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等腰三角形 31"/>
          <p:cNvSpPr/>
          <p:nvPr/>
        </p:nvSpPr>
        <p:spPr>
          <a:xfrm rot="16200000">
            <a:off x="770743" y="4295920"/>
            <a:ext cx="2903256" cy="2177642"/>
          </a:xfrm>
          <a:prstGeom prst="triangle">
            <a:avLst/>
          </a:prstGeom>
          <a:solidFill>
            <a:srgbClr val="2C749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2418841" y="4703845"/>
            <a:ext cx="544412" cy="544362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529274" y="4824531"/>
            <a:ext cx="307297" cy="307269"/>
          </a:xfrm>
          <a:prstGeom prst="ellipse">
            <a:avLst/>
          </a:prstGeom>
          <a:solidFill>
            <a:sysClr val="windowText" lastClr="000000">
              <a:lumMod val="95000"/>
              <a:lumOff val="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735921" y="5206751"/>
            <a:ext cx="82952" cy="82944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220458" y="5384742"/>
            <a:ext cx="6079250" cy="135645"/>
          </a:xfrm>
          <a:prstGeom prst="rect">
            <a:avLst/>
          </a:prstGeom>
          <a:solidFill>
            <a:srgbClr val="2C749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7" name="等腰三角形 7"/>
          <p:cNvSpPr/>
          <p:nvPr/>
        </p:nvSpPr>
        <p:spPr>
          <a:xfrm rot="16200000">
            <a:off x="8961880" y="4819120"/>
            <a:ext cx="1942553" cy="1266889"/>
          </a:xfrm>
          <a:custGeom>
            <a:avLst/>
            <a:gdLst/>
            <a:ahLst/>
            <a:cxnLst/>
            <a:rect l="l" t="t" r="r" b="b"/>
            <a:pathLst>
              <a:path w="1541765" h="1005412">
                <a:moveTo>
                  <a:pt x="1541765" y="1005412"/>
                </a:moveTo>
                <a:lnTo>
                  <a:pt x="0" y="1005412"/>
                </a:lnTo>
                <a:lnTo>
                  <a:pt x="670275" y="0"/>
                </a:lnTo>
                <a:lnTo>
                  <a:pt x="871491" y="0"/>
                </a:lnTo>
                <a:close/>
              </a:path>
            </a:pathLst>
          </a:custGeom>
          <a:solidFill>
            <a:srgbClr val="2C749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37071" y="3974604"/>
            <a:ext cx="635146" cy="1315093"/>
          </a:xfrm>
          <a:prstGeom prst="rect">
            <a:avLst/>
          </a:prstGeom>
          <a:solidFill>
            <a:srgbClr val="F79646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037071" y="5009719"/>
            <a:ext cx="635146" cy="279978"/>
          </a:xfrm>
          <a:prstGeom prst="rect">
            <a:avLst/>
          </a:prstGeom>
          <a:solidFill>
            <a:srgbClr val="C0504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216627" y="3339514"/>
            <a:ext cx="635146" cy="1950180"/>
          </a:xfrm>
          <a:prstGeom prst="rect">
            <a:avLst/>
          </a:prstGeom>
          <a:solidFill>
            <a:srgbClr val="F79646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216627" y="4512413"/>
            <a:ext cx="635146" cy="777283"/>
          </a:xfrm>
          <a:prstGeom prst="rect">
            <a:avLst/>
          </a:prstGeom>
          <a:solidFill>
            <a:srgbClr val="C0504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403393" y="2673304"/>
            <a:ext cx="635146" cy="2616390"/>
          </a:xfrm>
          <a:prstGeom prst="rect">
            <a:avLst/>
          </a:prstGeom>
          <a:solidFill>
            <a:srgbClr val="F79646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03393" y="3971140"/>
            <a:ext cx="635146" cy="1318557"/>
          </a:xfrm>
          <a:prstGeom prst="rect">
            <a:avLst/>
          </a:prstGeom>
          <a:solidFill>
            <a:srgbClr val="C0504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666474" y="2128943"/>
            <a:ext cx="635146" cy="3160752"/>
          </a:xfrm>
          <a:prstGeom prst="rect">
            <a:avLst/>
          </a:prstGeom>
          <a:solidFill>
            <a:srgbClr val="F79646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666474" y="3298026"/>
            <a:ext cx="635146" cy="1991668"/>
          </a:xfrm>
          <a:prstGeom prst="rect">
            <a:avLst/>
          </a:prstGeom>
          <a:solidFill>
            <a:srgbClr val="C0504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6" name="任意多边形 45"/>
          <p:cNvSpPr/>
          <p:nvPr/>
        </p:nvSpPr>
        <p:spPr>
          <a:xfrm>
            <a:off x="4320985" y="5548714"/>
            <a:ext cx="312743" cy="806471"/>
          </a:xfrm>
          <a:custGeom>
            <a:avLst/>
            <a:gdLst>
              <a:gd name="connsiteX0" fmla="*/ 0 w 248195"/>
              <a:gd name="connsiteY0" fmla="*/ 0 h 640080"/>
              <a:gd name="connsiteX1" fmla="*/ 0 w 248195"/>
              <a:gd name="connsiteY1" fmla="*/ 391885 h 640080"/>
              <a:gd name="connsiteX2" fmla="*/ 248195 w 248195"/>
              <a:gd name="connsiteY2" fmla="*/ 640080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8195" h="640080">
                <a:moveTo>
                  <a:pt x="0" y="0"/>
                </a:moveTo>
                <a:lnTo>
                  <a:pt x="0" y="391885"/>
                </a:lnTo>
                <a:lnTo>
                  <a:pt x="248195" y="640080"/>
                </a:lnTo>
              </a:path>
            </a:pathLst>
          </a:custGeom>
          <a:noFill/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7" name="TextBox 46"/>
          <p:cNvSpPr txBox="1"/>
          <p:nvPr/>
        </p:nvSpPr>
        <p:spPr>
          <a:xfrm flipH="1">
            <a:off x="3898458" y="3388752"/>
            <a:ext cx="955228" cy="399494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dirty="0">
                <a:solidFill>
                  <a:srgbClr val="2C7494"/>
                </a:solidFill>
                <a:latin typeface="Arial Rounded MT Bold" pitchFamily="34" charset="0"/>
                <a:cs typeface="Times New Roman" pitchFamily="18" charset="0"/>
              </a:rPr>
              <a:t>10%</a:t>
            </a:r>
            <a:endParaRPr lang="zh-CN" altLang="en-US" sz="2300" dirty="0">
              <a:solidFill>
                <a:srgbClr val="2C7494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 flipH="1">
            <a:off x="5056586" y="2753665"/>
            <a:ext cx="955228" cy="399494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dirty="0">
                <a:solidFill>
                  <a:srgbClr val="2C7494"/>
                </a:solidFill>
                <a:latin typeface="Arial Rounded MT Bold" pitchFamily="34" charset="0"/>
                <a:cs typeface="Times New Roman" pitchFamily="18" charset="0"/>
              </a:rPr>
              <a:t>20%</a:t>
            </a:r>
            <a:endParaRPr lang="zh-CN" altLang="en-US" sz="2300" dirty="0">
              <a:solidFill>
                <a:srgbClr val="2C7494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 flipH="1">
            <a:off x="6293004" y="2216735"/>
            <a:ext cx="955228" cy="399494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dirty="0">
                <a:solidFill>
                  <a:srgbClr val="2C7494"/>
                </a:solidFill>
                <a:latin typeface="Arial Rounded MT Bold" pitchFamily="34" charset="0"/>
                <a:cs typeface="Times New Roman" pitchFamily="18" charset="0"/>
              </a:rPr>
              <a:t>50%</a:t>
            </a:r>
            <a:endParaRPr lang="zh-CN" altLang="en-US" sz="2300" dirty="0">
              <a:solidFill>
                <a:srgbClr val="2C7494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 flipH="1">
            <a:off x="7543972" y="1657144"/>
            <a:ext cx="955228" cy="399494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dirty="0">
                <a:solidFill>
                  <a:srgbClr val="2C7494"/>
                </a:solidFill>
                <a:latin typeface="Arial Rounded MT Bold" pitchFamily="34" charset="0"/>
                <a:cs typeface="Times New Roman" pitchFamily="18" charset="0"/>
              </a:rPr>
              <a:t>70%</a:t>
            </a:r>
            <a:endParaRPr lang="zh-CN" altLang="en-US" sz="2300" dirty="0">
              <a:solidFill>
                <a:srgbClr val="2C7494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rot="2514057" flipH="1">
            <a:off x="4392153" y="6822583"/>
            <a:ext cx="1905437" cy="364517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rgbClr val="2C7494"/>
                </a:solidFill>
                <a:latin typeface="Arial Rounded MT Bold" pitchFamily="34" charset="0"/>
                <a:cs typeface="Times New Roman" pitchFamily="18" charset="0"/>
              </a:rPr>
              <a:t>YOUR TEXT</a:t>
            </a:r>
            <a:endParaRPr lang="zh-CN" altLang="en-US" sz="2000" dirty="0">
              <a:solidFill>
                <a:srgbClr val="2C7494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3906688" y="5206751"/>
            <a:ext cx="82952" cy="82944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3" name="任意多边形 52"/>
          <p:cNvSpPr/>
          <p:nvPr/>
        </p:nvSpPr>
        <p:spPr>
          <a:xfrm>
            <a:off x="5491755" y="5548714"/>
            <a:ext cx="312743" cy="806471"/>
          </a:xfrm>
          <a:custGeom>
            <a:avLst/>
            <a:gdLst>
              <a:gd name="connsiteX0" fmla="*/ 0 w 248195"/>
              <a:gd name="connsiteY0" fmla="*/ 0 h 640080"/>
              <a:gd name="connsiteX1" fmla="*/ 0 w 248195"/>
              <a:gd name="connsiteY1" fmla="*/ 391885 h 640080"/>
              <a:gd name="connsiteX2" fmla="*/ 248195 w 248195"/>
              <a:gd name="connsiteY2" fmla="*/ 640080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8195" h="640080">
                <a:moveTo>
                  <a:pt x="0" y="0"/>
                </a:moveTo>
                <a:lnTo>
                  <a:pt x="0" y="391885"/>
                </a:lnTo>
                <a:lnTo>
                  <a:pt x="248195" y="640080"/>
                </a:lnTo>
              </a:path>
            </a:pathLst>
          </a:custGeom>
          <a:noFill/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4" name="TextBox 53"/>
          <p:cNvSpPr txBox="1"/>
          <p:nvPr/>
        </p:nvSpPr>
        <p:spPr>
          <a:xfrm rot="2514057" flipH="1">
            <a:off x="5562923" y="6822583"/>
            <a:ext cx="1905437" cy="364517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rgbClr val="2C7494"/>
                </a:solidFill>
                <a:latin typeface="Arial Rounded MT Bold" pitchFamily="34" charset="0"/>
                <a:cs typeface="Times New Roman" pitchFamily="18" charset="0"/>
              </a:rPr>
              <a:t>YOUR TEXT</a:t>
            </a:r>
            <a:endParaRPr lang="zh-CN" altLang="en-US" sz="2000" dirty="0">
              <a:solidFill>
                <a:srgbClr val="2C7494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5077459" y="5206751"/>
            <a:ext cx="82952" cy="82944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6" name="任意多边形 55"/>
          <p:cNvSpPr/>
          <p:nvPr/>
        </p:nvSpPr>
        <p:spPr>
          <a:xfrm>
            <a:off x="6662525" y="5548714"/>
            <a:ext cx="312743" cy="806471"/>
          </a:xfrm>
          <a:custGeom>
            <a:avLst/>
            <a:gdLst>
              <a:gd name="connsiteX0" fmla="*/ 0 w 248195"/>
              <a:gd name="connsiteY0" fmla="*/ 0 h 640080"/>
              <a:gd name="connsiteX1" fmla="*/ 0 w 248195"/>
              <a:gd name="connsiteY1" fmla="*/ 391885 h 640080"/>
              <a:gd name="connsiteX2" fmla="*/ 248195 w 248195"/>
              <a:gd name="connsiteY2" fmla="*/ 640080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8195" h="640080">
                <a:moveTo>
                  <a:pt x="0" y="0"/>
                </a:moveTo>
                <a:lnTo>
                  <a:pt x="0" y="391885"/>
                </a:lnTo>
                <a:lnTo>
                  <a:pt x="248195" y="640080"/>
                </a:lnTo>
              </a:path>
            </a:pathLst>
          </a:custGeom>
          <a:noFill/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7" name="TextBox 56"/>
          <p:cNvSpPr txBox="1"/>
          <p:nvPr/>
        </p:nvSpPr>
        <p:spPr>
          <a:xfrm rot="2514057" flipH="1">
            <a:off x="6733695" y="6822583"/>
            <a:ext cx="1905437" cy="364517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rgbClr val="2C7494"/>
                </a:solidFill>
                <a:latin typeface="Arial Rounded MT Bold" pitchFamily="34" charset="0"/>
                <a:cs typeface="Times New Roman" pitchFamily="18" charset="0"/>
              </a:rPr>
              <a:t>YOUR TEXT</a:t>
            </a:r>
            <a:endParaRPr lang="zh-CN" altLang="en-US" sz="2000" dirty="0">
              <a:solidFill>
                <a:srgbClr val="2C7494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6248227" y="5206751"/>
            <a:ext cx="82952" cy="82944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9" name="任意多边形 58"/>
          <p:cNvSpPr/>
          <p:nvPr/>
        </p:nvSpPr>
        <p:spPr>
          <a:xfrm>
            <a:off x="7833294" y="5548714"/>
            <a:ext cx="312743" cy="806471"/>
          </a:xfrm>
          <a:custGeom>
            <a:avLst/>
            <a:gdLst>
              <a:gd name="connsiteX0" fmla="*/ 0 w 248195"/>
              <a:gd name="connsiteY0" fmla="*/ 0 h 640080"/>
              <a:gd name="connsiteX1" fmla="*/ 0 w 248195"/>
              <a:gd name="connsiteY1" fmla="*/ 391885 h 640080"/>
              <a:gd name="connsiteX2" fmla="*/ 248195 w 248195"/>
              <a:gd name="connsiteY2" fmla="*/ 640080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8195" h="640080">
                <a:moveTo>
                  <a:pt x="0" y="0"/>
                </a:moveTo>
                <a:lnTo>
                  <a:pt x="0" y="391885"/>
                </a:lnTo>
                <a:lnTo>
                  <a:pt x="248195" y="640080"/>
                </a:lnTo>
              </a:path>
            </a:pathLst>
          </a:custGeom>
          <a:noFill/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0" name="TextBox 59"/>
          <p:cNvSpPr txBox="1"/>
          <p:nvPr/>
        </p:nvSpPr>
        <p:spPr>
          <a:xfrm rot="2514057" flipH="1">
            <a:off x="7904462" y="6822583"/>
            <a:ext cx="1905437" cy="364517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rgbClr val="2C7494"/>
                </a:solidFill>
                <a:latin typeface="Arial Rounded MT Bold" pitchFamily="34" charset="0"/>
                <a:cs typeface="Times New Roman" pitchFamily="18" charset="0"/>
              </a:rPr>
              <a:t>YOUR TEXT</a:t>
            </a:r>
            <a:endParaRPr lang="zh-CN" altLang="en-US" sz="2000" dirty="0">
              <a:solidFill>
                <a:srgbClr val="2C7494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2676045" y="4931110"/>
            <a:ext cx="82952" cy="82944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7499" y="1158611"/>
            <a:ext cx="7893778" cy="73189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Click here to add your title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44413" y="1800101"/>
            <a:ext cx="6505358" cy="54722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chemeClr val="bg1">
                    <a:lumMod val="50000"/>
                  </a:schemeClr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Click here to add your text. Click here to add your text. </a:t>
            </a:r>
            <a:endParaRPr lang="en-US" sz="1400" kern="0" dirty="0">
              <a:solidFill>
                <a:schemeClr val="bg1">
                  <a:lumMod val="50000"/>
                </a:schemeClr>
              </a:solidFill>
              <a:latin typeface="Arial Rounded MT Bold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7874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286</Words>
  <Application>Microsoft Office PowerPoint</Application>
  <PresentationFormat>自定义</PresentationFormat>
  <Paragraphs>27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2019-08-30T14:56:11Z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