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2" r:id="rId3"/>
    <p:sldId id="461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roup 8063"/>
          <p:cNvGrpSpPr/>
          <p:nvPr/>
        </p:nvGrpSpPr>
        <p:grpSpPr>
          <a:xfrm>
            <a:off x="607854" y="1771189"/>
            <a:ext cx="4172528" cy="1691522"/>
            <a:chOff x="0" y="0"/>
            <a:chExt cx="8830259" cy="3580289"/>
          </a:xfrm>
        </p:grpSpPr>
        <p:sp>
          <p:nvSpPr>
            <p:cNvPr id="185" name="Shape 8058"/>
            <p:cNvSpPr/>
            <p:nvPr/>
          </p:nvSpPr>
          <p:spPr>
            <a:xfrm>
              <a:off x="0" y="0"/>
              <a:ext cx="8830260" cy="35802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130" extrusionOk="0">
                  <a:moveTo>
                    <a:pt x="21516" y="16147"/>
                  </a:moveTo>
                  <a:lnTo>
                    <a:pt x="18299" y="12485"/>
                  </a:lnTo>
                  <a:cubicBezTo>
                    <a:pt x="18293" y="12480"/>
                    <a:pt x="18287" y="12474"/>
                    <a:pt x="18279" y="12465"/>
                  </a:cubicBezTo>
                  <a:cubicBezTo>
                    <a:pt x="17828" y="11959"/>
                    <a:pt x="17803" y="12400"/>
                    <a:pt x="17849" y="12805"/>
                  </a:cubicBezTo>
                  <a:lnTo>
                    <a:pt x="17978" y="13776"/>
                  </a:lnTo>
                  <a:lnTo>
                    <a:pt x="18419" y="13776"/>
                  </a:lnTo>
                  <a:lnTo>
                    <a:pt x="18419" y="13778"/>
                  </a:lnTo>
                  <a:lnTo>
                    <a:pt x="7546" y="13778"/>
                  </a:lnTo>
                  <a:cubicBezTo>
                    <a:pt x="3015" y="13748"/>
                    <a:pt x="1214" y="3468"/>
                    <a:pt x="786" y="485"/>
                  </a:cubicBezTo>
                  <a:cubicBezTo>
                    <a:pt x="781" y="463"/>
                    <a:pt x="777" y="438"/>
                    <a:pt x="772" y="410"/>
                  </a:cubicBezTo>
                  <a:cubicBezTo>
                    <a:pt x="680" y="-129"/>
                    <a:pt x="574" y="-19"/>
                    <a:pt x="520" y="88"/>
                  </a:cubicBezTo>
                  <a:lnTo>
                    <a:pt x="107" y="1139"/>
                  </a:lnTo>
                  <a:cubicBezTo>
                    <a:pt x="70" y="1244"/>
                    <a:pt x="2" y="1483"/>
                    <a:pt x="2" y="1827"/>
                  </a:cubicBezTo>
                  <a:lnTo>
                    <a:pt x="0" y="9675"/>
                  </a:lnTo>
                  <a:cubicBezTo>
                    <a:pt x="1" y="10080"/>
                    <a:pt x="52" y="10365"/>
                    <a:pt x="82" y="10499"/>
                  </a:cubicBezTo>
                  <a:cubicBezTo>
                    <a:pt x="89" y="10525"/>
                    <a:pt x="96" y="10553"/>
                    <a:pt x="103" y="10581"/>
                  </a:cubicBezTo>
                  <a:cubicBezTo>
                    <a:pt x="104" y="10584"/>
                    <a:pt x="105" y="10585"/>
                    <a:pt x="105" y="10585"/>
                  </a:cubicBezTo>
                  <a:cubicBezTo>
                    <a:pt x="105" y="10585"/>
                    <a:pt x="105" y="10585"/>
                    <a:pt x="104" y="10586"/>
                  </a:cubicBezTo>
                  <a:cubicBezTo>
                    <a:pt x="601" y="12539"/>
                    <a:pt x="2410" y="19492"/>
                    <a:pt x="6106" y="19542"/>
                  </a:cubicBezTo>
                  <a:cubicBezTo>
                    <a:pt x="10136" y="19596"/>
                    <a:pt x="17089" y="19545"/>
                    <a:pt x="17851" y="19536"/>
                  </a:cubicBezTo>
                  <a:lnTo>
                    <a:pt x="17679" y="19972"/>
                  </a:lnTo>
                  <a:cubicBezTo>
                    <a:pt x="17124" y="21471"/>
                    <a:pt x="17688" y="21137"/>
                    <a:pt x="17875" y="20999"/>
                  </a:cubicBezTo>
                  <a:lnTo>
                    <a:pt x="21202" y="18013"/>
                  </a:lnTo>
                  <a:cubicBezTo>
                    <a:pt x="21241" y="17967"/>
                    <a:pt x="21301" y="17868"/>
                    <a:pt x="21343" y="17675"/>
                  </a:cubicBezTo>
                  <a:lnTo>
                    <a:pt x="21552" y="16660"/>
                  </a:lnTo>
                  <a:cubicBezTo>
                    <a:pt x="21600" y="16350"/>
                    <a:pt x="21553" y="16207"/>
                    <a:pt x="21516" y="16147"/>
                  </a:cubicBezTo>
                  <a:close/>
                </a:path>
              </a:pathLst>
            </a:custGeom>
            <a:solidFill>
              <a:srgbClr val="8BC5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86" name="Shape 8059"/>
            <p:cNvSpPr/>
            <p:nvPr/>
          </p:nvSpPr>
          <p:spPr>
            <a:xfrm>
              <a:off x="7297376" y="2086691"/>
              <a:ext cx="240291" cy="252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2" h="21600" extrusionOk="0">
                  <a:moveTo>
                    <a:pt x="21082" y="21600"/>
                  </a:moveTo>
                  <a:lnTo>
                    <a:pt x="1821" y="0"/>
                  </a:lnTo>
                  <a:cubicBezTo>
                    <a:pt x="-518" y="1410"/>
                    <a:pt x="-255" y="4756"/>
                    <a:pt x="680" y="7883"/>
                  </a:cubicBezTo>
                  <a:lnTo>
                    <a:pt x="5206" y="21600"/>
                  </a:lnTo>
                  <a:cubicBezTo>
                    <a:pt x="5206" y="21600"/>
                    <a:pt x="21082" y="21600"/>
                    <a:pt x="21082" y="21600"/>
                  </a:cubicBez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87" name="Shape 8060"/>
            <p:cNvSpPr/>
            <p:nvPr/>
          </p:nvSpPr>
          <p:spPr>
            <a:xfrm>
              <a:off x="12904" y="1382660"/>
              <a:ext cx="7583081" cy="1931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1" extrusionOk="0">
                  <a:moveTo>
                    <a:pt x="21448" y="18114"/>
                  </a:moveTo>
                  <a:cubicBezTo>
                    <a:pt x="20560" y="18130"/>
                    <a:pt x="12208" y="18326"/>
                    <a:pt x="7509" y="18223"/>
                  </a:cubicBezTo>
                  <a:cubicBezTo>
                    <a:pt x="3879" y="18143"/>
                    <a:pt x="2022" y="9205"/>
                    <a:pt x="1211" y="4243"/>
                  </a:cubicBezTo>
                  <a:cubicBezTo>
                    <a:pt x="936" y="2608"/>
                    <a:pt x="769" y="1031"/>
                    <a:pt x="769" y="79"/>
                  </a:cubicBezTo>
                  <a:cubicBezTo>
                    <a:pt x="769" y="48"/>
                    <a:pt x="767" y="22"/>
                    <a:pt x="765" y="0"/>
                  </a:cubicBezTo>
                  <a:lnTo>
                    <a:pt x="765" y="253"/>
                  </a:lnTo>
                  <a:cubicBezTo>
                    <a:pt x="764" y="278"/>
                    <a:pt x="764" y="308"/>
                    <a:pt x="764" y="346"/>
                  </a:cubicBezTo>
                  <a:cubicBezTo>
                    <a:pt x="764" y="1130"/>
                    <a:pt x="668" y="1590"/>
                    <a:pt x="631" y="1738"/>
                  </a:cubicBezTo>
                  <a:lnTo>
                    <a:pt x="0" y="3719"/>
                  </a:lnTo>
                  <a:cubicBezTo>
                    <a:pt x="36" y="4264"/>
                    <a:pt x="94" y="4565"/>
                    <a:pt x="94" y="4565"/>
                  </a:cubicBezTo>
                  <a:cubicBezTo>
                    <a:pt x="94" y="4565"/>
                    <a:pt x="93" y="4566"/>
                    <a:pt x="93" y="4566"/>
                  </a:cubicBezTo>
                  <a:cubicBezTo>
                    <a:pt x="670" y="8249"/>
                    <a:pt x="2780" y="21401"/>
                    <a:pt x="7091" y="21496"/>
                  </a:cubicBezTo>
                  <a:cubicBezTo>
                    <a:pt x="11790" y="21600"/>
                    <a:pt x="19897" y="21492"/>
                    <a:pt x="20785" y="21475"/>
                  </a:cubicBezTo>
                  <a:lnTo>
                    <a:pt x="21600" y="18114"/>
                  </a:lnTo>
                  <a:cubicBezTo>
                    <a:pt x="21600" y="18114"/>
                    <a:pt x="21448" y="18114"/>
                    <a:pt x="21448" y="18114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88" name="Shape 8061"/>
            <p:cNvSpPr/>
            <p:nvPr/>
          </p:nvSpPr>
          <p:spPr>
            <a:xfrm>
              <a:off x="0" y="0"/>
              <a:ext cx="278466" cy="17176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3" extrusionOk="0">
                  <a:moveTo>
                    <a:pt x="16721" y="161"/>
                  </a:moveTo>
                  <a:lnTo>
                    <a:pt x="3107" y="2474"/>
                  </a:lnTo>
                  <a:cubicBezTo>
                    <a:pt x="1895" y="2720"/>
                    <a:pt x="71" y="3202"/>
                    <a:pt x="58" y="3874"/>
                  </a:cubicBezTo>
                  <a:lnTo>
                    <a:pt x="0" y="20513"/>
                  </a:lnTo>
                  <a:cubicBezTo>
                    <a:pt x="9" y="20891"/>
                    <a:pt x="326" y="21219"/>
                    <a:pt x="766" y="21493"/>
                  </a:cubicBezTo>
                  <a:lnTo>
                    <a:pt x="17936" y="19271"/>
                  </a:lnTo>
                  <a:cubicBezTo>
                    <a:pt x="18946" y="19105"/>
                    <a:pt x="21574" y="18588"/>
                    <a:pt x="21574" y="17709"/>
                  </a:cubicBezTo>
                  <a:cubicBezTo>
                    <a:pt x="21574" y="17667"/>
                    <a:pt x="21583" y="17632"/>
                    <a:pt x="21600" y="17604"/>
                  </a:cubicBezTo>
                  <a:lnTo>
                    <a:pt x="21600" y="144"/>
                  </a:lnTo>
                  <a:cubicBezTo>
                    <a:pt x="19698" y="-107"/>
                    <a:pt x="17886" y="17"/>
                    <a:pt x="16721" y="161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89" name="Shape 8062"/>
            <p:cNvSpPr/>
            <p:nvPr/>
          </p:nvSpPr>
          <p:spPr>
            <a:xfrm>
              <a:off x="7139136" y="2767578"/>
              <a:ext cx="1691124" cy="8127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2" h="19822" extrusionOk="0">
                  <a:moveTo>
                    <a:pt x="19874" y="0"/>
                  </a:moveTo>
                  <a:lnTo>
                    <a:pt x="4034" y="11716"/>
                  </a:lnTo>
                  <a:cubicBezTo>
                    <a:pt x="3763" y="11831"/>
                    <a:pt x="2425" y="12950"/>
                    <a:pt x="3629" y="9596"/>
                  </a:cubicBezTo>
                  <a:lnTo>
                    <a:pt x="1170" y="14982"/>
                  </a:lnTo>
                  <a:cubicBezTo>
                    <a:pt x="1165" y="14993"/>
                    <a:pt x="1161" y="15002"/>
                    <a:pt x="1156" y="15013"/>
                  </a:cubicBezTo>
                  <a:cubicBezTo>
                    <a:pt x="-1688" y="21600"/>
                    <a:pt x="1526" y="19664"/>
                    <a:pt x="2225" y="19191"/>
                  </a:cubicBezTo>
                  <a:lnTo>
                    <a:pt x="17936" y="7089"/>
                  </a:lnTo>
                  <a:lnTo>
                    <a:pt x="17927" y="7090"/>
                  </a:lnTo>
                  <a:cubicBezTo>
                    <a:pt x="17927" y="7090"/>
                    <a:pt x="18503" y="6789"/>
                    <a:pt x="18814" y="5443"/>
                  </a:cubicBezTo>
                  <a:lnTo>
                    <a:pt x="19774" y="1438"/>
                  </a:lnTo>
                  <a:cubicBezTo>
                    <a:pt x="19895" y="815"/>
                    <a:pt x="19912" y="345"/>
                    <a:pt x="19874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190" name="Group 8069"/>
          <p:cNvGrpSpPr/>
          <p:nvPr/>
        </p:nvGrpSpPr>
        <p:grpSpPr>
          <a:xfrm>
            <a:off x="607854" y="3138161"/>
            <a:ext cx="5429927" cy="986289"/>
            <a:chOff x="0" y="0"/>
            <a:chExt cx="11491274" cy="2087588"/>
          </a:xfrm>
        </p:grpSpPr>
        <p:sp>
          <p:nvSpPr>
            <p:cNvPr id="191" name="Shape 8064"/>
            <p:cNvSpPr/>
            <p:nvPr/>
          </p:nvSpPr>
          <p:spPr>
            <a:xfrm>
              <a:off x="0" y="0"/>
              <a:ext cx="11491275" cy="2087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0937" extrusionOk="0">
                  <a:moveTo>
                    <a:pt x="21535" y="12468"/>
                  </a:moveTo>
                  <a:lnTo>
                    <a:pt x="19063" y="6246"/>
                  </a:lnTo>
                  <a:cubicBezTo>
                    <a:pt x="19058" y="6237"/>
                    <a:pt x="19053" y="6227"/>
                    <a:pt x="19047" y="6212"/>
                  </a:cubicBezTo>
                  <a:cubicBezTo>
                    <a:pt x="18700" y="5352"/>
                    <a:pt x="18681" y="6102"/>
                    <a:pt x="18716" y="6790"/>
                  </a:cubicBezTo>
                  <a:lnTo>
                    <a:pt x="18816" y="8440"/>
                  </a:lnTo>
                  <a:lnTo>
                    <a:pt x="19155" y="8440"/>
                  </a:lnTo>
                  <a:lnTo>
                    <a:pt x="19155" y="8443"/>
                  </a:lnTo>
                  <a:lnTo>
                    <a:pt x="4117" y="8444"/>
                  </a:lnTo>
                  <a:cubicBezTo>
                    <a:pt x="2502" y="8420"/>
                    <a:pt x="1338" y="4651"/>
                    <a:pt x="522" y="111"/>
                  </a:cubicBezTo>
                  <a:cubicBezTo>
                    <a:pt x="476" y="-84"/>
                    <a:pt x="433" y="14"/>
                    <a:pt x="405" y="128"/>
                  </a:cubicBezTo>
                  <a:lnTo>
                    <a:pt x="75" y="1982"/>
                  </a:lnTo>
                  <a:cubicBezTo>
                    <a:pt x="46" y="2180"/>
                    <a:pt x="2" y="2566"/>
                    <a:pt x="1" y="3105"/>
                  </a:cubicBezTo>
                  <a:lnTo>
                    <a:pt x="0" y="12075"/>
                  </a:lnTo>
                  <a:cubicBezTo>
                    <a:pt x="0" y="12373"/>
                    <a:pt x="8" y="12633"/>
                    <a:pt x="18" y="12850"/>
                  </a:cubicBezTo>
                  <a:cubicBezTo>
                    <a:pt x="749" y="15791"/>
                    <a:pt x="1733" y="18199"/>
                    <a:pt x="3010" y="18237"/>
                  </a:cubicBezTo>
                  <a:cubicBezTo>
                    <a:pt x="6107" y="18330"/>
                    <a:pt x="18133" y="18242"/>
                    <a:pt x="18718" y="18228"/>
                  </a:cubicBezTo>
                  <a:lnTo>
                    <a:pt x="18586" y="18968"/>
                  </a:lnTo>
                  <a:cubicBezTo>
                    <a:pt x="18160" y="21516"/>
                    <a:pt x="18593" y="20949"/>
                    <a:pt x="18736" y="20714"/>
                  </a:cubicBezTo>
                  <a:lnTo>
                    <a:pt x="21294" y="15640"/>
                  </a:lnTo>
                  <a:cubicBezTo>
                    <a:pt x="21324" y="15561"/>
                    <a:pt x="21370" y="15392"/>
                    <a:pt x="21402" y="15066"/>
                  </a:cubicBezTo>
                  <a:lnTo>
                    <a:pt x="21563" y="13340"/>
                  </a:lnTo>
                  <a:cubicBezTo>
                    <a:pt x="21600" y="12814"/>
                    <a:pt x="21564" y="12571"/>
                    <a:pt x="21535" y="12468"/>
                  </a:cubicBezTo>
                  <a:close/>
                </a:path>
              </a:pathLst>
            </a:custGeom>
            <a:solidFill>
              <a:srgbClr val="00B2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92" name="Shape 8065"/>
            <p:cNvSpPr/>
            <p:nvPr/>
          </p:nvSpPr>
          <p:spPr>
            <a:xfrm>
              <a:off x="9960278" y="598640"/>
              <a:ext cx="240276" cy="252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3" h="21600" extrusionOk="0">
                  <a:moveTo>
                    <a:pt x="21083" y="21600"/>
                  </a:moveTo>
                  <a:lnTo>
                    <a:pt x="1820" y="0"/>
                  </a:lnTo>
                  <a:cubicBezTo>
                    <a:pt x="-517" y="1411"/>
                    <a:pt x="-256" y="4757"/>
                    <a:pt x="683" y="7882"/>
                  </a:cubicBezTo>
                  <a:lnTo>
                    <a:pt x="5205" y="21600"/>
                  </a:lnTo>
                  <a:cubicBezTo>
                    <a:pt x="5205" y="21600"/>
                    <a:pt x="21083" y="21600"/>
                    <a:pt x="21083" y="21600"/>
                  </a:cubicBez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93" name="Shape 8066"/>
            <p:cNvSpPr/>
            <p:nvPr/>
          </p:nvSpPr>
          <p:spPr>
            <a:xfrm>
              <a:off x="0" y="0"/>
              <a:ext cx="278453" cy="12824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7" extrusionOk="0">
                  <a:moveTo>
                    <a:pt x="16723" y="215"/>
                  </a:moveTo>
                  <a:lnTo>
                    <a:pt x="3107" y="3307"/>
                  </a:lnTo>
                  <a:cubicBezTo>
                    <a:pt x="1896" y="3638"/>
                    <a:pt x="70" y="4282"/>
                    <a:pt x="58" y="5180"/>
                  </a:cubicBezTo>
                  <a:lnTo>
                    <a:pt x="0" y="20146"/>
                  </a:lnTo>
                  <a:cubicBezTo>
                    <a:pt x="8" y="20651"/>
                    <a:pt x="325" y="21091"/>
                    <a:pt x="764" y="21457"/>
                  </a:cubicBezTo>
                  <a:lnTo>
                    <a:pt x="17938" y="18486"/>
                  </a:lnTo>
                  <a:cubicBezTo>
                    <a:pt x="18946" y="18263"/>
                    <a:pt x="21575" y="17573"/>
                    <a:pt x="21575" y="16397"/>
                  </a:cubicBezTo>
                  <a:cubicBezTo>
                    <a:pt x="21575" y="16340"/>
                    <a:pt x="21584" y="16294"/>
                    <a:pt x="21600" y="16257"/>
                  </a:cubicBezTo>
                  <a:lnTo>
                    <a:pt x="21600" y="193"/>
                  </a:lnTo>
                  <a:cubicBezTo>
                    <a:pt x="19698" y="-143"/>
                    <a:pt x="17885" y="22"/>
                    <a:pt x="16723" y="215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94" name="Shape 8067"/>
            <p:cNvSpPr/>
            <p:nvPr/>
          </p:nvSpPr>
          <p:spPr>
            <a:xfrm>
              <a:off x="9800135" y="1274859"/>
              <a:ext cx="1691140" cy="812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1" h="19823" extrusionOk="0">
                  <a:moveTo>
                    <a:pt x="19874" y="0"/>
                  </a:moveTo>
                  <a:lnTo>
                    <a:pt x="4034" y="11716"/>
                  </a:lnTo>
                  <a:cubicBezTo>
                    <a:pt x="3763" y="11831"/>
                    <a:pt x="2425" y="12950"/>
                    <a:pt x="3629" y="9597"/>
                  </a:cubicBezTo>
                  <a:lnTo>
                    <a:pt x="1169" y="14982"/>
                  </a:lnTo>
                  <a:cubicBezTo>
                    <a:pt x="1164" y="14993"/>
                    <a:pt x="1161" y="15002"/>
                    <a:pt x="1156" y="15014"/>
                  </a:cubicBezTo>
                  <a:cubicBezTo>
                    <a:pt x="-1688" y="21600"/>
                    <a:pt x="1525" y="19665"/>
                    <a:pt x="2225" y="19190"/>
                  </a:cubicBezTo>
                  <a:lnTo>
                    <a:pt x="17936" y="7089"/>
                  </a:lnTo>
                  <a:lnTo>
                    <a:pt x="17927" y="7090"/>
                  </a:lnTo>
                  <a:cubicBezTo>
                    <a:pt x="17927" y="7090"/>
                    <a:pt x="18503" y="6788"/>
                    <a:pt x="18814" y="5443"/>
                  </a:cubicBezTo>
                  <a:lnTo>
                    <a:pt x="19773" y="1439"/>
                  </a:lnTo>
                  <a:cubicBezTo>
                    <a:pt x="19895" y="815"/>
                    <a:pt x="19912" y="346"/>
                    <a:pt x="19874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95" name="Shape 8068"/>
            <p:cNvSpPr/>
            <p:nvPr/>
          </p:nvSpPr>
          <p:spPr>
            <a:xfrm>
              <a:off x="12904" y="1053791"/>
              <a:ext cx="10243858" cy="767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2" extrusionOk="0">
                  <a:moveTo>
                    <a:pt x="21487" y="12862"/>
                  </a:moveTo>
                  <a:cubicBezTo>
                    <a:pt x="20830" y="12903"/>
                    <a:pt x="7146" y="13393"/>
                    <a:pt x="3668" y="13133"/>
                  </a:cubicBezTo>
                  <a:cubicBezTo>
                    <a:pt x="2312" y="13033"/>
                    <a:pt x="1290" y="7276"/>
                    <a:pt x="533" y="0"/>
                  </a:cubicBezTo>
                  <a:cubicBezTo>
                    <a:pt x="510" y="700"/>
                    <a:pt x="482" y="1161"/>
                    <a:pt x="466" y="1368"/>
                  </a:cubicBezTo>
                  <a:lnTo>
                    <a:pt x="0" y="6329"/>
                  </a:lnTo>
                  <a:cubicBezTo>
                    <a:pt x="821" y="14524"/>
                    <a:pt x="1925" y="21234"/>
                    <a:pt x="3358" y="21341"/>
                  </a:cubicBezTo>
                  <a:cubicBezTo>
                    <a:pt x="6836" y="21600"/>
                    <a:pt x="20340" y="21329"/>
                    <a:pt x="20997" y="21288"/>
                  </a:cubicBezTo>
                  <a:lnTo>
                    <a:pt x="21600" y="12862"/>
                  </a:lnTo>
                  <a:cubicBezTo>
                    <a:pt x="21600" y="12862"/>
                    <a:pt x="21487" y="12862"/>
                    <a:pt x="21487" y="12862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196" name="Group 8075"/>
          <p:cNvGrpSpPr/>
          <p:nvPr/>
        </p:nvGrpSpPr>
        <p:grpSpPr>
          <a:xfrm>
            <a:off x="607854" y="5509192"/>
            <a:ext cx="4172516" cy="1691509"/>
            <a:chOff x="0" y="0"/>
            <a:chExt cx="8830234" cy="3580264"/>
          </a:xfrm>
        </p:grpSpPr>
        <p:sp>
          <p:nvSpPr>
            <p:cNvPr id="197" name="Shape 8070"/>
            <p:cNvSpPr/>
            <p:nvPr/>
          </p:nvSpPr>
          <p:spPr>
            <a:xfrm>
              <a:off x="0" y="0"/>
              <a:ext cx="8830234" cy="3580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2" h="21130" extrusionOk="0">
                  <a:moveTo>
                    <a:pt x="21516" y="4984"/>
                  </a:moveTo>
                  <a:lnTo>
                    <a:pt x="18299" y="8645"/>
                  </a:lnTo>
                  <a:cubicBezTo>
                    <a:pt x="18293" y="8650"/>
                    <a:pt x="18287" y="8656"/>
                    <a:pt x="18279" y="8665"/>
                  </a:cubicBezTo>
                  <a:cubicBezTo>
                    <a:pt x="17828" y="9171"/>
                    <a:pt x="17803" y="8730"/>
                    <a:pt x="17849" y="8325"/>
                  </a:cubicBezTo>
                  <a:lnTo>
                    <a:pt x="17978" y="7354"/>
                  </a:lnTo>
                  <a:lnTo>
                    <a:pt x="18419" y="7354"/>
                  </a:lnTo>
                  <a:lnTo>
                    <a:pt x="18419" y="7352"/>
                  </a:lnTo>
                  <a:lnTo>
                    <a:pt x="7546" y="7352"/>
                  </a:lnTo>
                  <a:cubicBezTo>
                    <a:pt x="3015" y="7382"/>
                    <a:pt x="1214" y="17662"/>
                    <a:pt x="786" y="20645"/>
                  </a:cubicBezTo>
                  <a:cubicBezTo>
                    <a:pt x="781" y="20667"/>
                    <a:pt x="777" y="20692"/>
                    <a:pt x="772" y="20720"/>
                  </a:cubicBezTo>
                  <a:cubicBezTo>
                    <a:pt x="680" y="21259"/>
                    <a:pt x="574" y="21149"/>
                    <a:pt x="520" y="21042"/>
                  </a:cubicBezTo>
                  <a:lnTo>
                    <a:pt x="107" y="19991"/>
                  </a:lnTo>
                  <a:cubicBezTo>
                    <a:pt x="70" y="19886"/>
                    <a:pt x="2" y="19647"/>
                    <a:pt x="2" y="19303"/>
                  </a:cubicBezTo>
                  <a:lnTo>
                    <a:pt x="0" y="11455"/>
                  </a:lnTo>
                  <a:cubicBezTo>
                    <a:pt x="0" y="11050"/>
                    <a:pt x="52" y="10765"/>
                    <a:pt x="82" y="10632"/>
                  </a:cubicBezTo>
                  <a:cubicBezTo>
                    <a:pt x="89" y="10605"/>
                    <a:pt x="96" y="10578"/>
                    <a:pt x="103" y="10549"/>
                  </a:cubicBezTo>
                  <a:cubicBezTo>
                    <a:pt x="104" y="10546"/>
                    <a:pt x="105" y="10544"/>
                    <a:pt x="105" y="10544"/>
                  </a:cubicBezTo>
                  <a:lnTo>
                    <a:pt x="104" y="10544"/>
                  </a:lnTo>
                  <a:cubicBezTo>
                    <a:pt x="601" y="8591"/>
                    <a:pt x="2410" y="1638"/>
                    <a:pt x="6106" y="1589"/>
                  </a:cubicBezTo>
                  <a:cubicBezTo>
                    <a:pt x="10136" y="1534"/>
                    <a:pt x="17089" y="1585"/>
                    <a:pt x="17851" y="1594"/>
                  </a:cubicBezTo>
                  <a:lnTo>
                    <a:pt x="17679" y="1158"/>
                  </a:lnTo>
                  <a:cubicBezTo>
                    <a:pt x="17124" y="-341"/>
                    <a:pt x="17688" y="-7"/>
                    <a:pt x="17875" y="131"/>
                  </a:cubicBezTo>
                  <a:lnTo>
                    <a:pt x="21202" y="3117"/>
                  </a:lnTo>
                  <a:cubicBezTo>
                    <a:pt x="21241" y="3163"/>
                    <a:pt x="21301" y="3262"/>
                    <a:pt x="21343" y="3455"/>
                  </a:cubicBezTo>
                  <a:lnTo>
                    <a:pt x="21552" y="4471"/>
                  </a:lnTo>
                  <a:cubicBezTo>
                    <a:pt x="21600" y="4780"/>
                    <a:pt x="21553" y="4923"/>
                    <a:pt x="21516" y="4984"/>
                  </a:cubicBezTo>
                  <a:close/>
                </a:path>
              </a:pathLst>
            </a:custGeom>
            <a:solidFill>
              <a:srgbClr val="8BC5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98" name="Shape 8071"/>
            <p:cNvSpPr/>
            <p:nvPr/>
          </p:nvSpPr>
          <p:spPr>
            <a:xfrm>
              <a:off x="7297376" y="1241936"/>
              <a:ext cx="240291" cy="2530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2" h="21600" extrusionOk="0">
                  <a:moveTo>
                    <a:pt x="21082" y="0"/>
                  </a:moveTo>
                  <a:lnTo>
                    <a:pt x="1821" y="21600"/>
                  </a:lnTo>
                  <a:cubicBezTo>
                    <a:pt x="-518" y="20185"/>
                    <a:pt x="-255" y="16842"/>
                    <a:pt x="680" y="13715"/>
                  </a:cubicBezTo>
                  <a:lnTo>
                    <a:pt x="5206" y="0"/>
                  </a:lnTo>
                  <a:cubicBezTo>
                    <a:pt x="5206" y="0"/>
                    <a:pt x="21082" y="0"/>
                    <a:pt x="21082" y="0"/>
                  </a:cubicBez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99" name="Shape 8072"/>
            <p:cNvSpPr/>
            <p:nvPr/>
          </p:nvSpPr>
          <p:spPr>
            <a:xfrm>
              <a:off x="9729" y="265573"/>
              <a:ext cx="7583081" cy="1931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1" extrusionOk="0">
                  <a:moveTo>
                    <a:pt x="21448" y="3427"/>
                  </a:moveTo>
                  <a:cubicBezTo>
                    <a:pt x="20560" y="3410"/>
                    <a:pt x="12208" y="3215"/>
                    <a:pt x="7509" y="3318"/>
                  </a:cubicBezTo>
                  <a:cubicBezTo>
                    <a:pt x="3879" y="3398"/>
                    <a:pt x="2022" y="12336"/>
                    <a:pt x="1211" y="17298"/>
                  </a:cubicBezTo>
                  <a:cubicBezTo>
                    <a:pt x="936" y="18933"/>
                    <a:pt x="769" y="20509"/>
                    <a:pt x="769" y="21461"/>
                  </a:cubicBezTo>
                  <a:cubicBezTo>
                    <a:pt x="769" y="21493"/>
                    <a:pt x="767" y="21519"/>
                    <a:pt x="765" y="21541"/>
                  </a:cubicBezTo>
                  <a:lnTo>
                    <a:pt x="765" y="21288"/>
                  </a:lnTo>
                  <a:cubicBezTo>
                    <a:pt x="764" y="21264"/>
                    <a:pt x="764" y="21232"/>
                    <a:pt x="764" y="21195"/>
                  </a:cubicBezTo>
                  <a:cubicBezTo>
                    <a:pt x="764" y="20411"/>
                    <a:pt x="668" y="19951"/>
                    <a:pt x="631" y="19803"/>
                  </a:cubicBezTo>
                  <a:lnTo>
                    <a:pt x="0" y="17822"/>
                  </a:lnTo>
                  <a:cubicBezTo>
                    <a:pt x="36" y="17277"/>
                    <a:pt x="94" y="16975"/>
                    <a:pt x="94" y="16975"/>
                  </a:cubicBezTo>
                  <a:cubicBezTo>
                    <a:pt x="94" y="16975"/>
                    <a:pt x="93" y="16975"/>
                    <a:pt x="93" y="16975"/>
                  </a:cubicBezTo>
                  <a:cubicBezTo>
                    <a:pt x="670" y="13292"/>
                    <a:pt x="2780" y="140"/>
                    <a:pt x="7091" y="45"/>
                  </a:cubicBezTo>
                  <a:cubicBezTo>
                    <a:pt x="11790" y="-59"/>
                    <a:pt x="19897" y="49"/>
                    <a:pt x="20785" y="66"/>
                  </a:cubicBezTo>
                  <a:lnTo>
                    <a:pt x="21600" y="3427"/>
                  </a:lnTo>
                  <a:cubicBezTo>
                    <a:pt x="21600" y="3427"/>
                    <a:pt x="21448" y="3427"/>
                    <a:pt x="21448" y="3427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0" name="Shape 8073"/>
            <p:cNvSpPr/>
            <p:nvPr/>
          </p:nvSpPr>
          <p:spPr>
            <a:xfrm>
              <a:off x="0" y="1862598"/>
              <a:ext cx="278440" cy="1717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3" extrusionOk="0">
                  <a:moveTo>
                    <a:pt x="16721" y="21332"/>
                  </a:moveTo>
                  <a:lnTo>
                    <a:pt x="3106" y="19020"/>
                  </a:lnTo>
                  <a:cubicBezTo>
                    <a:pt x="1893" y="18773"/>
                    <a:pt x="67" y="18291"/>
                    <a:pt x="56" y="17619"/>
                  </a:cubicBezTo>
                  <a:lnTo>
                    <a:pt x="0" y="981"/>
                  </a:lnTo>
                  <a:cubicBezTo>
                    <a:pt x="6" y="603"/>
                    <a:pt x="323" y="274"/>
                    <a:pt x="764" y="0"/>
                  </a:cubicBezTo>
                  <a:lnTo>
                    <a:pt x="17936" y="2222"/>
                  </a:lnTo>
                  <a:cubicBezTo>
                    <a:pt x="18945" y="2388"/>
                    <a:pt x="21574" y="2905"/>
                    <a:pt x="21574" y="3785"/>
                  </a:cubicBezTo>
                  <a:cubicBezTo>
                    <a:pt x="21574" y="3826"/>
                    <a:pt x="21583" y="3861"/>
                    <a:pt x="21600" y="3889"/>
                  </a:cubicBezTo>
                  <a:lnTo>
                    <a:pt x="21600" y="21349"/>
                  </a:lnTo>
                  <a:cubicBezTo>
                    <a:pt x="19698" y="21600"/>
                    <a:pt x="17885" y="21476"/>
                    <a:pt x="16721" y="21332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1" name="Shape 8074"/>
            <p:cNvSpPr/>
            <p:nvPr/>
          </p:nvSpPr>
          <p:spPr>
            <a:xfrm>
              <a:off x="7139111" y="0"/>
              <a:ext cx="1691124" cy="812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2" h="19822" extrusionOk="0">
                  <a:moveTo>
                    <a:pt x="19874" y="19822"/>
                  </a:moveTo>
                  <a:lnTo>
                    <a:pt x="4034" y="8106"/>
                  </a:lnTo>
                  <a:cubicBezTo>
                    <a:pt x="3763" y="7992"/>
                    <a:pt x="2425" y="6872"/>
                    <a:pt x="3629" y="10226"/>
                  </a:cubicBezTo>
                  <a:lnTo>
                    <a:pt x="1170" y="4840"/>
                  </a:lnTo>
                  <a:cubicBezTo>
                    <a:pt x="1165" y="4829"/>
                    <a:pt x="1161" y="4820"/>
                    <a:pt x="1156" y="4809"/>
                  </a:cubicBezTo>
                  <a:cubicBezTo>
                    <a:pt x="-1688" y="-1778"/>
                    <a:pt x="1526" y="158"/>
                    <a:pt x="2225" y="632"/>
                  </a:cubicBezTo>
                  <a:lnTo>
                    <a:pt x="17936" y="12733"/>
                  </a:lnTo>
                  <a:lnTo>
                    <a:pt x="17927" y="12732"/>
                  </a:lnTo>
                  <a:cubicBezTo>
                    <a:pt x="17927" y="12732"/>
                    <a:pt x="18503" y="13034"/>
                    <a:pt x="18814" y="14379"/>
                  </a:cubicBezTo>
                  <a:lnTo>
                    <a:pt x="19774" y="18384"/>
                  </a:lnTo>
                  <a:cubicBezTo>
                    <a:pt x="19895" y="19007"/>
                    <a:pt x="19912" y="19477"/>
                    <a:pt x="19874" y="19822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202" name="Group 8081"/>
          <p:cNvGrpSpPr/>
          <p:nvPr/>
        </p:nvGrpSpPr>
        <p:grpSpPr>
          <a:xfrm>
            <a:off x="607854" y="4807560"/>
            <a:ext cx="5429927" cy="986284"/>
            <a:chOff x="0" y="0"/>
            <a:chExt cx="11491274" cy="2087577"/>
          </a:xfrm>
        </p:grpSpPr>
        <p:sp>
          <p:nvSpPr>
            <p:cNvPr id="203" name="Shape 8076"/>
            <p:cNvSpPr/>
            <p:nvPr/>
          </p:nvSpPr>
          <p:spPr>
            <a:xfrm>
              <a:off x="0" y="0"/>
              <a:ext cx="11491275" cy="208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9" h="20937" extrusionOk="0">
                  <a:moveTo>
                    <a:pt x="21535" y="8469"/>
                  </a:moveTo>
                  <a:lnTo>
                    <a:pt x="19063" y="14692"/>
                  </a:lnTo>
                  <a:cubicBezTo>
                    <a:pt x="19058" y="14700"/>
                    <a:pt x="19053" y="14711"/>
                    <a:pt x="19047" y="14725"/>
                  </a:cubicBezTo>
                  <a:cubicBezTo>
                    <a:pt x="18700" y="15585"/>
                    <a:pt x="18681" y="14835"/>
                    <a:pt x="18716" y="14147"/>
                  </a:cubicBezTo>
                  <a:lnTo>
                    <a:pt x="18816" y="12497"/>
                  </a:lnTo>
                  <a:lnTo>
                    <a:pt x="19155" y="12497"/>
                  </a:lnTo>
                  <a:lnTo>
                    <a:pt x="19155" y="12494"/>
                  </a:lnTo>
                  <a:lnTo>
                    <a:pt x="4117" y="12493"/>
                  </a:lnTo>
                  <a:cubicBezTo>
                    <a:pt x="2502" y="12517"/>
                    <a:pt x="1338" y="16286"/>
                    <a:pt x="522" y="20826"/>
                  </a:cubicBezTo>
                  <a:cubicBezTo>
                    <a:pt x="476" y="21021"/>
                    <a:pt x="433" y="20923"/>
                    <a:pt x="405" y="20809"/>
                  </a:cubicBezTo>
                  <a:lnTo>
                    <a:pt x="75" y="18956"/>
                  </a:lnTo>
                  <a:cubicBezTo>
                    <a:pt x="46" y="18758"/>
                    <a:pt x="2" y="18371"/>
                    <a:pt x="1" y="17833"/>
                  </a:cubicBezTo>
                  <a:lnTo>
                    <a:pt x="0" y="8862"/>
                  </a:lnTo>
                  <a:cubicBezTo>
                    <a:pt x="0" y="8564"/>
                    <a:pt x="8" y="8305"/>
                    <a:pt x="18" y="8087"/>
                  </a:cubicBezTo>
                  <a:cubicBezTo>
                    <a:pt x="749" y="5146"/>
                    <a:pt x="1733" y="2738"/>
                    <a:pt x="3010" y="2700"/>
                  </a:cubicBezTo>
                  <a:cubicBezTo>
                    <a:pt x="6107" y="2607"/>
                    <a:pt x="18133" y="2695"/>
                    <a:pt x="18718" y="2709"/>
                  </a:cubicBezTo>
                  <a:lnTo>
                    <a:pt x="18586" y="1969"/>
                  </a:lnTo>
                  <a:cubicBezTo>
                    <a:pt x="18160" y="-579"/>
                    <a:pt x="18593" y="-12"/>
                    <a:pt x="18736" y="223"/>
                  </a:cubicBezTo>
                  <a:lnTo>
                    <a:pt x="21294" y="5298"/>
                  </a:lnTo>
                  <a:cubicBezTo>
                    <a:pt x="21324" y="5376"/>
                    <a:pt x="21370" y="5545"/>
                    <a:pt x="21402" y="5871"/>
                  </a:cubicBezTo>
                  <a:lnTo>
                    <a:pt x="21563" y="7597"/>
                  </a:lnTo>
                  <a:cubicBezTo>
                    <a:pt x="21600" y="8123"/>
                    <a:pt x="21564" y="8366"/>
                    <a:pt x="21535" y="8469"/>
                  </a:cubicBezTo>
                  <a:close/>
                </a:path>
              </a:pathLst>
            </a:custGeom>
            <a:solidFill>
              <a:srgbClr val="00B2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4" name="Shape 8077"/>
            <p:cNvSpPr/>
            <p:nvPr/>
          </p:nvSpPr>
          <p:spPr>
            <a:xfrm>
              <a:off x="9960278" y="1245111"/>
              <a:ext cx="240276" cy="252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3" h="21600" extrusionOk="0">
                  <a:moveTo>
                    <a:pt x="21083" y="0"/>
                  </a:moveTo>
                  <a:lnTo>
                    <a:pt x="1820" y="21600"/>
                  </a:lnTo>
                  <a:cubicBezTo>
                    <a:pt x="-517" y="20186"/>
                    <a:pt x="-256" y="16843"/>
                    <a:pt x="683" y="13717"/>
                  </a:cubicBezTo>
                  <a:lnTo>
                    <a:pt x="5205" y="0"/>
                  </a:lnTo>
                  <a:cubicBezTo>
                    <a:pt x="5205" y="0"/>
                    <a:pt x="21083" y="0"/>
                    <a:pt x="21083" y="0"/>
                  </a:cubicBez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5" name="Shape 8078"/>
            <p:cNvSpPr/>
            <p:nvPr/>
          </p:nvSpPr>
          <p:spPr>
            <a:xfrm>
              <a:off x="0" y="805144"/>
              <a:ext cx="278453" cy="12824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7" extrusionOk="0">
                  <a:moveTo>
                    <a:pt x="16722" y="21241"/>
                  </a:moveTo>
                  <a:lnTo>
                    <a:pt x="3105" y="18150"/>
                  </a:lnTo>
                  <a:cubicBezTo>
                    <a:pt x="1896" y="17820"/>
                    <a:pt x="71" y="17175"/>
                    <a:pt x="58" y="16277"/>
                  </a:cubicBezTo>
                  <a:lnTo>
                    <a:pt x="0" y="1310"/>
                  </a:lnTo>
                  <a:cubicBezTo>
                    <a:pt x="8" y="806"/>
                    <a:pt x="327" y="366"/>
                    <a:pt x="764" y="0"/>
                  </a:cubicBezTo>
                  <a:lnTo>
                    <a:pt x="17938" y="2970"/>
                  </a:lnTo>
                  <a:cubicBezTo>
                    <a:pt x="18946" y="3193"/>
                    <a:pt x="21575" y="3884"/>
                    <a:pt x="21575" y="5059"/>
                  </a:cubicBezTo>
                  <a:cubicBezTo>
                    <a:pt x="21575" y="5115"/>
                    <a:pt x="21584" y="5162"/>
                    <a:pt x="21600" y="5200"/>
                  </a:cubicBezTo>
                  <a:lnTo>
                    <a:pt x="21600" y="21264"/>
                  </a:lnTo>
                  <a:cubicBezTo>
                    <a:pt x="19698" y="21600"/>
                    <a:pt x="17885" y="21435"/>
                    <a:pt x="16722" y="21241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6" name="Shape 8079"/>
            <p:cNvSpPr/>
            <p:nvPr/>
          </p:nvSpPr>
          <p:spPr>
            <a:xfrm>
              <a:off x="9800135" y="0"/>
              <a:ext cx="1691140" cy="8127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1" h="19822" extrusionOk="0">
                  <a:moveTo>
                    <a:pt x="19874" y="19822"/>
                  </a:moveTo>
                  <a:lnTo>
                    <a:pt x="4034" y="8106"/>
                  </a:lnTo>
                  <a:cubicBezTo>
                    <a:pt x="3763" y="7992"/>
                    <a:pt x="2425" y="6872"/>
                    <a:pt x="3629" y="10226"/>
                  </a:cubicBezTo>
                  <a:lnTo>
                    <a:pt x="1169" y="4840"/>
                  </a:lnTo>
                  <a:cubicBezTo>
                    <a:pt x="1164" y="4829"/>
                    <a:pt x="1161" y="4820"/>
                    <a:pt x="1156" y="4809"/>
                  </a:cubicBezTo>
                  <a:cubicBezTo>
                    <a:pt x="-1688" y="-1778"/>
                    <a:pt x="1525" y="158"/>
                    <a:pt x="2225" y="632"/>
                  </a:cubicBezTo>
                  <a:lnTo>
                    <a:pt x="17936" y="12733"/>
                  </a:lnTo>
                  <a:lnTo>
                    <a:pt x="17927" y="12732"/>
                  </a:lnTo>
                  <a:cubicBezTo>
                    <a:pt x="17927" y="12732"/>
                    <a:pt x="18503" y="13034"/>
                    <a:pt x="18814" y="14379"/>
                  </a:cubicBezTo>
                  <a:lnTo>
                    <a:pt x="19773" y="18384"/>
                  </a:lnTo>
                  <a:cubicBezTo>
                    <a:pt x="19895" y="19007"/>
                    <a:pt x="19912" y="19477"/>
                    <a:pt x="19874" y="19822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07" name="Shape 8080"/>
            <p:cNvSpPr/>
            <p:nvPr/>
          </p:nvSpPr>
          <p:spPr>
            <a:xfrm>
              <a:off x="12904" y="265778"/>
              <a:ext cx="10243858" cy="767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51" extrusionOk="0">
                  <a:moveTo>
                    <a:pt x="21487" y="8590"/>
                  </a:moveTo>
                  <a:cubicBezTo>
                    <a:pt x="20830" y="8549"/>
                    <a:pt x="7146" y="8058"/>
                    <a:pt x="3668" y="8318"/>
                  </a:cubicBezTo>
                  <a:cubicBezTo>
                    <a:pt x="2312" y="8418"/>
                    <a:pt x="1290" y="14174"/>
                    <a:pt x="533" y="21451"/>
                  </a:cubicBezTo>
                  <a:cubicBezTo>
                    <a:pt x="510" y="20750"/>
                    <a:pt x="482" y="20289"/>
                    <a:pt x="466" y="20081"/>
                  </a:cubicBezTo>
                  <a:lnTo>
                    <a:pt x="0" y="15121"/>
                  </a:lnTo>
                  <a:cubicBezTo>
                    <a:pt x="821" y="6927"/>
                    <a:pt x="1925" y="218"/>
                    <a:pt x="3358" y="111"/>
                  </a:cubicBezTo>
                  <a:cubicBezTo>
                    <a:pt x="6836" y="-149"/>
                    <a:pt x="20340" y="122"/>
                    <a:pt x="20997" y="164"/>
                  </a:cubicBezTo>
                  <a:lnTo>
                    <a:pt x="21600" y="8590"/>
                  </a:lnTo>
                  <a:cubicBezTo>
                    <a:pt x="21600" y="8590"/>
                    <a:pt x="21487" y="8590"/>
                    <a:pt x="21487" y="859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208" name="Group 8087"/>
          <p:cNvGrpSpPr/>
          <p:nvPr/>
        </p:nvGrpSpPr>
        <p:grpSpPr>
          <a:xfrm>
            <a:off x="607854" y="4105928"/>
            <a:ext cx="6579961" cy="781642"/>
            <a:chOff x="0" y="0"/>
            <a:chExt cx="13925073" cy="1654428"/>
          </a:xfrm>
        </p:grpSpPr>
        <p:sp>
          <p:nvSpPr>
            <p:cNvPr id="209" name="Shape 8082"/>
            <p:cNvSpPr/>
            <p:nvPr/>
          </p:nvSpPr>
          <p:spPr>
            <a:xfrm>
              <a:off x="0" y="-1"/>
              <a:ext cx="13925072" cy="16544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2" h="21460" extrusionOk="0">
                  <a:moveTo>
                    <a:pt x="21547" y="9373"/>
                  </a:moveTo>
                  <a:lnTo>
                    <a:pt x="19506" y="1325"/>
                  </a:lnTo>
                  <a:cubicBezTo>
                    <a:pt x="19502" y="1314"/>
                    <a:pt x="19498" y="1300"/>
                    <a:pt x="19493" y="1282"/>
                  </a:cubicBezTo>
                  <a:cubicBezTo>
                    <a:pt x="19207" y="170"/>
                    <a:pt x="19191" y="1139"/>
                    <a:pt x="19220" y="2029"/>
                  </a:cubicBezTo>
                  <a:lnTo>
                    <a:pt x="19302" y="4163"/>
                  </a:lnTo>
                  <a:lnTo>
                    <a:pt x="19582" y="4163"/>
                  </a:lnTo>
                  <a:lnTo>
                    <a:pt x="19582" y="4167"/>
                  </a:lnTo>
                  <a:lnTo>
                    <a:pt x="3521" y="4168"/>
                  </a:lnTo>
                  <a:cubicBezTo>
                    <a:pt x="3097" y="4168"/>
                    <a:pt x="1285" y="2636"/>
                    <a:pt x="403" y="11"/>
                  </a:cubicBezTo>
                  <a:cubicBezTo>
                    <a:pt x="376" y="-33"/>
                    <a:pt x="350" y="58"/>
                    <a:pt x="334" y="164"/>
                  </a:cubicBezTo>
                  <a:lnTo>
                    <a:pt x="62" y="2561"/>
                  </a:lnTo>
                  <a:cubicBezTo>
                    <a:pt x="38" y="2816"/>
                    <a:pt x="1" y="3316"/>
                    <a:pt x="1" y="4013"/>
                  </a:cubicBezTo>
                  <a:lnTo>
                    <a:pt x="0" y="4013"/>
                  </a:lnTo>
                  <a:lnTo>
                    <a:pt x="0" y="20378"/>
                  </a:lnTo>
                  <a:cubicBezTo>
                    <a:pt x="0" y="20394"/>
                    <a:pt x="0" y="20407"/>
                    <a:pt x="0" y="20425"/>
                  </a:cubicBezTo>
                  <a:cubicBezTo>
                    <a:pt x="0" y="21343"/>
                    <a:pt x="31" y="21567"/>
                    <a:pt x="114" y="21418"/>
                  </a:cubicBezTo>
                  <a:cubicBezTo>
                    <a:pt x="506" y="20384"/>
                    <a:pt x="1864" y="16882"/>
                    <a:pt x="3521" y="16882"/>
                  </a:cubicBezTo>
                  <a:cubicBezTo>
                    <a:pt x="7020" y="16913"/>
                    <a:pt x="18836" y="16838"/>
                    <a:pt x="19221" y="16823"/>
                  </a:cubicBezTo>
                  <a:lnTo>
                    <a:pt x="19113" y="17780"/>
                  </a:lnTo>
                  <a:cubicBezTo>
                    <a:pt x="18761" y="21076"/>
                    <a:pt x="19118" y="20341"/>
                    <a:pt x="19237" y="20038"/>
                  </a:cubicBezTo>
                  <a:lnTo>
                    <a:pt x="21348" y="13475"/>
                  </a:lnTo>
                  <a:cubicBezTo>
                    <a:pt x="21372" y="13374"/>
                    <a:pt x="21410" y="13155"/>
                    <a:pt x="21437" y="12733"/>
                  </a:cubicBezTo>
                  <a:lnTo>
                    <a:pt x="21569" y="10500"/>
                  </a:lnTo>
                  <a:cubicBezTo>
                    <a:pt x="21600" y="9820"/>
                    <a:pt x="21570" y="9506"/>
                    <a:pt x="21547" y="9373"/>
                  </a:cubicBezTo>
                  <a:close/>
                </a:path>
              </a:pathLst>
            </a:custGeom>
            <a:solidFill>
              <a:srgbClr val="0088C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10" name="Shape 8083"/>
            <p:cNvSpPr/>
            <p:nvPr/>
          </p:nvSpPr>
          <p:spPr>
            <a:xfrm>
              <a:off x="12392737" y="75286"/>
              <a:ext cx="240281" cy="252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3" h="21600" extrusionOk="0">
                  <a:moveTo>
                    <a:pt x="21083" y="21600"/>
                  </a:moveTo>
                  <a:lnTo>
                    <a:pt x="1820" y="0"/>
                  </a:lnTo>
                  <a:cubicBezTo>
                    <a:pt x="-517" y="1411"/>
                    <a:pt x="-256" y="4756"/>
                    <a:pt x="681" y="7883"/>
                  </a:cubicBezTo>
                  <a:lnTo>
                    <a:pt x="5207" y="21600"/>
                  </a:lnTo>
                  <a:cubicBezTo>
                    <a:pt x="5207" y="21600"/>
                    <a:pt x="21083" y="21600"/>
                    <a:pt x="21083" y="21600"/>
                  </a:cubicBez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11" name="Shape 8084"/>
            <p:cNvSpPr/>
            <p:nvPr/>
          </p:nvSpPr>
          <p:spPr>
            <a:xfrm>
              <a:off x="0" y="-1"/>
              <a:ext cx="278479" cy="16345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88" extrusionOk="0">
                  <a:moveTo>
                    <a:pt x="16721" y="170"/>
                  </a:moveTo>
                  <a:lnTo>
                    <a:pt x="3108" y="2599"/>
                  </a:lnTo>
                  <a:cubicBezTo>
                    <a:pt x="1896" y="2858"/>
                    <a:pt x="71" y="3364"/>
                    <a:pt x="58" y="4071"/>
                  </a:cubicBezTo>
                  <a:lnTo>
                    <a:pt x="0" y="20458"/>
                  </a:lnTo>
                  <a:cubicBezTo>
                    <a:pt x="9" y="20855"/>
                    <a:pt x="327" y="21200"/>
                    <a:pt x="766" y="21488"/>
                  </a:cubicBezTo>
                  <a:lnTo>
                    <a:pt x="17936" y="19154"/>
                  </a:lnTo>
                  <a:cubicBezTo>
                    <a:pt x="18946" y="18979"/>
                    <a:pt x="21573" y="18436"/>
                    <a:pt x="21573" y="17512"/>
                  </a:cubicBezTo>
                  <a:cubicBezTo>
                    <a:pt x="21573" y="17468"/>
                    <a:pt x="21584" y="17432"/>
                    <a:pt x="21600" y="17402"/>
                  </a:cubicBezTo>
                  <a:lnTo>
                    <a:pt x="21600" y="152"/>
                  </a:lnTo>
                  <a:cubicBezTo>
                    <a:pt x="19698" y="-112"/>
                    <a:pt x="17886" y="18"/>
                    <a:pt x="16721" y="17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12" name="Shape 8085"/>
            <p:cNvSpPr/>
            <p:nvPr/>
          </p:nvSpPr>
          <p:spPr>
            <a:xfrm>
              <a:off x="12233997" y="748890"/>
              <a:ext cx="1691077" cy="812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91" h="19823" extrusionOk="0">
                  <a:moveTo>
                    <a:pt x="19873" y="0"/>
                  </a:moveTo>
                  <a:lnTo>
                    <a:pt x="4033" y="11716"/>
                  </a:lnTo>
                  <a:cubicBezTo>
                    <a:pt x="3762" y="11831"/>
                    <a:pt x="2425" y="12950"/>
                    <a:pt x="3628" y="9596"/>
                  </a:cubicBezTo>
                  <a:lnTo>
                    <a:pt x="1168" y="14982"/>
                  </a:lnTo>
                  <a:cubicBezTo>
                    <a:pt x="1164" y="14994"/>
                    <a:pt x="1160" y="15002"/>
                    <a:pt x="1155" y="15014"/>
                  </a:cubicBezTo>
                  <a:cubicBezTo>
                    <a:pt x="-1689" y="21600"/>
                    <a:pt x="1525" y="19664"/>
                    <a:pt x="2224" y="19191"/>
                  </a:cubicBezTo>
                  <a:lnTo>
                    <a:pt x="17935" y="7089"/>
                  </a:lnTo>
                  <a:lnTo>
                    <a:pt x="17926" y="7091"/>
                  </a:lnTo>
                  <a:cubicBezTo>
                    <a:pt x="17926" y="7091"/>
                    <a:pt x="18502" y="6788"/>
                    <a:pt x="18814" y="5443"/>
                  </a:cubicBezTo>
                  <a:lnTo>
                    <a:pt x="19772" y="1439"/>
                  </a:lnTo>
                  <a:cubicBezTo>
                    <a:pt x="19894" y="815"/>
                    <a:pt x="19911" y="345"/>
                    <a:pt x="19873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13" name="Shape 8086"/>
            <p:cNvSpPr/>
            <p:nvPr/>
          </p:nvSpPr>
          <p:spPr>
            <a:xfrm>
              <a:off x="6554" y="994108"/>
              <a:ext cx="12677544" cy="659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77" extrusionOk="0">
                  <a:moveTo>
                    <a:pt x="21509" y="0"/>
                  </a:moveTo>
                  <a:cubicBezTo>
                    <a:pt x="20978" y="49"/>
                    <a:pt x="7301" y="318"/>
                    <a:pt x="4491" y="318"/>
                  </a:cubicBezTo>
                  <a:cubicBezTo>
                    <a:pt x="3486" y="318"/>
                    <a:pt x="1777" y="3788"/>
                    <a:pt x="684" y="8871"/>
                  </a:cubicBezTo>
                  <a:cubicBezTo>
                    <a:pt x="469" y="9496"/>
                    <a:pt x="458" y="3972"/>
                    <a:pt x="458" y="3972"/>
                  </a:cubicBezTo>
                  <a:cubicBezTo>
                    <a:pt x="458" y="3972"/>
                    <a:pt x="458" y="3975"/>
                    <a:pt x="458" y="3976"/>
                  </a:cubicBezTo>
                  <a:lnTo>
                    <a:pt x="458" y="10697"/>
                  </a:lnTo>
                  <a:cubicBezTo>
                    <a:pt x="457" y="10770"/>
                    <a:pt x="457" y="10859"/>
                    <a:pt x="457" y="10969"/>
                  </a:cubicBezTo>
                  <a:cubicBezTo>
                    <a:pt x="457" y="13259"/>
                    <a:pt x="399" y="14604"/>
                    <a:pt x="377" y="15036"/>
                  </a:cubicBezTo>
                  <a:lnTo>
                    <a:pt x="0" y="20819"/>
                  </a:lnTo>
                  <a:cubicBezTo>
                    <a:pt x="18" y="21475"/>
                    <a:pt x="53" y="21600"/>
                    <a:pt x="108" y="21371"/>
                  </a:cubicBezTo>
                  <a:cubicBezTo>
                    <a:pt x="539" y="18776"/>
                    <a:pt x="2032" y="9980"/>
                    <a:pt x="3853" y="9980"/>
                  </a:cubicBezTo>
                  <a:cubicBezTo>
                    <a:pt x="3971" y="9982"/>
                    <a:pt x="4090" y="9983"/>
                    <a:pt x="4210" y="9986"/>
                  </a:cubicBezTo>
                  <a:lnTo>
                    <a:pt x="4241" y="9881"/>
                  </a:lnTo>
                  <a:cubicBezTo>
                    <a:pt x="4818" y="9944"/>
                    <a:pt x="5554" y="9980"/>
                    <a:pt x="6362" y="9997"/>
                  </a:cubicBezTo>
                  <a:cubicBezTo>
                    <a:pt x="9090" y="9989"/>
                    <a:pt x="19030" y="9911"/>
                    <a:pt x="20385" y="9862"/>
                  </a:cubicBezTo>
                  <a:cubicBezTo>
                    <a:pt x="20766" y="9844"/>
                    <a:pt x="21024" y="9828"/>
                    <a:pt x="21113" y="9821"/>
                  </a:cubicBezTo>
                  <a:lnTo>
                    <a:pt x="21600" y="0"/>
                  </a:lnTo>
                  <a:cubicBezTo>
                    <a:pt x="21600" y="0"/>
                    <a:pt x="21509" y="0"/>
                    <a:pt x="21509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214" name="Group 8090"/>
          <p:cNvGrpSpPr/>
          <p:nvPr/>
        </p:nvGrpSpPr>
        <p:grpSpPr>
          <a:xfrm>
            <a:off x="6772798" y="4409362"/>
            <a:ext cx="1641280" cy="78003"/>
            <a:chOff x="0" y="0"/>
            <a:chExt cx="3473415" cy="165100"/>
          </a:xfrm>
        </p:grpSpPr>
        <p:sp>
          <p:nvSpPr>
            <p:cNvPr id="215" name="Shape 8088"/>
            <p:cNvSpPr/>
            <p:nvPr/>
          </p:nvSpPr>
          <p:spPr>
            <a:xfrm>
              <a:off x="0" y="0"/>
              <a:ext cx="165100" cy="165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216" name="Shape 8089"/>
            <p:cNvSpPr/>
            <p:nvPr/>
          </p:nvSpPr>
          <p:spPr>
            <a:xfrm flipV="1">
              <a:off x="111394" y="82549"/>
              <a:ext cx="3362022" cy="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/>
              </a:pPr>
              <a:endParaRPr sz="3200" kern="0">
                <a:solidFill>
                  <a:sysClr val="windowText" lastClr="000000"/>
                </a:solidFill>
                <a:latin typeface="Helvetica Light"/>
                <a:sym typeface="Helvetica Light"/>
              </a:endParaRPr>
            </a:p>
          </p:txBody>
        </p:sp>
      </p:grpSp>
      <p:grpSp>
        <p:nvGrpSpPr>
          <p:cNvPr id="217" name="Group 8093"/>
          <p:cNvGrpSpPr/>
          <p:nvPr/>
        </p:nvGrpSpPr>
        <p:grpSpPr>
          <a:xfrm>
            <a:off x="5524460" y="3584374"/>
            <a:ext cx="2892982" cy="153141"/>
            <a:chOff x="0" y="0"/>
            <a:chExt cx="6122374" cy="324139"/>
          </a:xfrm>
        </p:grpSpPr>
        <p:sp>
          <p:nvSpPr>
            <p:cNvPr id="218" name="Shape 8091"/>
            <p:cNvSpPr/>
            <p:nvPr/>
          </p:nvSpPr>
          <p:spPr>
            <a:xfrm>
              <a:off x="0" y="159039"/>
              <a:ext cx="165100" cy="165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219" name="Shape 8092"/>
            <p:cNvSpPr/>
            <p:nvPr/>
          </p:nvSpPr>
          <p:spPr>
            <a:xfrm>
              <a:off x="114549" y="0"/>
              <a:ext cx="6007826" cy="2319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912" y="0"/>
                  </a:lnTo>
                  <a:lnTo>
                    <a:pt x="0" y="21600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/>
              </a:pPr>
              <a:endParaRPr sz="3200" kern="0">
                <a:solidFill>
                  <a:sysClr val="windowText" lastClr="000000"/>
                </a:solidFill>
                <a:latin typeface="Helvetica Light"/>
                <a:sym typeface="Helvetica Light"/>
              </a:endParaRPr>
            </a:p>
          </p:txBody>
        </p:sp>
      </p:grpSp>
      <p:grpSp>
        <p:nvGrpSpPr>
          <p:cNvPr id="220" name="Group 8096"/>
          <p:cNvGrpSpPr/>
          <p:nvPr/>
        </p:nvGrpSpPr>
        <p:grpSpPr>
          <a:xfrm>
            <a:off x="4276122" y="2741063"/>
            <a:ext cx="4141320" cy="335668"/>
            <a:chOff x="0" y="0"/>
            <a:chExt cx="8764214" cy="710477"/>
          </a:xfrm>
        </p:grpSpPr>
        <p:sp>
          <p:nvSpPr>
            <p:cNvPr id="221" name="Shape 8094"/>
            <p:cNvSpPr/>
            <p:nvPr/>
          </p:nvSpPr>
          <p:spPr>
            <a:xfrm>
              <a:off x="0" y="545377"/>
              <a:ext cx="165100" cy="165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222" name="Shape 8095"/>
            <p:cNvSpPr/>
            <p:nvPr/>
          </p:nvSpPr>
          <p:spPr>
            <a:xfrm>
              <a:off x="97863" y="0"/>
              <a:ext cx="8666352" cy="616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89" y="0"/>
                  </a:lnTo>
                  <a:lnTo>
                    <a:pt x="0" y="21600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/>
              </a:pPr>
              <a:endParaRPr sz="3200" kern="0">
                <a:solidFill>
                  <a:sysClr val="windowText" lastClr="000000"/>
                </a:solidFill>
                <a:latin typeface="Helvetica Light"/>
                <a:sym typeface="Helvetica Light"/>
              </a:endParaRPr>
            </a:p>
          </p:txBody>
        </p:sp>
      </p:grpSp>
      <p:grpSp>
        <p:nvGrpSpPr>
          <p:cNvPr id="223" name="Group 8099"/>
          <p:cNvGrpSpPr/>
          <p:nvPr/>
        </p:nvGrpSpPr>
        <p:grpSpPr>
          <a:xfrm>
            <a:off x="5524460" y="5189614"/>
            <a:ext cx="2892982" cy="165640"/>
            <a:chOff x="0" y="0"/>
            <a:chExt cx="6122374" cy="350593"/>
          </a:xfrm>
        </p:grpSpPr>
        <p:sp>
          <p:nvSpPr>
            <p:cNvPr id="224" name="Shape 8097"/>
            <p:cNvSpPr/>
            <p:nvPr/>
          </p:nvSpPr>
          <p:spPr>
            <a:xfrm>
              <a:off x="0" y="0"/>
              <a:ext cx="165100" cy="165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225" name="Shape 8098"/>
            <p:cNvSpPr/>
            <p:nvPr/>
          </p:nvSpPr>
          <p:spPr>
            <a:xfrm rot="10800000" flipH="1">
              <a:off x="114549" y="118606"/>
              <a:ext cx="6007826" cy="2319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912" y="0"/>
                  </a:lnTo>
                  <a:lnTo>
                    <a:pt x="0" y="21600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/>
              </a:pPr>
              <a:endParaRPr sz="3200" kern="0">
                <a:solidFill>
                  <a:sysClr val="windowText" lastClr="000000"/>
                </a:solidFill>
                <a:latin typeface="Helvetica Light"/>
                <a:sym typeface="Helvetica Light"/>
              </a:endParaRPr>
            </a:p>
          </p:txBody>
        </p:sp>
      </p:grpSp>
      <p:grpSp>
        <p:nvGrpSpPr>
          <p:cNvPr id="226" name="Group 8102"/>
          <p:cNvGrpSpPr/>
          <p:nvPr/>
        </p:nvGrpSpPr>
        <p:grpSpPr>
          <a:xfrm>
            <a:off x="4276122" y="5891724"/>
            <a:ext cx="4141320" cy="320803"/>
            <a:chOff x="0" y="0"/>
            <a:chExt cx="8764214" cy="679013"/>
          </a:xfrm>
        </p:grpSpPr>
        <p:sp>
          <p:nvSpPr>
            <p:cNvPr id="227" name="Shape 8100"/>
            <p:cNvSpPr/>
            <p:nvPr/>
          </p:nvSpPr>
          <p:spPr>
            <a:xfrm>
              <a:off x="0" y="0"/>
              <a:ext cx="165100" cy="165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1B2D4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228" name="Shape 8101"/>
            <p:cNvSpPr/>
            <p:nvPr/>
          </p:nvSpPr>
          <p:spPr>
            <a:xfrm rot="10800000" flipH="1">
              <a:off x="97863" y="62858"/>
              <a:ext cx="8666352" cy="6161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889" y="0"/>
                  </a:lnTo>
                  <a:lnTo>
                    <a:pt x="0" y="21600"/>
                  </a:lnTo>
                </a:path>
              </a:pathLst>
            </a:cu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/>
              </a:pPr>
              <a:endParaRPr sz="3200" kern="0">
                <a:solidFill>
                  <a:sysClr val="windowText" lastClr="000000"/>
                </a:solidFill>
                <a:latin typeface="Helvetica Light"/>
                <a:sym typeface="Helvetica Light"/>
              </a:endParaRPr>
            </a:p>
          </p:txBody>
        </p:sp>
      </p:grpSp>
      <p:grpSp>
        <p:nvGrpSpPr>
          <p:cNvPr id="229" name="Group 8107"/>
          <p:cNvGrpSpPr/>
          <p:nvPr/>
        </p:nvGrpSpPr>
        <p:grpSpPr>
          <a:xfrm>
            <a:off x="2155399" y="2896542"/>
            <a:ext cx="2048612" cy="283161"/>
            <a:chOff x="0" y="0"/>
            <a:chExt cx="4335446" cy="599340"/>
          </a:xfrm>
        </p:grpSpPr>
        <p:grpSp>
          <p:nvGrpSpPr>
            <p:cNvPr id="230" name="Group 8105"/>
            <p:cNvGrpSpPr/>
            <p:nvPr/>
          </p:nvGrpSpPr>
          <p:grpSpPr>
            <a:xfrm>
              <a:off x="-1" y="0"/>
              <a:ext cx="557543" cy="568939"/>
              <a:chOff x="121704" y="-6816"/>
              <a:chExt cx="557541" cy="568938"/>
            </a:xfrm>
          </p:grpSpPr>
          <p:sp>
            <p:nvSpPr>
              <p:cNvPr id="232" name="Shape 8103"/>
              <p:cNvSpPr/>
              <p:nvPr/>
            </p:nvSpPr>
            <p:spPr>
              <a:xfrm>
                <a:off x="121704" y="4580"/>
                <a:ext cx="557542" cy="557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1B2D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90049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</a:defRPr>
                </a:pPr>
                <a:endParaRPr sz="3200" kern="0">
                  <a:solidFill>
                    <a:srgbClr val="FFFFFF"/>
                  </a:solidFill>
                  <a:latin typeface="Helvetica Light"/>
                  <a:sym typeface="Helvetica Light"/>
                </a:endParaRPr>
              </a:p>
            </p:txBody>
          </p:sp>
          <p:sp>
            <p:nvSpPr>
              <p:cNvPr id="233" name="Shape 8104"/>
              <p:cNvSpPr/>
              <p:nvPr/>
            </p:nvSpPr>
            <p:spPr>
              <a:xfrm>
                <a:off x="128959" y="-6817"/>
                <a:ext cx="543031" cy="4668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>
                  <a:lnSpc>
                    <a:spcPct val="120000"/>
                  </a:lnSpc>
                  <a:defRPr sz="3000">
                    <a:solidFill>
                      <a:srgbClr val="FFFFFF"/>
                    </a:solidFill>
                    <a:latin typeface="Lato Bold"/>
                    <a:ea typeface="Lato Bold"/>
                    <a:cs typeface="Lato Bold"/>
                    <a:sym typeface="Lato Bold"/>
                  </a:defRPr>
                </a:lvl1pPr>
              </a:lstStyle>
              <a:p>
                <a:pPr algn="ctr" defTabSz="390049" fontAlgn="auto"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sz="1400" kern="0">
                    <a:solidFill>
                      <a:srgbClr val="000000"/>
                    </a:solidFill>
                  </a:rPr>
                  <a:t>A</a:t>
                </a:r>
              </a:p>
            </p:txBody>
          </p:sp>
        </p:grpSp>
        <p:sp>
          <p:nvSpPr>
            <p:cNvPr id="231" name="Shape 8106"/>
            <p:cNvSpPr/>
            <p:nvPr/>
          </p:nvSpPr>
          <p:spPr>
            <a:xfrm>
              <a:off x="759264" y="41799"/>
              <a:ext cx="3576183" cy="557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l">
                <a:lnSpc>
                  <a:spcPct val="120000"/>
                </a:lnSpc>
                <a:defRPr sz="2400">
                  <a:solidFill>
                    <a:srgbClr val="FFFFFF"/>
                  </a:solidFill>
                  <a:latin typeface="Lato Black"/>
                  <a:ea typeface="Lato Black"/>
                  <a:cs typeface="Lato Black"/>
                  <a:sym typeface="Lato Black"/>
                </a:defRPr>
              </a:lvl1pPr>
            </a:lstStyle>
            <a:p>
              <a:pPr defTabSz="390049" fontAlgn="auto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sz="1100" kern="0">
                  <a:solidFill>
                    <a:srgbClr val="000000"/>
                  </a:solidFill>
                </a:rPr>
                <a:t>Category 01</a:t>
              </a:r>
            </a:p>
          </p:txBody>
        </p:sp>
      </p:grpSp>
      <p:grpSp>
        <p:nvGrpSpPr>
          <p:cNvPr id="234" name="Group 8112"/>
          <p:cNvGrpSpPr/>
          <p:nvPr/>
        </p:nvGrpSpPr>
        <p:grpSpPr>
          <a:xfrm>
            <a:off x="2155399" y="3559088"/>
            <a:ext cx="2048612" cy="273751"/>
            <a:chOff x="0" y="0"/>
            <a:chExt cx="4335446" cy="579424"/>
          </a:xfrm>
        </p:grpSpPr>
        <p:grpSp>
          <p:nvGrpSpPr>
            <p:cNvPr id="235" name="Group 8110"/>
            <p:cNvGrpSpPr/>
            <p:nvPr/>
          </p:nvGrpSpPr>
          <p:grpSpPr>
            <a:xfrm>
              <a:off x="-1" y="0"/>
              <a:ext cx="557543" cy="568939"/>
              <a:chOff x="121704" y="-6816"/>
              <a:chExt cx="557541" cy="568938"/>
            </a:xfrm>
          </p:grpSpPr>
          <p:sp>
            <p:nvSpPr>
              <p:cNvPr id="237" name="Shape 8108"/>
              <p:cNvSpPr/>
              <p:nvPr/>
            </p:nvSpPr>
            <p:spPr>
              <a:xfrm>
                <a:off x="121704" y="4580"/>
                <a:ext cx="557542" cy="557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1B2D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90049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</a:defRPr>
                </a:pPr>
                <a:endParaRPr sz="3200" kern="0">
                  <a:solidFill>
                    <a:srgbClr val="FFFFFF"/>
                  </a:solidFill>
                  <a:latin typeface="Helvetica Light"/>
                  <a:sym typeface="Helvetica Light"/>
                </a:endParaRPr>
              </a:p>
            </p:txBody>
          </p:sp>
          <p:sp>
            <p:nvSpPr>
              <p:cNvPr id="238" name="Shape 8109"/>
              <p:cNvSpPr/>
              <p:nvPr/>
            </p:nvSpPr>
            <p:spPr>
              <a:xfrm>
                <a:off x="128959" y="-6817"/>
                <a:ext cx="543031" cy="4668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>
                  <a:lnSpc>
                    <a:spcPct val="120000"/>
                  </a:lnSpc>
                  <a:defRPr sz="3000">
                    <a:solidFill>
                      <a:srgbClr val="FFFFFF"/>
                    </a:solidFill>
                    <a:latin typeface="Lato Bold"/>
                    <a:ea typeface="Lato Bold"/>
                    <a:cs typeface="Lato Bold"/>
                    <a:sym typeface="Lato Bold"/>
                  </a:defRPr>
                </a:lvl1pPr>
              </a:lstStyle>
              <a:p>
                <a:pPr algn="ctr" defTabSz="390049" fontAlgn="auto"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sz="1400" kern="0">
                    <a:solidFill>
                      <a:srgbClr val="000000"/>
                    </a:solidFill>
                  </a:rPr>
                  <a:t>B</a:t>
                </a:r>
              </a:p>
            </p:txBody>
          </p:sp>
        </p:grpSp>
        <p:sp>
          <p:nvSpPr>
            <p:cNvPr id="236" name="Shape 8111"/>
            <p:cNvSpPr/>
            <p:nvPr/>
          </p:nvSpPr>
          <p:spPr>
            <a:xfrm>
              <a:off x="759264" y="21883"/>
              <a:ext cx="3576183" cy="557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l">
                <a:lnSpc>
                  <a:spcPct val="120000"/>
                </a:lnSpc>
                <a:defRPr sz="2400">
                  <a:solidFill>
                    <a:srgbClr val="FFFFFF"/>
                  </a:solidFill>
                  <a:latin typeface="Lato Black"/>
                  <a:ea typeface="Lato Black"/>
                  <a:cs typeface="Lato Black"/>
                  <a:sym typeface="Lato Black"/>
                </a:defRPr>
              </a:lvl1pPr>
            </a:lstStyle>
            <a:p>
              <a:pPr defTabSz="390049" fontAlgn="auto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sz="1100" kern="0">
                  <a:solidFill>
                    <a:srgbClr val="000000"/>
                  </a:solidFill>
                </a:rPr>
                <a:t>Category 02</a:t>
              </a:r>
            </a:p>
          </p:txBody>
        </p:sp>
      </p:grpSp>
      <p:grpSp>
        <p:nvGrpSpPr>
          <p:cNvPr id="239" name="Group 8117"/>
          <p:cNvGrpSpPr/>
          <p:nvPr/>
        </p:nvGrpSpPr>
        <p:grpSpPr>
          <a:xfrm>
            <a:off x="2152826" y="4284127"/>
            <a:ext cx="2051185" cy="275749"/>
            <a:chOff x="0" y="0"/>
            <a:chExt cx="4340890" cy="583652"/>
          </a:xfrm>
        </p:grpSpPr>
        <p:grpSp>
          <p:nvGrpSpPr>
            <p:cNvPr id="240" name="Group 8115"/>
            <p:cNvGrpSpPr/>
            <p:nvPr/>
          </p:nvGrpSpPr>
          <p:grpSpPr>
            <a:xfrm>
              <a:off x="0" y="-1"/>
              <a:ext cx="562986" cy="557543"/>
              <a:chOff x="116259" y="4580"/>
              <a:chExt cx="562985" cy="557541"/>
            </a:xfrm>
          </p:grpSpPr>
          <p:sp>
            <p:nvSpPr>
              <p:cNvPr id="242" name="Shape 8113"/>
              <p:cNvSpPr/>
              <p:nvPr/>
            </p:nvSpPr>
            <p:spPr>
              <a:xfrm>
                <a:off x="121704" y="4580"/>
                <a:ext cx="557542" cy="557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1B2D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90049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</a:defRPr>
                </a:pPr>
                <a:endParaRPr sz="3200" kern="0">
                  <a:solidFill>
                    <a:srgbClr val="FFFFFF"/>
                  </a:solidFill>
                  <a:latin typeface="Helvetica Light"/>
                  <a:sym typeface="Helvetica Light"/>
                </a:endParaRPr>
              </a:p>
            </p:txBody>
          </p:sp>
          <p:sp>
            <p:nvSpPr>
              <p:cNvPr id="243" name="Shape 8114"/>
              <p:cNvSpPr/>
              <p:nvPr/>
            </p:nvSpPr>
            <p:spPr>
              <a:xfrm>
                <a:off x="116259" y="5883"/>
                <a:ext cx="543031" cy="5196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>
                  <a:lnSpc>
                    <a:spcPct val="120000"/>
                  </a:lnSpc>
                  <a:defRPr sz="3000">
                    <a:solidFill>
                      <a:srgbClr val="FFFFFF"/>
                    </a:solidFill>
                    <a:latin typeface="Lato Bold"/>
                    <a:ea typeface="Lato Bold"/>
                    <a:cs typeface="Lato Bold"/>
                    <a:sym typeface="Lato Bold"/>
                  </a:defRPr>
                </a:lvl1pPr>
              </a:lstStyle>
              <a:p>
                <a:pPr algn="ctr" defTabSz="390049" fontAlgn="auto"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sz="1400" kern="0">
                    <a:solidFill>
                      <a:srgbClr val="000000"/>
                    </a:solidFill>
                  </a:rPr>
                  <a:t>C</a:t>
                </a:r>
              </a:p>
            </p:txBody>
          </p:sp>
        </p:grpSp>
        <p:sp>
          <p:nvSpPr>
            <p:cNvPr id="241" name="Shape 8116"/>
            <p:cNvSpPr/>
            <p:nvPr/>
          </p:nvSpPr>
          <p:spPr>
            <a:xfrm>
              <a:off x="764708" y="26111"/>
              <a:ext cx="3576183" cy="557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l">
                <a:lnSpc>
                  <a:spcPct val="120000"/>
                </a:lnSpc>
                <a:defRPr sz="2400">
                  <a:solidFill>
                    <a:srgbClr val="FFFFFF"/>
                  </a:solidFill>
                  <a:latin typeface="Lato Black"/>
                  <a:ea typeface="Lato Black"/>
                  <a:cs typeface="Lato Black"/>
                  <a:sym typeface="Lato Black"/>
                </a:defRPr>
              </a:lvl1pPr>
            </a:lstStyle>
            <a:p>
              <a:pPr defTabSz="390049" fontAlgn="auto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sz="1100" kern="0">
                  <a:solidFill>
                    <a:srgbClr val="000000"/>
                  </a:solidFill>
                </a:rPr>
                <a:t>Category 03</a:t>
              </a:r>
            </a:p>
          </p:txBody>
        </p:sp>
      </p:grpSp>
      <p:grpSp>
        <p:nvGrpSpPr>
          <p:cNvPr id="244" name="Group 8122"/>
          <p:cNvGrpSpPr/>
          <p:nvPr/>
        </p:nvGrpSpPr>
        <p:grpSpPr>
          <a:xfrm>
            <a:off x="2155399" y="5094216"/>
            <a:ext cx="2048612" cy="275812"/>
            <a:chOff x="0" y="0"/>
            <a:chExt cx="4335446" cy="583784"/>
          </a:xfrm>
        </p:grpSpPr>
        <p:grpSp>
          <p:nvGrpSpPr>
            <p:cNvPr id="245" name="Group 8120"/>
            <p:cNvGrpSpPr/>
            <p:nvPr/>
          </p:nvGrpSpPr>
          <p:grpSpPr>
            <a:xfrm>
              <a:off x="-1" y="0"/>
              <a:ext cx="557543" cy="568939"/>
              <a:chOff x="121704" y="-6816"/>
              <a:chExt cx="557541" cy="568938"/>
            </a:xfrm>
          </p:grpSpPr>
          <p:sp>
            <p:nvSpPr>
              <p:cNvPr id="247" name="Shape 8118"/>
              <p:cNvSpPr/>
              <p:nvPr/>
            </p:nvSpPr>
            <p:spPr>
              <a:xfrm>
                <a:off x="121704" y="4580"/>
                <a:ext cx="557542" cy="557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1B2D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90049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</a:defRPr>
                </a:pPr>
                <a:endParaRPr sz="3200" kern="0">
                  <a:solidFill>
                    <a:srgbClr val="FFFFFF"/>
                  </a:solidFill>
                  <a:latin typeface="Helvetica Light"/>
                  <a:sym typeface="Helvetica Light"/>
                </a:endParaRPr>
              </a:p>
            </p:txBody>
          </p:sp>
          <p:sp>
            <p:nvSpPr>
              <p:cNvPr id="248" name="Shape 8119"/>
              <p:cNvSpPr/>
              <p:nvPr/>
            </p:nvSpPr>
            <p:spPr>
              <a:xfrm>
                <a:off x="128959" y="-6817"/>
                <a:ext cx="543031" cy="52358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>
                  <a:lnSpc>
                    <a:spcPct val="120000"/>
                  </a:lnSpc>
                  <a:defRPr sz="3000">
                    <a:solidFill>
                      <a:srgbClr val="FFFFFF"/>
                    </a:solidFill>
                    <a:latin typeface="Lato Bold"/>
                    <a:ea typeface="Lato Bold"/>
                    <a:cs typeface="Lato Bold"/>
                    <a:sym typeface="Lato Bold"/>
                  </a:defRPr>
                </a:lvl1pPr>
              </a:lstStyle>
              <a:p>
                <a:pPr algn="ctr" defTabSz="390049" fontAlgn="auto"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sz="1400" kern="0">
                    <a:solidFill>
                      <a:srgbClr val="000000"/>
                    </a:solidFill>
                  </a:rPr>
                  <a:t>D</a:t>
                </a:r>
              </a:p>
            </p:txBody>
          </p:sp>
        </p:grpSp>
        <p:sp>
          <p:nvSpPr>
            <p:cNvPr id="246" name="Shape 8121"/>
            <p:cNvSpPr/>
            <p:nvPr/>
          </p:nvSpPr>
          <p:spPr>
            <a:xfrm>
              <a:off x="759264" y="26243"/>
              <a:ext cx="3576183" cy="557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l">
                <a:lnSpc>
                  <a:spcPct val="120000"/>
                </a:lnSpc>
                <a:defRPr sz="2400">
                  <a:solidFill>
                    <a:srgbClr val="FFFFFF"/>
                  </a:solidFill>
                  <a:latin typeface="Lato Black"/>
                  <a:ea typeface="Lato Black"/>
                  <a:cs typeface="Lato Black"/>
                  <a:sym typeface="Lato Black"/>
                </a:defRPr>
              </a:lvl1pPr>
            </a:lstStyle>
            <a:p>
              <a:pPr defTabSz="390049" fontAlgn="auto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sz="1100" kern="0">
                  <a:solidFill>
                    <a:srgbClr val="000000"/>
                  </a:solidFill>
                </a:rPr>
                <a:t>Category 04</a:t>
              </a:r>
            </a:p>
          </p:txBody>
        </p:sp>
      </p:grpSp>
      <p:grpSp>
        <p:nvGrpSpPr>
          <p:cNvPr id="249" name="Group 8127"/>
          <p:cNvGrpSpPr/>
          <p:nvPr/>
        </p:nvGrpSpPr>
        <p:grpSpPr>
          <a:xfrm>
            <a:off x="2155399" y="5796327"/>
            <a:ext cx="2048612" cy="287069"/>
            <a:chOff x="0" y="0"/>
            <a:chExt cx="4335446" cy="607613"/>
          </a:xfrm>
        </p:grpSpPr>
        <p:grpSp>
          <p:nvGrpSpPr>
            <p:cNvPr id="250" name="Group 8125"/>
            <p:cNvGrpSpPr/>
            <p:nvPr/>
          </p:nvGrpSpPr>
          <p:grpSpPr>
            <a:xfrm>
              <a:off x="-1" y="0"/>
              <a:ext cx="557543" cy="568939"/>
              <a:chOff x="121704" y="-6816"/>
              <a:chExt cx="557541" cy="568938"/>
            </a:xfrm>
          </p:grpSpPr>
          <p:sp>
            <p:nvSpPr>
              <p:cNvPr id="252" name="Shape 8123"/>
              <p:cNvSpPr/>
              <p:nvPr/>
            </p:nvSpPr>
            <p:spPr>
              <a:xfrm>
                <a:off x="121704" y="4580"/>
                <a:ext cx="557542" cy="557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1B2D4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90049" fontAlgn="auto">
                  <a:spcBef>
                    <a:spcPts val="0"/>
                  </a:spcBef>
                  <a:spcAft>
                    <a:spcPts val="0"/>
                  </a:spcAft>
                  <a:defRPr sz="3200">
                    <a:solidFill>
                      <a:srgbClr val="FFFFFF"/>
                    </a:solidFill>
                  </a:defRPr>
                </a:pPr>
                <a:endParaRPr sz="3200" kern="0">
                  <a:solidFill>
                    <a:srgbClr val="FFFFFF"/>
                  </a:solidFill>
                  <a:latin typeface="Helvetica Light"/>
                  <a:sym typeface="Helvetica Light"/>
                </a:endParaRPr>
              </a:p>
            </p:txBody>
          </p:sp>
          <p:sp>
            <p:nvSpPr>
              <p:cNvPr id="253" name="Shape 8124"/>
              <p:cNvSpPr/>
              <p:nvPr/>
            </p:nvSpPr>
            <p:spPr>
              <a:xfrm>
                <a:off x="128959" y="-6817"/>
                <a:ext cx="543031" cy="5047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>
                  <a:lnSpc>
                    <a:spcPct val="120000"/>
                  </a:lnSpc>
                  <a:defRPr sz="3000">
                    <a:solidFill>
                      <a:srgbClr val="FFFFFF"/>
                    </a:solidFill>
                    <a:latin typeface="Lato Bold"/>
                    <a:ea typeface="Lato Bold"/>
                    <a:cs typeface="Lato Bold"/>
                    <a:sym typeface="Lato Bold"/>
                  </a:defRPr>
                </a:lvl1pPr>
              </a:lstStyle>
              <a:p>
                <a:pPr algn="ctr" defTabSz="390049" fontAlgn="auto">
                  <a:spcBef>
                    <a:spcPts val="0"/>
                  </a:spcBef>
                  <a:spcAft>
                    <a:spcPts val="0"/>
                  </a:spcAft>
                  <a:defRPr sz="1800">
                    <a:solidFill>
                      <a:srgbClr val="000000"/>
                    </a:solidFill>
                  </a:defRPr>
                </a:pPr>
                <a:r>
                  <a:rPr sz="1400" kern="0">
                    <a:solidFill>
                      <a:srgbClr val="000000"/>
                    </a:solidFill>
                  </a:rPr>
                  <a:t>E</a:t>
                </a:r>
              </a:p>
            </p:txBody>
          </p:sp>
        </p:grpSp>
        <p:sp>
          <p:nvSpPr>
            <p:cNvPr id="251" name="Shape 8126"/>
            <p:cNvSpPr/>
            <p:nvPr/>
          </p:nvSpPr>
          <p:spPr>
            <a:xfrm>
              <a:off x="759264" y="50072"/>
              <a:ext cx="3576183" cy="557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algn="l">
                <a:lnSpc>
                  <a:spcPct val="120000"/>
                </a:lnSpc>
                <a:defRPr sz="2400">
                  <a:solidFill>
                    <a:srgbClr val="FFFFFF"/>
                  </a:solidFill>
                  <a:latin typeface="Lato Black"/>
                  <a:ea typeface="Lato Black"/>
                  <a:cs typeface="Lato Black"/>
                  <a:sym typeface="Lato Black"/>
                </a:defRPr>
              </a:lvl1pPr>
            </a:lstStyle>
            <a:p>
              <a:pPr defTabSz="390049" fontAlgn="auto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</a:defRPr>
              </a:pPr>
              <a:r>
                <a:rPr sz="1100" kern="0">
                  <a:solidFill>
                    <a:srgbClr val="000000"/>
                  </a:solidFill>
                </a:rPr>
                <a:t>Category 05</a:t>
              </a:r>
            </a:p>
          </p:txBody>
        </p:sp>
      </p:grpSp>
      <p:sp>
        <p:nvSpPr>
          <p:cNvPr id="254" name="Shape 8128"/>
          <p:cNvSpPr/>
          <p:nvPr/>
        </p:nvSpPr>
        <p:spPr>
          <a:xfrm>
            <a:off x="9057695" y="2479076"/>
            <a:ext cx="1689840" cy="5578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defTabSz="39004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/>
            </a:pPr>
            <a:r>
              <a:rPr sz="900" kern="0" dirty="0">
                <a:solidFill>
                  <a:srgbClr val="8BC53F"/>
                </a:solidFill>
                <a:latin typeface="Lato Black"/>
                <a:ea typeface="Lato Black"/>
                <a:cs typeface="Lato Black"/>
                <a:sym typeface="Lato Black"/>
              </a:rPr>
              <a:t>Education</a:t>
            </a:r>
          </a:p>
          <a:p>
            <a:pPr defTabSz="39004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/>
            </a:pPr>
            <a:r>
              <a:rPr sz="1200" kern="0" dirty="0">
                <a:solidFill>
                  <a:srgbClr val="1B2D40"/>
                </a:solidFill>
                <a:latin typeface="Lato Light"/>
                <a:ea typeface="Lato Light"/>
                <a:cs typeface="Lato Light"/>
                <a:sym typeface="Lato Light"/>
              </a:rPr>
              <a:t>Lorem ipsum dolor sit amet, consectetuer adipiscing elit.</a:t>
            </a:r>
          </a:p>
        </p:txBody>
      </p:sp>
      <p:sp>
        <p:nvSpPr>
          <p:cNvPr id="255" name="Shape 8129"/>
          <p:cNvSpPr/>
          <p:nvPr/>
        </p:nvSpPr>
        <p:spPr>
          <a:xfrm>
            <a:off x="9067347" y="4197130"/>
            <a:ext cx="1689840" cy="580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defTabSz="39004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/>
            </a:pPr>
            <a:r>
              <a:rPr sz="900" kern="0" dirty="0">
                <a:solidFill>
                  <a:srgbClr val="0088CF"/>
                </a:solidFill>
                <a:latin typeface="Lato Black"/>
                <a:ea typeface="Lato Black"/>
                <a:cs typeface="Lato Black"/>
                <a:sym typeface="Lato Black"/>
              </a:rPr>
              <a:t>TV Advertising</a:t>
            </a:r>
          </a:p>
          <a:p>
            <a:pPr defTabSz="39004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/>
            </a:pPr>
            <a:r>
              <a:rPr sz="1200" kern="0" dirty="0">
                <a:solidFill>
                  <a:srgbClr val="1B2D40"/>
                </a:solidFill>
                <a:latin typeface="Lato Light"/>
                <a:ea typeface="Lato Light"/>
                <a:cs typeface="Lato Light"/>
                <a:sym typeface="Lato Light"/>
              </a:rPr>
              <a:t>Lorem ipsum dolor sit amet, consectetuer adipiscing elit, sed.</a:t>
            </a:r>
          </a:p>
        </p:txBody>
      </p:sp>
      <p:sp>
        <p:nvSpPr>
          <p:cNvPr id="256" name="Shape 8130"/>
          <p:cNvSpPr/>
          <p:nvPr/>
        </p:nvSpPr>
        <p:spPr>
          <a:xfrm>
            <a:off x="9077000" y="5056157"/>
            <a:ext cx="1689840" cy="580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defTabSz="39004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/>
            </a:pPr>
            <a:r>
              <a:rPr sz="900" kern="0" dirty="0">
                <a:solidFill>
                  <a:srgbClr val="00B284"/>
                </a:solidFill>
                <a:latin typeface="Lato Black"/>
                <a:ea typeface="Lato Black"/>
                <a:cs typeface="Lato Black"/>
                <a:sym typeface="Lato Black"/>
              </a:rPr>
              <a:t>Graphic Design</a:t>
            </a:r>
          </a:p>
          <a:p>
            <a:pPr defTabSz="39004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/>
            </a:pPr>
            <a:r>
              <a:rPr sz="1200" kern="0" dirty="0">
                <a:solidFill>
                  <a:srgbClr val="1B2D40"/>
                </a:solidFill>
                <a:latin typeface="Lato Light"/>
                <a:ea typeface="Lato Light"/>
                <a:cs typeface="Lato Light"/>
                <a:sym typeface="Lato Light"/>
              </a:rPr>
              <a:t>Lorem ipsum dolor sit amet, consectetuer adipiscing elit, sed.</a:t>
            </a:r>
          </a:p>
        </p:txBody>
      </p:sp>
      <p:sp>
        <p:nvSpPr>
          <p:cNvPr id="257" name="Shape 8131"/>
          <p:cNvSpPr/>
          <p:nvPr/>
        </p:nvSpPr>
        <p:spPr>
          <a:xfrm>
            <a:off x="9057695" y="3338103"/>
            <a:ext cx="1728450" cy="563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defTabSz="39004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/>
            </a:pPr>
            <a:r>
              <a:rPr sz="900" kern="0" dirty="0">
                <a:solidFill>
                  <a:srgbClr val="00B284"/>
                </a:solidFill>
                <a:latin typeface="Lato Black"/>
                <a:ea typeface="Lato Black"/>
                <a:cs typeface="Lato Black"/>
                <a:sym typeface="Lato Black"/>
              </a:rPr>
              <a:t>Newspaper</a:t>
            </a:r>
          </a:p>
          <a:p>
            <a:pPr defTabSz="39004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/>
            </a:pPr>
            <a:r>
              <a:rPr sz="1200" kern="0" dirty="0">
                <a:solidFill>
                  <a:srgbClr val="1B2D40"/>
                </a:solidFill>
                <a:latin typeface="Lato Light"/>
                <a:ea typeface="Lato Light"/>
                <a:cs typeface="Lato Light"/>
                <a:sym typeface="Lato Light"/>
              </a:rPr>
              <a:t>Lorem ipsum dolor sit amet, consectetuer adipiscing elit, sed.</a:t>
            </a:r>
          </a:p>
        </p:txBody>
      </p:sp>
      <p:grpSp>
        <p:nvGrpSpPr>
          <p:cNvPr id="258" name="Group 8134"/>
          <p:cNvGrpSpPr/>
          <p:nvPr/>
        </p:nvGrpSpPr>
        <p:grpSpPr>
          <a:xfrm>
            <a:off x="8414838" y="2473419"/>
            <a:ext cx="540098" cy="540015"/>
            <a:chOff x="0" y="0"/>
            <a:chExt cx="1143000" cy="1143000"/>
          </a:xfrm>
        </p:grpSpPr>
        <p:sp>
          <p:nvSpPr>
            <p:cNvPr id="259" name="Shape 8132"/>
            <p:cNvSpPr/>
            <p:nvPr/>
          </p:nvSpPr>
          <p:spPr>
            <a:xfrm>
              <a:off x="210289" y="302503"/>
              <a:ext cx="683560" cy="598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82" y="0"/>
                  </a:moveTo>
                  <a:cubicBezTo>
                    <a:pt x="10633" y="0"/>
                    <a:pt x="10476" y="23"/>
                    <a:pt x="10320" y="63"/>
                  </a:cubicBezTo>
                  <a:lnTo>
                    <a:pt x="1569" y="2361"/>
                  </a:lnTo>
                  <a:cubicBezTo>
                    <a:pt x="647" y="2604"/>
                    <a:pt x="0" y="3536"/>
                    <a:pt x="0" y="4617"/>
                  </a:cubicBezTo>
                  <a:cubicBezTo>
                    <a:pt x="0" y="5699"/>
                    <a:pt x="647" y="6620"/>
                    <a:pt x="1569" y="6863"/>
                  </a:cubicBezTo>
                  <a:lnTo>
                    <a:pt x="3369" y="7337"/>
                  </a:lnTo>
                  <a:lnTo>
                    <a:pt x="3369" y="13841"/>
                  </a:lnTo>
                  <a:cubicBezTo>
                    <a:pt x="3369" y="15882"/>
                    <a:pt x="5418" y="17689"/>
                    <a:pt x="10782" y="17689"/>
                  </a:cubicBezTo>
                  <a:cubicBezTo>
                    <a:pt x="16144" y="17689"/>
                    <a:pt x="18185" y="15882"/>
                    <a:pt x="18185" y="13841"/>
                  </a:cubicBezTo>
                  <a:lnTo>
                    <a:pt x="18185" y="7337"/>
                  </a:lnTo>
                  <a:lnTo>
                    <a:pt x="19985" y="6863"/>
                  </a:lnTo>
                  <a:cubicBezTo>
                    <a:pt x="20907" y="6620"/>
                    <a:pt x="21554" y="5699"/>
                    <a:pt x="21554" y="4617"/>
                  </a:cubicBezTo>
                  <a:cubicBezTo>
                    <a:pt x="21554" y="3536"/>
                    <a:pt x="20906" y="2604"/>
                    <a:pt x="19985" y="2361"/>
                  </a:cubicBezTo>
                  <a:lnTo>
                    <a:pt x="11225" y="53"/>
                  </a:lnTo>
                  <a:cubicBezTo>
                    <a:pt x="11078" y="15"/>
                    <a:pt x="10930" y="0"/>
                    <a:pt x="10782" y="0"/>
                  </a:cubicBezTo>
                  <a:close/>
                  <a:moveTo>
                    <a:pt x="10615" y="1687"/>
                  </a:moveTo>
                  <a:cubicBezTo>
                    <a:pt x="10666" y="1687"/>
                    <a:pt x="10713" y="1695"/>
                    <a:pt x="10763" y="1708"/>
                  </a:cubicBezTo>
                  <a:lnTo>
                    <a:pt x="19523" y="4016"/>
                  </a:lnTo>
                  <a:cubicBezTo>
                    <a:pt x="19830" y="4097"/>
                    <a:pt x="20040" y="4407"/>
                    <a:pt x="20040" y="4765"/>
                  </a:cubicBezTo>
                  <a:cubicBezTo>
                    <a:pt x="20040" y="5123"/>
                    <a:pt x="19830" y="5433"/>
                    <a:pt x="19523" y="5513"/>
                  </a:cubicBezTo>
                  <a:lnTo>
                    <a:pt x="10763" y="7822"/>
                  </a:lnTo>
                  <a:cubicBezTo>
                    <a:pt x="10713" y="7835"/>
                    <a:pt x="10666" y="7843"/>
                    <a:pt x="10615" y="7843"/>
                  </a:cubicBezTo>
                  <a:cubicBezTo>
                    <a:pt x="10564" y="7843"/>
                    <a:pt x="10508" y="7835"/>
                    <a:pt x="10458" y="7822"/>
                  </a:cubicBezTo>
                  <a:lnTo>
                    <a:pt x="1708" y="5513"/>
                  </a:lnTo>
                  <a:cubicBezTo>
                    <a:pt x="1402" y="5433"/>
                    <a:pt x="1182" y="5123"/>
                    <a:pt x="1182" y="4765"/>
                  </a:cubicBezTo>
                  <a:cubicBezTo>
                    <a:pt x="1182" y="4407"/>
                    <a:pt x="1402" y="4097"/>
                    <a:pt x="1708" y="4016"/>
                  </a:cubicBezTo>
                  <a:lnTo>
                    <a:pt x="10458" y="1708"/>
                  </a:lnTo>
                  <a:cubicBezTo>
                    <a:pt x="10508" y="1695"/>
                    <a:pt x="10564" y="1687"/>
                    <a:pt x="10615" y="1687"/>
                  </a:cubicBezTo>
                  <a:close/>
                  <a:moveTo>
                    <a:pt x="4726" y="7759"/>
                  </a:moveTo>
                  <a:lnTo>
                    <a:pt x="10338" y="9235"/>
                  </a:lnTo>
                  <a:cubicBezTo>
                    <a:pt x="10486" y="9272"/>
                    <a:pt x="10642" y="9298"/>
                    <a:pt x="10791" y="9298"/>
                  </a:cubicBezTo>
                  <a:cubicBezTo>
                    <a:pt x="10939" y="9298"/>
                    <a:pt x="11086" y="9275"/>
                    <a:pt x="11243" y="9235"/>
                  </a:cubicBezTo>
                  <a:lnTo>
                    <a:pt x="16846" y="7759"/>
                  </a:lnTo>
                  <a:cubicBezTo>
                    <a:pt x="16846" y="7759"/>
                    <a:pt x="16846" y="13915"/>
                    <a:pt x="16846" y="13915"/>
                  </a:cubicBezTo>
                  <a:cubicBezTo>
                    <a:pt x="16846" y="14765"/>
                    <a:pt x="14832" y="16213"/>
                    <a:pt x="10791" y="16213"/>
                  </a:cubicBezTo>
                  <a:cubicBezTo>
                    <a:pt x="6749" y="16213"/>
                    <a:pt x="4726" y="14765"/>
                    <a:pt x="4726" y="13915"/>
                  </a:cubicBezTo>
                  <a:lnTo>
                    <a:pt x="4726" y="7759"/>
                  </a:lnTo>
                  <a:close/>
                  <a:moveTo>
                    <a:pt x="20252" y="7759"/>
                  </a:moveTo>
                  <a:cubicBezTo>
                    <a:pt x="19881" y="7759"/>
                    <a:pt x="19578" y="8103"/>
                    <a:pt x="19578" y="8528"/>
                  </a:cubicBezTo>
                  <a:lnTo>
                    <a:pt x="19578" y="15454"/>
                  </a:lnTo>
                  <a:cubicBezTo>
                    <a:pt x="19578" y="15880"/>
                    <a:pt x="19881" y="16224"/>
                    <a:pt x="20252" y="16224"/>
                  </a:cubicBezTo>
                  <a:cubicBezTo>
                    <a:pt x="20624" y="16224"/>
                    <a:pt x="20926" y="15880"/>
                    <a:pt x="20926" y="15454"/>
                  </a:cubicBezTo>
                  <a:lnTo>
                    <a:pt x="20926" y="8528"/>
                  </a:lnTo>
                  <a:cubicBezTo>
                    <a:pt x="20926" y="8103"/>
                    <a:pt x="20624" y="7759"/>
                    <a:pt x="20252" y="7759"/>
                  </a:cubicBezTo>
                  <a:close/>
                  <a:moveTo>
                    <a:pt x="20252" y="16993"/>
                  </a:moveTo>
                  <a:cubicBezTo>
                    <a:pt x="19509" y="16993"/>
                    <a:pt x="18905" y="19222"/>
                    <a:pt x="18905" y="20071"/>
                  </a:cubicBezTo>
                  <a:cubicBezTo>
                    <a:pt x="18905" y="20920"/>
                    <a:pt x="19509" y="21600"/>
                    <a:pt x="20252" y="21600"/>
                  </a:cubicBezTo>
                  <a:cubicBezTo>
                    <a:pt x="20995" y="21600"/>
                    <a:pt x="21600" y="20920"/>
                    <a:pt x="21600" y="20071"/>
                  </a:cubicBezTo>
                  <a:cubicBezTo>
                    <a:pt x="21600" y="19222"/>
                    <a:pt x="20995" y="16993"/>
                    <a:pt x="20252" y="16993"/>
                  </a:cubicBezTo>
                  <a:close/>
                </a:path>
              </a:pathLst>
            </a:custGeom>
            <a:solidFill>
              <a:srgbClr val="8BC53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60" name="Shape 8133"/>
            <p:cNvSpPr/>
            <p:nvPr/>
          </p:nvSpPr>
          <p:spPr>
            <a:xfrm>
              <a:off x="0" y="0"/>
              <a:ext cx="1143000" cy="1143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50800" cap="flat">
              <a:solidFill>
                <a:srgbClr val="8BC53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2000" kern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</p:grpSp>
      <p:grpSp>
        <p:nvGrpSpPr>
          <p:cNvPr id="261" name="Group 8137"/>
          <p:cNvGrpSpPr/>
          <p:nvPr/>
        </p:nvGrpSpPr>
        <p:grpSpPr>
          <a:xfrm>
            <a:off x="8414838" y="3312361"/>
            <a:ext cx="540098" cy="540015"/>
            <a:chOff x="0" y="0"/>
            <a:chExt cx="1143000" cy="1143000"/>
          </a:xfrm>
        </p:grpSpPr>
        <p:sp>
          <p:nvSpPr>
            <p:cNvPr id="262" name="Shape 8135"/>
            <p:cNvSpPr/>
            <p:nvPr/>
          </p:nvSpPr>
          <p:spPr>
            <a:xfrm>
              <a:off x="289503" y="286014"/>
              <a:ext cx="550826" cy="550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727" y="0"/>
                  </a:moveTo>
                  <a:cubicBezTo>
                    <a:pt x="3608" y="0"/>
                    <a:pt x="2704" y="903"/>
                    <a:pt x="2704" y="2023"/>
                  </a:cubicBezTo>
                  <a:lnTo>
                    <a:pt x="2704" y="3375"/>
                  </a:lnTo>
                  <a:lnTo>
                    <a:pt x="2023" y="3375"/>
                  </a:lnTo>
                  <a:cubicBezTo>
                    <a:pt x="904" y="3375"/>
                    <a:pt x="0" y="4278"/>
                    <a:pt x="0" y="5397"/>
                  </a:cubicBezTo>
                  <a:lnTo>
                    <a:pt x="0" y="18896"/>
                  </a:lnTo>
                  <a:cubicBezTo>
                    <a:pt x="0" y="20387"/>
                    <a:pt x="1213" y="21600"/>
                    <a:pt x="2704" y="21600"/>
                  </a:cubicBezTo>
                  <a:lnTo>
                    <a:pt x="18896" y="21600"/>
                  </a:lnTo>
                  <a:cubicBezTo>
                    <a:pt x="20387" y="21600"/>
                    <a:pt x="21600" y="20387"/>
                    <a:pt x="21600" y="18896"/>
                  </a:cubicBezTo>
                  <a:lnTo>
                    <a:pt x="21600" y="2023"/>
                  </a:lnTo>
                  <a:cubicBezTo>
                    <a:pt x="21600" y="903"/>
                    <a:pt x="20696" y="0"/>
                    <a:pt x="19577" y="0"/>
                  </a:cubicBezTo>
                  <a:lnTo>
                    <a:pt x="4727" y="0"/>
                  </a:lnTo>
                  <a:close/>
                  <a:moveTo>
                    <a:pt x="4696" y="1321"/>
                  </a:moveTo>
                  <a:lnTo>
                    <a:pt x="19546" y="1321"/>
                  </a:lnTo>
                  <a:cubicBezTo>
                    <a:pt x="19919" y="1321"/>
                    <a:pt x="20217" y="1619"/>
                    <a:pt x="20217" y="1992"/>
                  </a:cubicBezTo>
                  <a:cubicBezTo>
                    <a:pt x="20217" y="1992"/>
                    <a:pt x="20217" y="18865"/>
                    <a:pt x="20217" y="18865"/>
                  </a:cubicBezTo>
                  <a:cubicBezTo>
                    <a:pt x="20217" y="19608"/>
                    <a:pt x="19610" y="20217"/>
                    <a:pt x="18865" y="20217"/>
                  </a:cubicBezTo>
                  <a:lnTo>
                    <a:pt x="2673" y="20217"/>
                  </a:lnTo>
                  <a:cubicBezTo>
                    <a:pt x="1928" y="20217"/>
                    <a:pt x="1321" y="19608"/>
                    <a:pt x="1321" y="18865"/>
                  </a:cubicBezTo>
                  <a:lnTo>
                    <a:pt x="1321" y="5366"/>
                  </a:lnTo>
                  <a:cubicBezTo>
                    <a:pt x="1321" y="4994"/>
                    <a:pt x="1620" y="4696"/>
                    <a:pt x="1992" y="4696"/>
                  </a:cubicBezTo>
                  <a:lnTo>
                    <a:pt x="2673" y="4696"/>
                  </a:lnTo>
                  <a:lnTo>
                    <a:pt x="2673" y="18194"/>
                  </a:lnTo>
                  <a:cubicBezTo>
                    <a:pt x="2673" y="18567"/>
                    <a:pt x="2971" y="18865"/>
                    <a:pt x="3344" y="18865"/>
                  </a:cubicBezTo>
                  <a:cubicBezTo>
                    <a:pt x="3717" y="18865"/>
                    <a:pt x="4025" y="18567"/>
                    <a:pt x="4025" y="18194"/>
                  </a:cubicBezTo>
                  <a:lnTo>
                    <a:pt x="4025" y="1992"/>
                  </a:lnTo>
                  <a:cubicBezTo>
                    <a:pt x="4025" y="1619"/>
                    <a:pt x="4323" y="1321"/>
                    <a:pt x="4696" y="1321"/>
                  </a:cubicBezTo>
                  <a:close/>
                  <a:moveTo>
                    <a:pt x="5955" y="2642"/>
                  </a:moveTo>
                  <a:cubicBezTo>
                    <a:pt x="5582" y="2642"/>
                    <a:pt x="5284" y="2940"/>
                    <a:pt x="5284" y="3313"/>
                  </a:cubicBezTo>
                  <a:lnTo>
                    <a:pt x="5284" y="8039"/>
                  </a:lnTo>
                  <a:cubicBezTo>
                    <a:pt x="5284" y="8412"/>
                    <a:pt x="5582" y="8710"/>
                    <a:pt x="5955" y="8710"/>
                  </a:cubicBezTo>
                  <a:lnTo>
                    <a:pt x="10681" y="8710"/>
                  </a:lnTo>
                  <a:cubicBezTo>
                    <a:pt x="11054" y="8710"/>
                    <a:pt x="11362" y="8412"/>
                    <a:pt x="11362" y="8039"/>
                  </a:cubicBezTo>
                  <a:lnTo>
                    <a:pt x="11362" y="3313"/>
                  </a:lnTo>
                  <a:cubicBezTo>
                    <a:pt x="11362" y="2940"/>
                    <a:pt x="11054" y="2642"/>
                    <a:pt x="10681" y="2642"/>
                  </a:cubicBezTo>
                  <a:lnTo>
                    <a:pt x="5955" y="2642"/>
                  </a:lnTo>
                  <a:close/>
                  <a:moveTo>
                    <a:pt x="6605" y="3963"/>
                  </a:moveTo>
                  <a:lnTo>
                    <a:pt x="9980" y="3963"/>
                  </a:lnTo>
                  <a:lnTo>
                    <a:pt x="9980" y="7338"/>
                  </a:lnTo>
                  <a:lnTo>
                    <a:pt x="6605" y="7338"/>
                  </a:lnTo>
                  <a:cubicBezTo>
                    <a:pt x="6605" y="7338"/>
                    <a:pt x="6605" y="3963"/>
                    <a:pt x="6605" y="3963"/>
                  </a:cubicBezTo>
                  <a:close/>
                  <a:moveTo>
                    <a:pt x="13045" y="3963"/>
                  </a:moveTo>
                  <a:cubicBezTo>
                    <a:pt x="12858" y="3963"/>
                    <a:pt x="12704" y="4117"/>
                    <a:pt x="12704" y="4303"/>
                  </a:cubicBezTo>
                  <a:cubicBezTo>
                    <a:pt x="12704" y="4490"/>
                    <a:pt x="12858" y="4634"/>
                    <a:pt x="13045" y="4634"/>
                  </a:cubicBezTo>
                  <a:lnTo>
                    <a:pt x="18442" y="4634"/>
                  </a:lnTo>
                  <a:cubicBezTo>
                    <a:pt x="18629" y="4634"/>
                    <a:pt x="18783" y="4490"/>
                    <a:pt x="18783" y="4303"/>
                  </a:cubicBezTo>
                  <a:cubicBezTo>
                    <a:pt x="18783" y="4117"/>
                    <a:pt x="18629" y="3963"/>
                    <a:pt x="18442" y="3963"/>
                  </a:cubicBezTo>
                  <a:lnTo>
                    <a:pt x="13045" y="3963"/>
                  </a:lnTo>
                  <a:close/>
                  <a:moveTo>
                    <a:pt x="13045" y="5986"/>
                  </a:moveTo>
                  <a:cubicBezTo>
                    <a:pt x="12858" y="5986"/>
                    <a:pt x="12704" y="6140"/>
                    <a:pt x="12704" y="6326"/>
                  </a:cubicBezTo>
                  <a:cubicBezTo>
                    <a:pt x="12704" y="6512"/>
                    <a:pt x="12858" y="6667"/>
                    <a:pt x="13045" y="6667"/>
                  </a:cubicBezTo>
                  <a:lnTo>
                    <a:pt x="18442" y="6667"/>
                  </a:lnTo>
                  <a:cubicBezTo>
                    <a:pt x="18629" y="6667"/>
                    <a:pt x="18783" y="6512"/>
                    <a:pt x="18783" y="6326"/>
                  </a:cubicBezTo>
                  <a:cubicBezTo>
                    <a:pt x="18783" y="6140"/>
                    <a:pt x="18629" y="5986"/>
                    <a:pt x="18442" y="5986"/>
                  </a:cubicBezTo>
                  <a:lnTo>
                    <a:pt x="13045" y="5986"/>
                  </a:lnTo>
                  <a:close/>
                  <a:moveTo>
                    <a:pt x="13045" y="8008"/>
                  </a:moveTo>
                  <a:cubicBezTo>
                    <a:pt x="12858" y="8008"/>
                    <a:pt x="12704" y="8163"/>
                    <a:pt x="12704" y="8349"/>
                  </a:cubicBezTo>
                  <a:cubicBezTo>
                    <a:pt x="12704" y="8535"/>
                    <a:pt x="12858" y="8690"/>
                    <a:pt x="13045" y="8690"/>
                  </a:cubicBezTo>
                  <a:lnTo>
                    <a:pt x="18442" y="8690"/>
                  </a:lnTo>
                  <a:cubicBezTo>
                    <a:pt x="18629" y="8690"/>
                    <a:pt x="18783" y="8535"/>
                    <a:pt x="18783" y="8349"/>
                  </a:cubicBezTo>
                  <a:cubicBezTo>
                    <a:pt x="18783" y="8163"/>
                    <a:pt x="18629" y="8008"/>
                    <a:pt x="18442" y="8008"/>
                  </a:cubicBezTo>
                  <a:lnTo>
                    <a:pt x="13045" y="8008"/>
                  </a:lnTo>
                  <a:close/>
                  <a:moveTo>
                    <a:pt x="5624" y="10041"/>
                  </a:moveTo>
                  <a:cubicBezTo>
                    <a:pt x="5439" y="10041"/>
                    <a:pt x="5284" y="10186"/>
                    <a:pt x="5284" y="10372"/>
                  </a:cubicBezTo>
                  <a:cubicBezTo>
                    <a:pt x="5284" y="10558"/>
                    <a:pt x="5439" y="10712"/>
                    <a:pt x="5624" y="10712"/>
                  </a:cubicBezTo>
                  <a:lnTo>
                    <a:pt x="18442" y="10712"/>
                  </a:lnTo>
                  <a:cubicBezTo>
                    <a:pt x="18628" y="10712"/>
                    <a:pt x="18783" y="10558"/>
                    <a:pt x="18783" y="10372"/>
                  </a:cubicBezTo>
                  <a:cubicBezTo>
                    <a:pt x="18783" y="10186"/>
                    <a:pt x="18628" y="10041"/>
                    <a:pt x="18442" y="10041"/>
                  </a:cubicBezTo>
                  <a:lnTo>
                    <a:pt x="5624" y="10041"/>
                  </a:lnTo>
                  <a:close/>
                  <a:moveTo>
                    <a:pt x="5624" y="12064"/>
                  </a:moveTo>
                  <a:cubicBezTo>
                    <a:pt x="5439" y="12064"/>
                    <a:pt x="5284" y="12209"/>
                    <a:pt x="5284" y="12394"/>
                  </a:cubicBezTo>
                  <a:cubicBezTo>
                    <a:pt x="5284" y="12582"/>
                    <a:pt x="5439" y="12735"/>
                    <a:pt x="5624" y="12735"/>
                  </a:cubicBezTo>
                  <a:lnTo>
                    <a:pt x="18442" y="12735"/>
                  </a:lnTo>
                  <a:cubicBezTo>
                    <a:pt x="18628" y="12735"/>
                    <a:pt x="18783" y="12582"/>
                    <a:pt x="18783" y="12394"/>
                  </a:cubicBezTo>
                  <a:cubicBezTo>
                    <a:pt x="18783" y="12209"/>
                    <a:pt x="18628" y="12064"/>
                    <a:pt x="18442" y="12064"/>
                  </a:cubicBezTo>
                  <a:lnTo>
                    <a:pt x="5624" y="12064"/>
                  </a:lnTo>
                  <a:close/>
                  <a:moveTo>
                    <a:pt x="5624" y="14087"/>
                  </a:moveTo>
                  <a:cubicBezTo>
                    <a:pt x="5439" y="14087"/>
                    <a:pt x="5284" y="14241"/>
                    <a:pt x="5284" y="14428"/>
                  </a:cubicBezTo>
                  <a:cubicBezTo>
                    <a:pt x="5284" y="14615"/>
                    <a:pt x="5439" y="14758"/>
                    <a:pt x="5624" y="14758"/>
                  </a:cubicBezTo>
                  <a:lnTo>
                    <a:pt x="11022" y="14758"/>
                  </a:lnTo>
                  <a:cubicBezTo>
                    <a:pt x="11208" y="14758"/>
                    <a:pt x="11362" y="14615"/>
                    <a:pt x="11362" y="14428"/>
                  </a:cubicBezTo>
                  <a:cubicBezTo>
                    <a:pt x="11362" y="14241"/>
                    <a:pt x="11208" y="14087"/>
                    <a:pt x="11022" y="14087"/>
                  </a:cubicBezTo>
                  <a:lnTo>
                    <a:pt x="5624" y="14087"/>
                  </a:lnTo>
                  <a:close/>
                  <a:moveTo>
                    <a:pt x="13045" y="14087"/>
                  </a:moveTo>
                  <a:cubicBezTo>
                    <a:pt x="12859" y="14087"/>
                    <a:pt x="12704" y="14241"/>
                    <a:pt x="12704" y="14428"/>
                  </a:cubicBezTo>
                  <a:cubicBezTo>
                    <a:pt x="12704" y="14615"/>
                    <a:pt x="12859" y="14758"/>
                    <a:pt x="13045" y="14758"/>
                  </a:cubicBezTo>
                  <a:lnTo>
                    <a:pt x="18442" y="14758"/>
                  </a:lnTo>
                  <a:cubicBezTo>
                    <a:pt x="18628" y="14758"/>
                    <a:pt x="18783" y="14615"/>
                    <a:pt x="18783" y="14428"/>
                  </a:cubicBezTo>
                  <a:cubicBezTo>
                    <a:pt x="18783" y="14241"/>
                    <a:pt x="18628" y="14087"/>
                    <a:pt x="18442" y="14087"/>
                  </a:cubicBezTo>
                  <a:lnTo>
                    <a:pt x="13045" y="14087"/>
                  </a:lnTo>
                  <a:close/>
                  <a:moveTo>
                    <a:pt x="5624" y="16110"/>
                  </a:moveTo>
                  <a:cubicBezTo>
                    <a:pt x="5439" y="16110"/>
                    <a:pt x="5284" y="16264"/>
                    <a:pt x="5284" y="16450"/>
                  </a:cubicBezTo>
                  <a:cubicBezTo>
                    <a:pt x="5284" y="16637"/>
                    <a:pt x="5439" y="16791"/>
                    <a:pt x="5624" y="16791"/>
                  </a:cubicBezTo>
                  <a:lnTo>
                    <a:pt x="11022" y="16791"/>
                  </a:lnTo>
                  <a:cubicBezTo>
                    <a:pt x="11208" y="16791"/>
                    <a:pt x="11362" y="16637"/>
                    <a:pt x="11362" y="16450"/>
                  </a:cubicBezTo>
                  <a:cubicBezTo>
                    <a:pt x="11362" y="16264"/>
                    <a:pt x="11208" y="16110"/>
                    <a:pt x="11022" y="16110"/>
                  </a:cubicBezTo>
                  <a:lnTo>
                    <a:pt x="5624" y="16110"/>
                  </a:lnTo>
                  <a:close/>
                  <a:moveTo>
                    <a:pt x="13045" y="16110"/>
                  </a:moveTo>
                  <a:cubicBezTo>
                    <a:pt x="12859" y="16110"/>
                    <a:pt x="12704" y="16264"/>
                    <a:pt x="12704" y="16450"/>
                  </a:cubicBezTo>
                  <a:cubicBezTo>
                    <a:pt x="12704" y="16637"/>
                    <a:pt x="12859" y="16791"/>
                    <a:pt x="13045" y="16791"/>
                  </a:cubicBezTo>
                  <a:lnTo>
                    <a:pt x="18442" y="16791"/>
                  </a:lnTo>
                  <a:cubicBezTo>
                    <a:pt x="18628" y="16791"/>
                    <a:pt x="18783" y="16637"/>
                    <a:pt x="18783" y="16450"/>
                  </a:cubicBezTo>
                  <a:cubicBezTo>
                    <a:pt x="18783" y="16264"/>
                    <a:pt x="18628" y="16110"/>
                    <a:pt x="18442" y="16110"/>
                  </a:cubicBezTo>
                  <a:lnTo>
                    <a:pt x="13045" y="16110"/>
                  </a:lnTo>
                  <a:close/>
                  <a:moveTo>
                    <a:pt x="5624" y="18132"/>
                  </a:moveTo>
                  <a:cubicBezTo>
                    <a:pt x="5439" y="18132"/>
                    <a:pt x="5284" y="18287"/>
                    <a:pt x="5284" y="18473"/>
                  </a:cubicBezTo>
                  <a:cubicBezTo>
                    <a:pt x="5284" y="18660"/>
                    <a:pt x="5439" y="18814"/>
                    <a:pt x="5624" y="18814"/>
                  </a:cubicBezTo>
                  <a:lnTo>
                    <a:pt x="11022" y="18814"/>
                  </a:lnTo>
                  <a:cubicBezTo>
                    <a:pt x="11208" y="18814"/>
                    <a:pt x="11362" y="18660"/>
                    <a:pt x="11362" y="18473"/>
                  </a:cubicBezTo>
                  <a:cubicBezTo>
                    <a:pt x="11362" y="18287"/>
                    <a:pt x="11208" y="18132"/>
                    <a:pt x="11022" y="18132"/>
                  </a:cubicBezTo>
                  <a:lnTo>
                    <a:pt x="5624" y="18132"/>
                  </a:lnTo>
                  <a:close/>
                  <a:moveTo>
                    <a:pt x="13045" y="18132"/>
                  </a:moveTo>
                  <a:cubicBezTo>
                    <a:pt x="12859" y="18132"/>
                    <a:pt x="12704" y="18287"/>
                    <a:pt x="12704" y="18473"/>
                  </a:cubicBezTo>
                  <a:cubicBezTo>
                    <a:pt x="12704" y="18660"/>
                    <a:pt x="12859" y="18814"/>
                    <a:pt x="13045" y="18814"/>
                  </a:cubicBezTo>
                  <a:lnTo>
                    <a:pt x="18442" y="18814"/>
                  </a:lnTo>
                  <a:cubicBezTo>
                    <a:pt x="18628" y="18814"/>
                    <a:pt x="18783" y="18660"/>
                    <a:pt x="18783" y="18473"/>
                  </a:cubicBezTo>
                  <a:cubicBezTo>
                    <a:pt x="18783" y="18287"/>
                    <a:pt x="18628" y="18132"/>
                    <a:pt x="18442" y="18132"/>
                  </a:cubicBezTo>
                  <a:lnTo>
                    <a:pt x="13045" y="18132"/>
                  </a:lnTo>
                  <a:close/>
                </a:path>
              </a:pathLst>
            </a:custGeom>
            <a:solidFill>
              <a:srgbClr val="00B28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63" name="Shape 8136"/>
            <p:cNvSpPr/>
            <p:nvPr/>
          </p:nvSpPr>
          <p:spPr>
            <a:xfrm>
              <a:off x="0" y="0"/>
              <a:ext cx="1143000" cy="1143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50800" cap="flat">
              <a:solidFill>
                <a:srgbClr val="00B284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2000" kern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</p:grpSp>
      <p:grpSp>
        <p:nvGrpSpPr>
          <p:cNvPr id="264" name="Group 8140"/>
          <p:cNvGrpSpPr/>
          <p:nvPr/>
        </p:nvGrpSpPr>
        <p:grpSpPr>
          <a:xfrm>
            <a:off x="8414838" y="4177388"/>
            <a:ext cx="540098" cy="540015"/>
            <a:chOff x="0" y="0"/>
            <a:chExt cx="1143000" cy="1143000"/>
          </a:xfrm>
        </p:grpSpPr>
        <p:sp>
          <p:nvSpPr>
            <p:cNvPr id="265" name="Shape 8138"/>
            <p:cNvSpPr/>
            <p:nvPr/>
          </p:nvSpPr>
          <p:spPr>
            <a:xfrm>
              <a:off x="248734" y="324395"/>
              <a:ext cx="632364" cy="4942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96" h="21600" extrusionOk="0">
                  <a:moveTo>
                    <a:pt x="10547" y="0"/>
                  </a:moveTo>
                  <a:cubicBezTo>
                    <a:pt x="7670" y="0"/>
                    <a:pt x="4754" y="229"/>
                    <a:pt x="1879" y="686"/>
                  </a:cubicBezTo>
                  <a:cubicBezTo>
                    <a:pt x="1331" y="773"/>
                    <a:pt x="883" y="1299"/>
                    <a:pt x="755" y="2002"/>
                  </a:cubicBezTo>
                  <a:cubicBezTo>
                    <a:pt x="-252" y="7551"/>
                    <a:pt x="-252" y="13178"/>
                    <a:pt x="755" y="18728"/>
                  </a:cubicBezTo>
                  <a:cubicBezTo>
                    <a:pt x="883" y="19431"/>
                    <a:pt x="1331" y="19958"/>
                    <a:pt x="1879" y="20044"/>
                  </a:cubicBezTo>
                  <a:cubicBezTo>
                    <a:pt x="3264" y="20265"/>
                    <a:pt x="4658" y="20428"/>
                    <a:pt x="6053" y="20543"/>
                  </a:cubicBezTo>
                  <a:cubicBezTo>
                    <a:pt x="5978" y="20604"/>
                    <a:pt x="5931" y="20669"/>
                    <a:pt x="5931" y="20734"/>
                  </a:cubicBezTo>
                  <a:cubicBezTo>
                    <a:pt x="5931" y="21212"/>
                    <a:pt x="7997" y="21600"/>
                    <a:pt x="10547" y="21600"/>
                  </a:cubicBezTo>
                  <a:cubicBezTo>
                    <a:pt x="13097" y="21600"/>
                    <a:pt x="15163" y="21212"/>
                    <a:pt x="15163" y="20734"/>
                  </a:cubicBezTo>
                  <a:cubicBezTo>
                    <a:pt x="15163" y="20669"/>
                    <a:pt x="15114" y="20604"/>
                    <a:pt x="15038" y="20543"/>
                  </a:cubicBezTo>
                  <a:cubicBezTo>
                    <a:pt x="16433" y="20428"/>
                    <a:pt x="17830" y="20265"/>
                    <a:pt x="19215" y="20044"/>
                  </a:cubicBezTo>
                  <a:cubicBezTo>
                    <a:pt x="19762" y="19958"/>
                    <a:pt x="20212" y="19431"/>
                    <a:pt x="20339" y="18728"/>
                  </a:cubicBezTo>
                  <a:cubicBezTo>
                    <a:pt x="21348" y="13178"/>
                    <a:pt x="21348" y="7551"/>
                    <a:pt x="20339" y="2002"/>
                  </a:cubicBezTo>
                  <a:cubicBezTo>
                    <a:pt x="20212" y="1299"/>
                    <a:pt x="19762" y="773"/>
                    <a:pt x="19215" y="686"/>
                  </a:cubicBezTo>
                  <a:cubicBezTo>
                    <a:pt x="16339" y="229"/>
                    <a:pt x="13423" y="0"/>
                    <a:pt x="10547" y="0"/>
                  </a:cubicBezTo>
                  <a:close/>
                  <a:moveTo>
                    <a:pt x="10602" y="1795"/>
                  </a:moveTo>
                  <a:cubicBezTo>
                    <a:pt x="13438" y="1795"/>
                    <a:pt x="16273" y="2018"/>
                    <a:pt x="19109" y="2469"/>
                  </a:cubicBezTo>
                  <a:cubicBezTo>
                    <a:pt x="20074" y="7778"/>
                    <a:pt x="20074" y="13088"/>
                    <a:pt x="19109" y="18397"/>
                  </a:cubicBezTo>
                  <a:cubicBezTo>
                    <a:pt x="13437" y="19298"/>
                    <a:pt x="7764" y="19298"/>
                    <a:pt x="2092" y="18397"/>
                  </a:cubicBezTo>
                  <a:cubicBezTo>
                    <a:pt x="1127" y="13088"/>
                    <a:pt x="1127" y="7778"/>
                    <a:pt x="2092" y="2469"/>
                  </a:cubicBezTo>
                  <a:cubicBezTo>
                    <a:pt x="4928" y="2018"/>
                    <a:pt x="7766" y="1795"/>
                    <a:pt x="10602" y="1795"/>
                  </a:cubicBezTo>
                  <a:close/>
                  <a:moveTo>
                    <a:pt x="9332" y="3231"/>
                  </a:moveTo>
                  <a:cubicBezTo>
                    <a:pt x="7547" y="3231"/>
                    <a:pt x="5731" y="3472"/>
                    <a:pt x="3946" y="3953"/>
                  </a:cubicBezTo>
                  <a:cubicBezTo>
                    <a:pt x="3715" y="4016"/>
                    <a:pt x="3527" y="4238"/>
                    <a:pt x="3453" y="4531"/>
                  </a:cubicBezTo>
                  <a:cubicBezTo>
                    <a:pt x="2502" y="8317"/>
                    <a:pt x="2502" y="12151"/>
                    <a:pt x="3453" y="15936"/>
                  </a:cubicBezTo>
                  <a:cubicBezTo>
                    <a:pt x="3527" y="16230"/>
                    <a:pt x="3715" y="16452"/>
                    <a:pt x="3946" y="16514"/>
                  </a:cubicBezTo>
                  <a:cubicBezTo>
                    <a:pt x="5731" y="16996"/>
                    <a:pt x="7547" y="17240"/>
                    <a:pt x="9332" y="17240"/>
                  </a:cubicBezTo>
                  <a:cubicBezTo>
                    <a:pt x="11120" y="17240"/>
                    <a:pt x="12929" y="16996"/>
                    <a:pt x="14715" y="16514"/>
                  </a:cubicBezTo>
                  <a:cubicBezTo>
                    <a:pt x="14947" y="16452"/>
                    <a:pt x="15135" y="16230"/>
                    <a:pt x="15209" y="15936"/>
                  </a:cubicBezTo>
                  <a:cubicBezTo>
                    <a:pt x="16161" y="12151"/>
                    <a:pt x="16161" y="8317"/>
                    <a:pt x="15209" y="4531"/>
                  </a:cubicBezTo>
                  <a:cubicBezTo>
                    <a:pt x="15135" y="4238"/>
                    <a:pt x="14947" y="4016"/>
                    <a:pt x="14715" y="3953"/>
                  </a:cubicBezTo>
                  <a:cubicBezTo>
                    <a:pt x="12929" y="3472"/>
                    <a:pt x="11120" y="3231"/>
                    <a:pt x="9332" y="3231"/>
                  </a:cubicBezTo>
                  <a:close/>
                  <a:moveTo>
                    <a:pt x="9223" y="3949"/>
                  </a:moveTo>
                  <a:cubicBezTo>
                    <a:pt x="10973" y="3949"/>
                    <a:pt x="12724" y="4184"/>
                    <a:pt x="14475" y="4655"/>
                  </a:cubicBezTo>
                  <a:cubicBezTo>
                    <a:pt x="15385" y="8277"/>
                    <a:pt x="15385" y="11899"/>
                    <a:pt x="14475" y="15521"/>
                  </a:cubicBezTo>
                  <a:cubicBezTo>
                    <a:pt x="10973" y="16463"/>
                    <a:pt x="7472" y="16463"/>
                    <a:pt x="3971" y="15521"/>
                  </a:cubicBezTo>
                  <a:cubicBezTo>
                    <a:pt x="3060" y="11899"/>
                    <a:pt x="3060" y="8277"/>
                    <a:pt x="3971" y="4655"/>
                  </a:cubicBezTo>
                  <a:cubicBezTo>
                    <a:pt x="5721" y="4184"/>
                    <a:pt x="7472" y="3949"/>
                    <a:pt x="9223" y="3949"/>
                  </a:cubicBezTo>
                  <a:close/>
                  <a:moveTo>
                    <a:pt x="17434" y="4308"/>
                  </a:moveTo>
                  <a:cubicBezTo>
                    <a:pt x="16888" y="4308"/>
                    <a:pt x="16445" y="4888"/>
                    <a:pt x="16445" y="5604"/>
                  </a:cubicBezTo>
                  <a:cubicBezTo>
                    <a:pt x="16445" y="6320"/>
                    <a:pt x="16888" y="6901"/>
                    <a:pt x="17434" y="6901"/>
                  </a:cubicBezTo>
                  <a:cubicBezTo>
                    <a:pt x="17980" y="6901"/>
                    <a:pt x="18421" y="6320"/>
                    <a:pt x="18421" y="5604"/>
                  </a:cubicBezTo>
                  <a:cubicBezTo>
                    <a:pt x="18421" y="4888"/>
                    <a:pt x="17980" y="4308"/>
                    <a:pt x="17434" y="4308"/>
                  </a:cubicBezTo>
                  <a:close/>
                  <a:moveTo>
                    <a:pt x="17410" y="5170"/>
                  </a:moveTo>
                  <a:cubicBezTo>
                    <a:pt x="17591" y="5170"/>
                    <a:pt x="17739" y="5366"/>
                    <a:pt x="17739" y="5604"/>
                  </a:cubicBezTo>
                  <a:cubicBezTo>
                    <a:pt x="17739" y="5841"/>
                    <a:pt x="17591" y="6035"/>
                    <a:pt x="17410" y="6035"/>
                  </a:cubicBezTo>
                  <a:cubicBezTo>
                    <a:pt x="17229" y="6035"/>
                    <a:pt x="17081" y="5841"/>
                    <a:pt x="17081" y="5604"/>
                  </a:cubicBezTo>
                  <a:cubicBezTo>
                    <a:pt x="17081" y="5366"/>
                    <a:pt x="17229" y="5170"/>
                    <a:pt x="17410" y="5170"/>
                  </a:cubicBezTo>
                  <a:close/>
                  <a:moveTo>
                    <a:pt x="9089" y="6821"/>
                  </a:moveTo>
                  <a:lnTo>
                    <a:pt x="6065" y="7132"/>
                  </a:lnTo>
                  <a:cubicBezTo>
                    <a:pt x="5886" y="7160"/>
                    <a:pt x="5713" y="7373"/>
                    <a:pt x="5682" y="7607"/>
                  </a:cubicBezTo>
                  <a:lnTo>
                    <a:pt x="5481" y="10016"/>
                  </a:lnTo>
                  <a:cubicBezTo>
                    <a:pt x="5473" y="10254"/>
                    <a:pt x="5614" y="10447"/>
                    <a:pt x="5794" y="10447"/>
                  </a:cubicBezTo>
                  <a:cubicBezTo>
                    <a:pt x="5975" y="10447"/>
                    <a:pt x="6128" y="10251"/>
                    <a:pt x="6135" y="10012"/>
                  </a:cubicBezTo>
                  <a:lnTo>
                    <a:pt x="6245" y="8377"/>
                  </a:lnTo>
                  <a:cubicBezTo>
                    <a:pt x="6269" y="8141"/>
                    <a:pt x="6436" y="7930"/>
                    <a:pt x="6617" y="7906"/>
                  </a:cubicBezTo>
                  <a:lnTo>
                    <a:pt x="9089" y="7683"/>
                  </a:lnTo>
                  <a:cubicBezTo>
                    <a:pt x="9270" y="7674"/>
                    <a:pt x="9421" y="7474"/>
                    <a:pt x="9421" y="7236"/>
                  </a:cubicBezTo>
                  <a:cubicBezTo>
                    <a:pt x="9421" y="6998"/>
                    <a:pt x="9270" y="6812"/>
                    <a:pt x="9089" y="6821"/>
                  </a:cubicBezTo>
                  <a:close/>
                  <a:moveTo>
                    <a:pt x="17002" y="10447"/>
                  </a:moveTo>
                  <a:cubicBezTo>
                    <a:pt x="16820" y="10447"/>
                    <a:pt x="16673" y="10639"/>
                    <a:pt x="16673" y="10878"/>
                  </a:cubicBezTo>
                  <a:cubicBezTo>
                    <a:pt x="16673" y="11116"/>
                    <a:pt x="16820" y="11309"/>
                    <a:pt x="17002" y="11309"/>
                  </a:cubicBezTo>
                  <a:lnTo>
                    <a:pt x="18981" y="11309"/>
                  </a:lnTo>
                  <a:cubicBezTo>
                    <a:pt x="19163" y="11309"/>
                    <a:pt x="19310" y="11116"/>
                    <a:pt x="19310" y="10878"/>
                  </a:cubicBezTo>
                  <a:cubicBezTo>
                    <a:pt x="19310" y="10639"/>
                    <a:pt x="19163" y="10447"/>
                    <a:pt x="18981" y="10447"/>
                  </a:cubicBezTo>
                  <a:lnTo>
                    <a:pt x="17002" y="10447"/>
                  </a:lnTo>
                  <a:close/>
                  <a:moveTo>
                    <a:pt x="17002" y="13040"/>
                  </a:moveTo>
                  <a:cubicBezTo>
                    <a:pt x="16820" y="13040"/>
                    <a:pt x="16673" y="13232"/>
                    <a:pt x="16673" y="13471"/>
                  </a:cubicBezTo>
                  <a:cubicBezTo>
                    <a:pt x="16673" y="13708"/>
                    <a:pt x="16820" y="13901"/>
                    <a:pt x="17002" y="13901"/>
                  </a:cubicBezTo>
                  <a:lnTo>
                    <a:pt x="18981" y="13901"/>
                  </a:lnTo>
                  <a:cubicBezTo>
                    <a:pt x="19163" y="13901"/>
                    <a:pt x="19310" y="13708"/>
                    <a:pt x="19310" y="13471"/>
                  </a:cubicBezTo>
                  <a:cubicBezTo>
                    <a:pt x="19310" y="13232"/>
                    <a:pt x="19163" y="13040"/>
                    <a:pt x="18981" y="13040"/>
                  </a:cubicBezTo>
                  <a:lnTo>
                    <a:pt x="17002" y="13040"/>
                  </a:lnTo>
                  <a:close/>
                  <a:moveTo>
                    <a:pt x="16344" y="15629"/>
                  </a:moveTo>
                  <a:cubicBezTo>
                    <a:pt x="16162" y="15629"/>
                    <a:pt x="16015" y="15825"/>
                    <a:pt x="16015" y="16063"/>
                  </a:cubicBezTo>
                  <a:cubicBezTo>
                    <a:pt x="16015" y="16302"/>
                    <a:pt x="16162" y="16494"/>
                    <a:pt x="16344" y="16494"/>
                  </a:cubicBezTo>
                  <a:lnTo>
                    <a:pt x="18323" y="16494"/>
                  </a:lnTo>
                  <a:cubicBezTo>
                    <a:pt x="18505" y="16494"/>
                    <a:pt x="18652" y="16302"/>
                    <a:pt x="18652" y="16063"/>
                  </a:cubicBezTo>
                  <a:cubicBezTo>
                    <a:pt x="18652" y="15825"/>
                    <a:pt x="18505" y="15629"/>
                    <a:pt x="18323" y="15629"/>
                  </a:cubicBezTo>
                  <a:lnTo>
                    <a:pt x="16344" y="15629"/>
                  </a:lnTo>
                  <a:close/>
                </a:path>
              </a:pathLst>
            </a:custGeom>
            <a:solidFill>
              <a:srgbClr val="0088C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66" name="Shape 8139"/>
            <p:cNvSpPr/>
            <p:nvPr/>
          </p:nvSpPr>
          <p:spPr>
            <a:xfrm>
              <a:off x="0" y="0"/>
              <a:ext cx="1143000" cy="1143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50800" cap="flat">
              <a:solidFill>
                <a:srgbClr val="0088C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2000" kern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</p:grpSp>
      <p:grpSp>
        <p:nvGrpSpPr>
          <p:cNvPr id="267" name="Group 8143"/>
          <p:cNvGrpSpPr/>
          <p:nvPr/>
        </p:nvGrpSpPr>
        <p:grpSpPr>
          <a:xfrm>
            <a:off x="8414838" y="5078417"/>
            <a:ext cx="540098" cy="540015"/>
            <a:chOff x="0" y="0"/>
            <a:chExt cx="1143000" cy="1143000"/>
          </a:xfrm>
        </p:grpSpPr>
        <p:sp>
          <p:nvSpPr>
            <p:cNvPr id="268" name="Shape 8141"/>
            <p:cNvSpPr/>
            <p:nvPr/>
          </p:nvSpPr>
          <p:spPr>
            <a:xfrm>
              <a:off x="289503" y="296084"/>
              <a:ext cx="550827" cy="550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9" h="21600" extrusionOk="0">
                  <a:moveTo>
                    <a:pt x="18847" y="7946"/>
                  </a:moveTo>
                  <a:lnTo>
                    <a:pt x="17741" y="9092"/>
                  </a:lnTo>
                  <a:cubicBezTo>
                    <a:pt x="17741" y="8940"/>
                    <a:pt x="17759" y="8792"/>
                    <a:pt x="17745" y="8637"/>
                  </a:cubicBezTo>
                  <a:cubicBezTo>
                    <a:pt x="17629" y="7331"/>
                    <a:pt x="17036" y="6068"/>
                    <a:pt x="16074" y="5081"/>
                  </a:cubicBezTo>
                  <a:cubicBezTo>
                    <a:pt x="15004" y="3980"/>
                    <a:pt x="13585" y="3349"/>
                    <a:pt x="12180" y="3346"/>
                  </a:cubicBezTo>
                  <a:lnTo>
                    <a:pt x="13268" y="2218"/>
                  </a:lnTo>
                  <a:cubicBezTo>
                    <a:pt x="13812" y="1660"/>
                    <a:pt x="14572" y="1350"/>
                    <a:pt x="15403" y="1350"/>
                  </a:cubicBezTo>
                  <a:cubicBezTo>
                    <a:pt x="16460" y="1350"/>
                    <a:pt x="17546" y="1841"/>
                    <a:pt x="18381" y="2697"/>
                  </a:cubicBezTo>
                  <a:cubicBezTo>
                    <a:pt x="19165" y="3501"/>
                    <a:pt x="19632" y="4500"/>
                    <a:pt x="19699" y="5510"/>
                  </a:cubicBezTo>
                  <a:cubicBezTo>
                    <a:pt x="19760" y="6453"/>
                    <a:pt x="19457" y="7317"/>
                    <a:pt x="18847" y="7946"/>
                  </a:cubicBezTo>
                  <a:moveTo>
                    <a:pt x="5829" y="19329"/>
                  </a:moveTo>
                  <a:cubicBezTo>
                    <a:pt x="5814" y="18424"/>
                    <a:pt x="5454" y="17481"/>
                    <a:pt x="4731" y="16739"/>
                  </a:cubicBezTo>
                  <a:cubicBezTo>
                    <a:pt x="4046" y="16034"/>
                    <a:pt x="3151" y="15628"/>
                    <a:pt x="2257" y="15592"/>
                  </a:cubicBezTo>
                  <a:lnTo>
                    <a:pt x="2912" y="13158"/>
                  </a:lnTo>
                  <a:cubicBezTo>
                    <a:pt x="2960" y="12995"/>
                    <a:pt x="3053" y="12836"/>
                    <a:pt x="3168" y="12696"/>
                  </a:cubicBezTo>
                  <a:cubicBezTo>
                    <a:pt x="4486" y="11727"/>
                    <a:pt x="6513" y="12012"/>
                    <a:pt x="7920" y="13460"/>
                  </a:cubicBezTo>
                  <a:cubicBezTo>
                    <a:pt x="9410" y="14990"/>
                    <a:pt x="9639" y="17231"/>
                    <a:pt x="8492" y="18568"/>
                  </a:cubicBezTo>
                  <a:cubicBezTo>
                    <a:pt x="8417" y="18609"/>
                    <a:pt x="8339" y="18649"/>
                    <a:pt x="8256" y="18675"/>
                  </a:cubicBezTo>
                  <a:cubicBezTo>
                    <a:pt x="8256" y="18675"/>
                    <a:pt x="5829" y="19329"/>
                    <a:pt x="5829" y="19329"/>
                  </a:cubicBezTo>
                  <a:close/>
                  <a:moveTo>
                    <a:pt x="2738" y="20164"/>
                  </a:moveTo>
                  <a:cubicBezTo>
                    <a:pt x="2666" y="20181"/>
                    <a:pt x="2443" y="20239"/>
                    <a:pt x="2292" y="20250"/>
                  </a:cubicBezTo>
                  <a:cubicBezTo>
                    <a:pt x="1752" y="20244"/>
                    <a:pt x="1313" y="19792"/>
                    <a:pt x="1313" y="19238"/>
                  </a:cubicBezTo>
                  <a:cubicBezTo>
                    <a:pt x="1321" y="19125"/>
                    <a:pt x="1366" y="18929"/>
                    <a:pt x="1380" y="18858"/>
                  </a:cubicBezTo>
                  <a:lnTo>
                    <a:pt x="2072" y="16283"/>
                  </a:lnTo>
                  <a:cubicBezTo>
                    <a:pt x="2823" y="16261"/>
                    <a:pt x="3631" y="16562"/>
                    <a:pt x="4266" y="17216"/>
                  </a:cubicBezTo>
                  <a:cubicBezTo>
                    <a:pt x="4911" y="17878"/>
                    <a:pt x="5214" y="18725"/>
                    <a:pt x="5181" y="19505"/>
                  </a:cubicBezTo>
                  <a:cubicBezTo>
                    <a:pt x="5181" y="19505"/>
                    <a:pt x="2738" y="20164"/>
                    <a:pt x="2738" y="20164"/>
                  </a:cubicBezTo>
                  <a:close/>
                  <a:moveTo>
                    <a:pt x="6889" y="11179"/>
                  </a:moveTo>
                  <a:cubicBezTo>
                    <a:pt x="6281" y="10928"/>
                    <a:pt x="5643" y="10784"/>
                    <a:pt x="5004" y="10775"/>
                  </a:cubicBezTo>
                  <a:lnTo>
                    <a:pt x="10064" y="5537"/>
                  </a:lnTo>
                  <a:cubicBezTo>
                    <a:pt x="10838" y="4759"/>
                    <a:pt x="11966" y="4537"/>
                    <a:pt x="13078" y="4820"/>
                  </a:cubicBezTo>
                  <a:cubicBezTo>
                    <a:pt x="13078" y="4820"/>
                    <a:pt x="6889" y="11179"/>
                    <a:pt x="6889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9" y="12506"/>
                  </a:cubicBezTo>
                  <a:cubicBezTo>
                    <a:pt x="8448" y="12093"/>
                    <a:pt x="7987" y="11770"/>
                    <a:pt x="7507" y="11499"/>
                  </a:cubicBezTo>
                  <a:lnTo>
                    <a:pt x="13767" y="5065"/>
                  </a:lnTo>
                  <a:cubicBezTo>
                    <a:pt x="14259" y="5288"/>
                    <a:pt x="14730" y="5608"/>
                    <a:pt x="15145" y="6035"/>
                  </a:cubicBezTo>
                  <a:cubicBezTo>
                    <a:pt x="15501" y="6399"/>
                    <a:pt x="15775" y="6807"/>
                    <a:pt x="15987" y="7230"/>
                  </a:cubicBezTo>
                  <a:cubicBezTo>
                    <a:pt x="15987" y="7230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9" y="14854"/>
                    <a:pt x="10048" y="14288"/>
                  </a:cubicBezTo>
                  <a:lnTo>
                    <a:pt x="16257" y="7907"/>
                  </a:lnTo>
                  <a:cubicBezTo>
                    <a:pt x="16637" y="9140"/>
                    <a:pt x="16443" y="10429"/>
                    <a:pt x="15610" y="11285"/>
                  </a:cubicBezTo>
                  <a:cubicBezTo>
                    <a:pt x="15605" y="11290"/>
                    <a:pt x="15598" y="11293"/>
                    <a:pt x="15593" y="11299"/>
                  </a:cubicBezTo>
                  <a:lnTo>
                    <a:pt x="15603" y="11307"/>
                  </a:lnTo>
                  <a:lnTo>
                    <a:pt x="10526" y="16565"/>
                  </a:lnTo>
                  <a:cubicBezTo>
                    <a:pt x="10527" y="16398"/>
                    <a:pt x="10535" y="16232"/>
                    <a:pt x="10519" y="16061"/>
                  </a:cubicBezTo>
                  <a:moveTo>
                    <a:pt x="19308" y="1742"/>
                  </a:moveTo>
                  <a:cubicBezTo>
                    <a:pt x="18228" y="633"/>
                    <a:pt x="16806" y="0"/>
                    <a:pt x="15403" y="0"/>
                  </a:cubicBezTo>
                  <a:cubicBezTo>
                    <a:pt x="14221" y="0"/>
                    <a:pt x="13131" y="451"/>
                    <a:pt x="12336" y="1266"/>
                  </a:cubicBezTo>
                  <a:lnTo>
                    <a:pt x="9139" y="4577"/>
                  </a:lnTo>
                  <a:cubicBezTo>
                    <a:pt x="9130" y="4586"/>
                    <a:pt x="9119" y="4593"/>
                    <a:pt x="9108" y="4603"/>
                  </a:cubicBezTo>
                  <a:cubicBezTo>
                    <a:pt x="9103" y="4608"/>
                    <a:pt x="9100" y="4615"/>
                    <a:pt x="9095" y="4621"/>
                  </a:cubicBezTo>
                  <a:lnTo>
                    <a:pt x="9097" y="4622"/>
                  </a:lnTo>
                  <a:lnTo>
                    <a:pt x="2310" y="11647"/>
                  </a:lnTo>
                  <a:cubicBezTo>
                    <a:pt x="1998" y="11966"/>
                    <a:pt x="1771" y="12365"/>
                    <a:pt x="1646" y="12798"/>
                  </a:cubicBezTo>
                  <a:lnTo>
                    <a:pt x="103" y="18541"/>
                  </a:lnTo>
                  <a:cubicBezTo>
                    <a:pt x="101" y="18557"/>
                    <a:pt x="0" y="19008"/>
                    <a:pt x="0" y="19238"/>
                  </a:cubicBezTo>
                  <a:cubicBezTo>
                    <a:pt x="0" y="20542"/>
                    <a:pt x="1031" y="21600"/>
                    <a:pt x="2303" y="21600"/>
                  </a:cubicBezTo>
                  <a:cubicBezTo>
                    <a:pt x="2555" y="21600"/>
                    <a:pt x="3044" y="21476"/>
                    <a:pt x="3062" y="21473"/>
                  </a:cubicBezTo>
                  <a:lnTo>
                    <a:pt x="8631" y="19969"/>
                  </a:lnTo>
                  <a:cubicBezTo>
                    <a:pt x="9054" y="19839"/>
                    <a:pt x="9439" y="19604"/>
                    <a:pt x="9751" y="19283"/>
                  </a:cubicBezTo>
                  <a:lnTo>
                    <a:pt x="19777" y="8900"/>
                  </a:lnTo>
                  <a:cubicBezTo>
                    <a:pt x="21600" y="7024"/>
                    <a:pt x="21395" y="3881"/>
                    <a:pt x="19308" y="1742"/>
                  </a:cubicBezTo>
                </a:path>
              </a:pathLst>
            </a:custGeom>
            <a:solidFill>
              <a:srgbClr val="00B284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69" name="Shape 8142"/>
            <p:cNvSpPr/>
            <p:nvPr/>
          </p:nvSpPr>
          <p:spPr>
            <a:xfrm>
              <a:off x="0" y="0"/>
              <a:ext cx="1143000" cy="1143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50800" cap="flat">
              <a:solidFill>
                <a:srgbClr val="00B284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2000" kern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</p:grpSp>
      <p:sp>
        <p:nvSpPr>
          <p:cNvPr id="270" name="Shape 8144"/>
          <p:cNvSpPr/>
          <p:nvPr/>
        </p:nvSpPr>
        <p:spPr>
          <a:xfrm>
            <a:off x="9077000" y="5915184"/>
            <a:ext cx="1689840" cy="5578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defTabSz="39004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/>
            </a:pPr>
            <a:r>
              <a:rPr sz="900" kern="0" dirty="0">
                <a:solidFill>
                  <a:srgbClr val="8BC53F"/>
                </a:solidFill>
                <a:latin typeface="Lato Black"/>
                <a:ea typeface="Lato Black"/>
                <a:cs typeface="Lato Black"/>
                <a:sym typeface="Lato Black"/>
              </a:rPr>
              <a:t>Audio Production</a:t>
            </a:r>
          </a:p>
          <a:p>
            <a:pPr defTabSz="390049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1800"/>
            </a:pPr>
            <a:r>
              <a:rPr sz="1200" kern="0" dirty="0">
                <a:solidFill>
                  <a:srgbClr val="1B2D40"/>
                </a:solidFill>
                <a:latin typeface="Lato Light"/>
                <a:ea typeface="Lato Light"/>
                <a:cs typeface="Lato Light"/>
                <a:sym typeface="Lato Light"/>
              </a:rPr>
              <a:t>Lorem ipsum dolor sit amet, consectetuer adipiscing elit, sed.</a:t>
            </a:r>
          </a:p>
        </p:txBody>
      </p:sp>
      <p:grpSp>
        <p:nvGrpSpPr>
          <p:cNvPr id="271" name="Group 8147"/>
          <p:cNvGrpSpPr/>
          <p:nvPr/>
        </p:nvGrpSpPr>
        <p:grpSpPr>
          <a:xfrm>
            <a:off x="8414838" y="5937444"/>
            <a:ext cx="540098" cy="540015"/>
            <a:chOff x="0" y="0"/>
            <a:chExt cx="1143000" cy="1143000"/>
          </a:xfrm>
        </p:grpSpPr>
        <p:sp>
          <p:nvSpPr>
            <p:cNvPr id="272" name="Shape 8145"/>
            <p:cNvSpPr/>
            <p:nvPr/>
          </p:nvSpPr>
          <p:spPr>
            <a:xfrm>
              <a:off x="265643" y="263172"/>
              <a:ext cx="598546" cy="598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2" h="21599" extrusionOk="0">
                  <a:moveTo>
                    <a:pt x="4644" y="0"/>
                  </a:moveTo>
                  <a:cubicBezTo>
                    <a:pt x="4389" y="0"/>
                    <a:pt x="4132" y="50"/>
                    <a:pt x="3885" y="154"/>
                  </a:cubicBezTo>
                  <a:cubicBezTo>
                    <a:pt x="3140" y="468"/>
                    <a:pt x="2652" y="1205"/>
                    <a:pt x="2652" y="2025"/>
                  </a:cubicBezTo>
                  <a:lnTo>
                    <a:pt x="2652" y="11320"/>
                  </a:lnTo>
                  <a:lnTo>
                    <a:pt x="584" y="13422"/>
                  </a:lnTo>
                  <a:cubicBezTo>
                    <a:pt x="-195" y="14213"/>
                    <a:pt x="-195" y="15505"/>
                    <a:pt x="584" y="16296"/>
                  </a:cubicBezTo>
                  <a:lnTo>
                    <a:pt x="5233" y="21020"/>
                  </a:lnTo>
                  <a:cubicBezTo>
                    <a:pt x="5622" y="21416"/>
                    <a:pt x="6127" y="21599"/>
                    <a:pt x="6637" y="21599"/>
                  </a:cubicBezTo>
                  <a:cubicBezTo>
                    <a:pt x="7147" y="21599"/>
                    <a:pt x="7652" y="21416"/>
                    <a:pt x="8041" y="21020"/>
                  </a:cubicBezTo>
                  <a:lnTo>
                    <a:pt x="10128" y="18899"/>
                  </a:lnTo>
                  <a:lnTo>
                    <a:pt x="19255" y="18899"/>
                  </a:lnTo>
                  <a:cubicBezTo>
                    <a:pt x="20062" y="18899"/>
                    <a:pt x="20788" y="18422"/>
                    <a:pt x="21096" y="17665"/>
                  </a:cubicBezTo>
                  <a:cubicBezTo>
                    <a:pt x="21405" y="16908"/>
                    <a:pt x="21250" y="16027"/>
                    <a:pt x="20678" y="15447"/>
                  </a:cubicBezTo>
                  <a:cubicBezTo>
                    <a:pt x="20678" y="15447"/>
                    <a:pt x="6048" y="598"/>
                    <a:pt x="6048" y="598"/>
                  </a:cubicBezTo>
                  <a:cubicBezTo>
                    <a:pt x="5667" y="210"/>
                    <a:pt x="5164" y="0"/>
                    <a:pt x="4644" y="0"/>
                  </a:cubicBezTo>
                  <a:close/>
                  <a:moveTo>
                    <a:pt x="11589" y="0"/>
                  </a:moveTo>
                  <a:cubicBezTo>
                    <a:pt x="11222" y="0"/>
                    <a:pt x="10925" y="301"/>
                    <a:pt x="10925" y="675"/>
                  </a:cubicBezTo>
                  <a:cubicBezTo>
                    <a:pt x="10925" y="1047"/>
                    <a:pt x="11223" y="1349"/>
                    <a:pt x="11589" y="1350"/>
                  </a:cubicBezTo>
                  <a:cubicBezTo>
                    <a:pt x="15986" y="1353"/>
                    <a:pt x="19559" y="4982"/>
                    <a:pt x="19559" y="9450"/>
                  </a:cubicBezTo>
                  <a:cubicBezTo>
                    <a:pt x="19561" y="9822"/>
                    <a:pt x="19857" y="10124"/>
                    <a:pt x="20223" y="10124"/>
                  </a:cubicBezTo>
                  <a:cubicBezTo>
                    <a:pt x="20590" y="10124"/>
                    <a:pt x="20887" y="9823"/>
                    <a:pt x="20887" y="9450"/>
                  </a:cubicBezTo>
                  <a:cubicBezTo>
                    <a:pt x="20882" y="4233"/>
                    <a:pt x="16735" y="10"/>
                    <a:pt x="11608" y="0"/>
                  </a:cubicBezTo>
                  <a:cubicBezTo>
                    <a:pt x="11603" y="-1"/>
                    <a:pt x="11595" y="0"/>
                    <a:pt x="11589" y="0"/>
                  </a:cubicBezTo>
                  <a:close/>
                  <a:moveTo>
                    <a:pt x="4644" y="1350"/>
                  </a:moveTo>
                  <a:cubicBezTo>
                    <a:pt x="4822" y="1350"/>
                    <a:pt x="4994" y="1416"/>
                    <a:pt x="5119" y="1543"/>
                  </a:cubicBezTo>
                  <a:lnTo>
                    <a:pt x="19730" y="16411"/>
                  </a:lnTo>
                  <a:cubicBezTo>
                    <a:pt x="19920" y="16605"/>
                    <a:pt x="19985" y="16891"/>
                    <a:pt x="19881" y="17144"/>
                  </a:cubicBezTo>
                  <a:cubicBezTo>
                    <a:pt x="19779" y="17397"/>
                    <a:pt x="19525" y="17549"/>
                    <a:pt x="19255" y="17549"/>
                  </a:cubicBezTo>
                  <a:lnTo>
                    <a:pt x="19065" y="17549"/>
                  </a:lnTo>
                  <a:lnTo>
                    <a:pt x="3980" y="2218"/>
                  </a:lnTo>
                  <a:lnTo>
                    <a:pt x="3980" y="2025"/>
                  </a:lnTo>
                  <a:cubicBezTo>
                    <a:pt x="3980" y="1750"/>
                    <a:pt x="4149" y="1513"/>
                    <a:pt x="4398" y="1408"/>
                  </a:cubicBezTo>
                  <a:cubicBezTo>
                    <a:pt x="4479" y="1374"/>
                    <a:pt x="4558" y="1350"/>
                    <a:pt x="4644" y="1350"/>
                  </a:cubicBezTo>
                  <a:close/>
                  <a:moveTo>
                    <a:pt x="11874" y="3085"/>
                  </a:moveTo>
                  <a:cubicBezTo>
                    <a:pt x="11690" y="3085"/>
                    <a:pt x="11532" y="3245"/>
                    <a:pt x="11532" y="3433"/>
                  </a:cubicBezTo>
                  <a:cubicBezTo>
                    <a:pt x="11532" y="3618"/>
                    <a:pt x="11672" y="3760"/>
                    <a:pt x="11855" y="3760"/>
                  </a:cubicBezTo>
                  <a:cubicBezTo>
                    <a:pt x="15152" y="3763"/>
                    <a:pt x="17851" y="6484"/>
                    <a:pt x="17851" y="9835"/>
                  </a:cubicBezTo>
                  <a:cubicBezTo>
                    <a:pt x="17854" y="10020"/>
                    <a:pt x="17991" y="10182"/>
                    <a:pt x="18174" y="10182"/>
                  </a:cubicBezTo>
                  <a:cubicBezTo>
                    <a:pt x="18357" y="10182"/>
                    <a:pt x="18515" y="10021"/>
                    <a:pt x="18515" y="9835"/>
                  </a:cubicBezTo>
                  <a:cubicBezTo>
                    <a:pt x="18510" y="6110"/>
                    <a:pt x="15533" y="3095"/>
                    <a:pt x="11874" y="3085"/>
                  </a:cubicBezTo>
                  <a:close/>
                  <a:moveTo>
                    <a:pt x="3980" y="3182"/>
                  </a:moveTo>
                  <a:lnTo>
                    <a:pt x="18117" y="17549"/>
                  </a:lnTo>
                  <a:cubicBezTo>
                    <a:pt x="18117" y="17549"/>
                    <a:pt x="10128" y="17549"/>
                    <a:pt x="10128" y="17549"/>
                  </a:cubicBezTo>
                  <a:cubicBezTo>
                    <a:pt x="10024" y="17549"/>
                    <a:pt x="9923" y="17584"/>
                    <a:pt x="9824" y="17607"/>
                  </a:cubicBezTo>
                  <a:lnTo>
                    <a:pt x="3923" y="11609"/>
                  </a:lnTo>
                  <a:cubicBezTo>
                    <a:pt x="3946" y="11510"/>
                    <a:pt x="3980" y="11424"/>
                    <a:pt x="3980" y="11320"/>
                  </a:cubicBezTo>
                  <a:lnTo>
                    <a:pt x="3980" y="3182"/>
                  </a:lnTo>
                  <a:close/>
                  <a:moveTo>
                    <a:pt x="3601" y="12265"/>
                  </a:moveTo>
                  <a:lnTo>
                    <a:pt x="9198" y="17935"/>
                  </a:lnTo>
                  <a:cubicBezTo>
                    <a:pt x="9193" y="17939"/>
                    <a:pt x="9185" y="17948"/>
                    <a:pt x="9179" y="17954"/>
                  </a:cubicBezTo>
                  <a:lnTo>
                    <a:pt x="7111" y="20056"/>
                  </a:lnTo>
                  <a:cubicBezTo>
                    <a:pt x="6941" y="20228"/>
                    <a:pt x="6739" y="20249"/>
                    <a:pt x="6637" y="20249"/>
                  </a:cubicBezTo>
                  <a:cubicBezTo>
                    <a:pt x="6534" y="20249"/>
                    <a:pt x="6331" y="20228"/>
                    <a:pt x="6162" y="20056"/>
                  </a:cubicBezTo>
                  <a:lnTo>
                    <a:pt x="1513" y="15331"/>
                  </a:lnTo>
                  <a:cubicBezTo>
                    <a:pt x="1344" y="15159"/>
                    <a:pt x="1324" y="14953"/>
                    <a:pt x="1324" y="14849"/>
                  </a:cubicBezTo>
                  <a:cubicBezTo>
                    <a:pt x="1324" y="14745"/>
                    <a:pt x="1344" y="14558"/>
                    <a:pt x="1513" y="14386"/>
                  </a:cubicBezTo>
                  <a:lnTo>
                    <a:pt x="3601" y="12265"/>
                  </a:lnTo>
                  <a:close/>
                </a:path>
              </a:pathLst>
            </a:custGeom>
            <a:solidFill>
              <a:srgbClr val="8BC53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216027" fontAlgn="auto">
                <a:spcBef>
                  <a:spcPts val="0"/>
                </a:spcBef>
                <a:spcAft>
                  <a:spcPts val="0"/>
                </a:spcAft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73" name="Shape 8146"/>
            <p:cNvSpPr/>
            <p:nvPr/>
          </p:nvSpPr>
          <p:spPr>
            <a:xfrm>
              <a:off x="0" y="0"/>
              <a:ext cx="1143000" cy="1143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50800" cap="flat">
              <a:solidFill>
                <a:srgbClr val="8BC53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90049" fontAlgn="auto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2000" kern="0">
                <a:solidFill>
                  <a:srgbClr val="FFFFFF"/>
                </a:solidFill>
                <a:latin typeface="Helvetica Light"/>
                <a:sym typeface="Helvetica Light"/>
              </a:endParaRPr>
            </a:p>
          </p:txBody>
        </p:sp>
      </p:grpSp>
      <p:sp>
        <p:nvSpPr>
          <p:cNvPr id="274" name="Title 1"/>
          <p:cNvSpPr txBox="1">
            <a:spLocks/>
          </p:cNvSpPr>
          <p:nvPr/>
        </p:nvSpPr>
        <p:spPr>
          <a:xfrm>
            <a:off x="576104" y="1404524"/>
            <a:ext cx="10369868" cy="460512"/>
          </a:xfrm>
          <a:prstGeom prst="rect">
            <a:avLst/>
          </a:prstGeom>
        </p:spPr>
        <p:txBody>
          <a:bodyPr vert="horz" lIns="43205" tIns="21603" rIns="43205" bIns="21603"/>
          <a:lstStyle>
            <a:lvl1pPr algn="ctr" defTabSz="390049">
              <a:defRPr sz="2800">
                <a:solidFill>
                  <a:schemeClr val="accent2"/>
                </a:solidFill>
                <a:latin typeface="Lato Regular"/>
                <a:ea typeface="+mn-ea"/>
                <a:cs typeface="Lato Regular"/>
                <a:sym typeface="Helvetica Light"/>
              </a:defRPr>
            </a:lvl1pPr>
            <a:lvl2pPr indent="108014" algn="ctr" defTabSz="390049">
              <a:defRPr sz="5300">
                <a:latin typeface="+mn-lt"/>
                <a:ea typeface="+mn-ea"/>
                <a:cs typeface="+mn-cs"/>
                <a:sym typeface="Helvetica Light"/>
              </a:defRPr>
            </a:lvl2pPr>
            <a:lvl3pPr indent="216027" algn="ctr" defTabSz="390049">
              <a:defRPr sz="5300">
                <a:latin typeface="+mn-lt"/>
                <a:ea typeface="+mn-ea"/>
                <a:cs typeface="+mn-cs"/>
                <a:sym typeface="Helvetica Light"/>
              </a:defRPr>
            </a:lvl3pPr>
            <a:lvl4pPr indent="324041" algn="ctr" defTabSz="390049">
              <a:defRPr sz="5300">
                <a:latin typeface="+mn-lt"/>
                <a:ea typeface="+mn-ea"/>
                <a:cs typeface="+mn-cs"/>
                <a:sym typeface="Helvetica Light"/>
              </a:defRPr>
            </a:lvl4pPr>
            <a:lvl5pPr indent="432054" algn="ctr" defTabSz="390049">
              <a:defRPr sz="5300">
                <a:latin typeface="+mn-lt"/>
                <a:ea typeface="+mn-ea"/>
                <a:cs typeface="+mn-cs"/>
                <a:sym typeface="Helvetica Light"/>
              </a:defRPr>
            </a:lvl5pPr>
            <a:lvl6pPr indent="540068" algn="ctr" defTabSz="390049">
              <a:defRPr sz="5300">
                <a:latin typeface="+mn-lt"/>
                <a:ea typeface="+mn-ea"/>
                <a:cs typeface="+mn-cs"/>
                <a:sym typeface="Helvetica Light"/>
              </a:defRPr>
            </a:lvl6pPr>
            <a:lvl7pPr indent="648081" algn="ctr" defTabSz="390049">
              <a:defRPr sz="5300">
                <a:latin typeface="+mn-lt"/>
                <a:ea typeface="+mn-ea"/>
                <a:cs typeface="+mn-cs"/>
                <a:sym typeface="Helvetica Light"/>
              </a:defRPr>
            </a:lvl7pPr>
            <a:lvl8pPr indent="756095" algn="ctr" defTabSz="390049">
              <a:defRPr sz="5300">
                <a:latin typeface="+mn-lt"/>
                <a:ea typeface="+mn-ea"/>
                <a:cs typeface="+mn-cs"/>
                <a:sym typeface="Helvetica Light"/>
              </a:defRPr>
            </a:lvl8pPr>
            <a:lvl9pPr indent="864108" algn="ctr" defTabSz="390049">
              <a:defRPr sz="5300"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smtClean="0">
                <a:solidFill>
                  <a:srgbClr val="00B284"/>
                </a:solidFill>
                <a:latin typeface="Lato Black"/>
                <a:ea typeface="Lato Black"/>
                <a:cs typeface="Lato Black"/>
                <a:sym typeface="Lato Black"/>
              </a:rPr>
              <a:t>Arrow</a:t>
            </a:r>
            <a:r>
              <a:rPr lang="en-US" kern="0" smtClean="0">
                <a:solidFill>
                  <a:srgbClr val="14180D"/>
                </a:solidFill>
                <a:ea typeface="Lato Regular"/>
                <a:sym typeface="Lato Regular"/>
              </a:rPr>
              <a:t> Infographic</a:t>
            </a:r>
            <a:endParaRPr lang="en-US" kern="0" dirty="0">
              <a:solidFill>
                <a:srgbClr val="1418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36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75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75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8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3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50"/>
                            </p:stCondLst>
                            <p:childTnLst>
                              <p:par>
                                <p:cTn id="10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2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8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3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8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750"/>
                            </p:stCondLst>
                            <p:childTnLst>
                              <p:par>
                                <p:cTn id="1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7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4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4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 advAuto="0"/>
      <p:bldP spid="190" grpId="0" animBg="1" advAuto="0"/>
      <p:bldP spid="196" grpId="0" animBg="1" advAuto="0"/>
      <p:bldP spid="202" grpId="0" animBg="1" advAuto="0"/>
      <p:bldP spid="208" grpId="0" animBg="1" advAuto="0"/>
      <p:bldP spid="214" grpId="0" animBg="1" advAuto="0"/>
      <p:bldP spid="217" grpId="0" animBg="1" advAuto="0"/>
      <p:bldP spid="220" grpId="0" animBg="1" advAuto="0"/>
      <p:bldP spid="223" grpId="0" animBg="1" advAuto="0"/>
      <p:bldP spid="226" grpId="0" animBg="1" advAuto="0"/>
      <p:bldP spid="229" grpId="0" animBg="1" advAuto="0"/>
      <p:bldP spid="234" grpId="0" animBg="1" advAuto="0"/>
      <p:bldP spid="239" grpId="0" animBg="1" advAuto="0"/>
      <p:bldP spid="244" grpId="0" animBg="1" advAuto="0"/>
      <p:bldP spid="249" grpId="0" animBg="1" advAuto="0"/>
      <p:bldP spid="254" grpId="0" animBg="1" advAuto="0"/>
      <p:bldP spid="255" grpId="0" animBg="1" advAuto="0"/>
      <p:bldP spid="256" grpId="0" animBg="1" advAuto="0"/>
      <p:bldP spid="257" grpId="0" animBg="1" advAuto="0"/>
      <p:bldP spid="270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椭圆 55"/>
          <p:cNvSpPr/>
          <p:nvPr/>
        </p:nvSpPr>
        <p:spPr>
          <a:xfrm>
            <a:off x="4540399" y="6297486"/>
            <a:ext cx="2724854" cy="831207"/>
          </a:xfrm>
          <a:prstGeom prst="ellipse">
            <a:avLst/>
          </a:prstGeom>
          <a:gradFill flip="none" rotWithShape="1">
            <a:gsLst>
              <a:gs pos="0">
                <a:sysClr val="windowText" lastClr="000000">
                  <a:alpha val="70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5855738" y="3587595"/>
            <a:ext cx="1518273" cy="3059998"/>
            <a:chOff x="4281488" y="2009843"/>
            <a:chExt cx="1204912" cy="2428808"/>
          </a:xfrm>
        </p:grpSpPr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4728043" y="2583169"/>
              <a:ext cx="378730" cy="448633"/>
            </a:xfrm>
            <a:custGeom>
              <a:avLst/>
              <a:gdLst>
                <a:gd name="T0" fmla="*/ 102 w 154"/>
                <a:gd name="T1" fmla="*/ 109 h 182"/>
                <a:gd name="T2" fmla="*/ 154 w 154"/>
                <a:gd name="T3" fmla="*/ 46 h 182"/>
                <a:gd name="T4" fmla="*/ 69 w 154"/>
                <a:gd name="T5" fmla="*/ 0 h 182"/>
                <a:gd name="T6" fmla="*/ 18 w 154"/>
                <a:gd name="T7" fmla="*/ 63 h 182"/>
                <a:gd name="T8" fmla="*/ 17 w 154"/>
                <a:gd name="T9" fmla="*/ 131 h 182"/>
                <a:gd name="T10" fmla="*/ 25 w 154"/>
                <a:gd name="T11" fmla="*/ 136 h 182"/>
                <a:gd name="T12" fmla="*/ 110 w 154"/>
                <a:gd name="T13" fmla="*/ 182 h 182"/>
                <a:gd name="T14" fmla="*/ 102 w 154"/>
                <a:gd name="T15" fmla="*/ 177 h 182"/>
                <a:gd name="T16" fmla="*/ 102 w 154"/>
                <a:gd name="T17" fmla="*/ 109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82">
                  <a:moveTo>
                    <a:pt x="102" y="109"/>
                  </a:moveTo>
                  <a:cubicBezTo>
                    <a:pt x="154" y="46"/>
                    <a:pt x="154" y="46"/>
                    <a:pt x="154" y="46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84"/>
                    <a:pt x="0" y="114"/>
                    <a:pt x="17" y="131"/>
                  </a:cubicBezTo>
                  <a:cubicBezTo>
                    <a:pt x="20" y="133"/>
                    <a:pt x="22" y="135"/>
                    <a:pt x="25" y="136"/>
                  </a:cubicBezTo>
                  <a:cubicBezTo>
                    <a:pt x="110" y="182"/>
                    <a:pt x="110" y="182"/>
                    <a:pt x="110" y="182"/>
                  </a:cubicBezTo>
                  <a:cubicBezTo>
                    <a:pt x="107" y="181"/>
                    <a:pt x="105" y="179"/>
                    <a:pt x="102" y="177"/>
                  </a:cubicBezTo>
                  <a:cubicBezTo>
                    <a:pt x="85" y="160"/>
                    <a:pt x="85" y="130"/>
                    <a:pt x="102" y="109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rgbClr val="94E725"/>
                </a:gs>
                <a:gs pos="86000">
                  <a:srgbClr val="6A830F"/>
                </a:gs>
              </a:gsLst>
              <a:lin ang="15000000" scaled="0"/>
              <a:tileRect/>
            </a:gradFill>
            <a:ln w="1270" cap="flat" cmpd="sng" algn="ctr">
              <a:noFill/>
              <a:prstDash val="sysDot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4755829" y="2009843"/>
              <a:ext cx="387076" cy="450720"/>
            </a:xfrm>
            <a:custGeom>
              <a:avLst/>
              <a:gdLst>
                <a:gd name="T0" fmla="*/ 102 w 157"/>
                <a:gd name="T1" fmla="*/ 65 h 183"/>
                <a:gd name="T2" fmla="*/ 133 w 157"/>
                <a:gd name="T3" fmla="*/ 47 h 183"/>
                <a:gd name="T4" fmla="*/ 157 w 157"/>
                <a:gd name="T5" fmla="*/ 51 h 183"/>
                <a:gd name="T6" fmla="*/ 72 w 157"/>
                <a:gd name="T7" fmla="*/ 5 h 183"/>
                <a:gd name="T8" fmla="*/ 49 w 157"/>
                <a:gd name="T9" fmla="*/ 1 h 183"/>
                <a:gd name="T10" fmla="*/ 17 w 157"/>
                <a:gd name="T11" fmla="*/ 19 h 183"/>
                <a:gd name="T12" fmla="*/ 17 w 157"/>
                <a:gd name="T13" fmla="*/ 87 h 183"/>
                <a:gd name="T14" fmla="*/ 70 w 157"/>
                <a:gd name="T15" fmla="*/ 137 h 183"/>
                <a:gd name="T16" fmla="*/ 155 w 157"/>
                <a:gd name="T17" fmla="*/ 183 h 183"/>
                <a:gd name="T18" fmla="*/ 102 w 157"/>
                <a:gd name="T19" fmla="*/ 133 h 183"/>
                <a:gd name="T20" fmla="*/ 102 w 157"/>
                <a:gd name="T21" fmla="*/ 6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7" h="183">
                  <a:moveTo>
                    <a:pt x="102" y="65"/>
                  </a:moveTo>
                  <a:cubicBezTo>
                    <a:pt x="111" y="55"/>
                    <a:pt x="122" y="48"/>
                    <a:pt x="133" y="47"/>
                  </a:cubicBezTo>
                  <a:cubicBezTo>
                    <a:pt x="142" y="46"/>
                    <a:pt x="150" y="47"/>
                    <a:pt x="157" y="51"/>
                  </a:cubicBezTo>
                  <a:cubicBezTo>
                    <a:pt x="129" y="36"/>
                    <a:pt x="101" y="20"/>
                    <a:pt x="72" y="5"/>
                  </a:cubicBezTo>
                  <a:cubicBezTo>
                    <a:pt x="65" y="1"/>
                    <a:pt x="57" y="0"/>
                    <a:pt x="49" y="1"/>
                  </a:cubicBezTo>
                  <a:cubicBezTo>
                    <a:pt x="37" y="2"/>
                    <a:pt x="26" y="9"/>
                    <a:pt x="17" y="19"/>
                  </a:cubicBezTo>
                  <a:cubicBezTo>
                    <a:pt x="0" y="40"/>
                    <a:pt x="0" y="71"/>
                    <a:pt x="17" y="87"/>
                  </a:cubicBezTo>
                  <a:cubicBezTo>
                    <a:pt x="70" y="137"/>
                    <a:pt x="70" y="137"/>
                    <a:pt x="70" y="137"/>
                  </a:cubicBezTo>
                  <a:cubicBezTo>
                    <a:pt x="155" y="183"/>
                    <a:pt x="155" y="183"/>
                    <a:pt x="155" y="183"/>
                  </a:cubicBezTo>
                  <a:cubicBezTo>
                    <a:pt x="102" y="133"/>
                    <a:pt x="102" y="133"/>
                    <a:pt x="102" y="133"/>
                  </a:cubicBezTo>
                  <a:cubicBezTo>
                    <a:pt x="85" y="117"/>
                    <a:pt x="85" y="86"/>
                    <a:pt x="102" y="65"/>
                  </a:cubicBezTo>
                  <a:close/>
                </a:path>
              </a:pathLst>
            </a:custGeom>
            <a:gradFill flip="none" rotWithShape="1">
              <a:gsLst>
                <a:gs pos="28000">
                  <a:srgbClr val="94E725"/>
                </a:gs>
                <a:gs pos="86000">
                  <a:srgbClr val="6A830F"/>
                </a:gs>
              </a:gsLst>
              <a:lin ang="15000000" scaled="0"/>
              <a:tileRect/>
            </a:gradFill>
            <a:ln w="1270" cap="flat" cmpd="sng" algn="ctr">
              <a:noFill/>
              <a:prstDash val="sysDot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auto">
            <a:xfrm>
              <a:off x="4475163" y="2103438"/>
              <a:ext cx="1011237" cy="2335213"/>
            </a:xfrm>
            <a:custGeom>
              <a:avLst/>
              <a:gdLst>
                <a:gd name="T0" fmla="*/ 232 w 410"/>
                <a:gd name="T1" fmla="*/ 1 h 948"/>
                <a:gd name="T2" fmla="*/ 264 w 410"/>
                <a:gd name="T3" fmla="*/ 11 h 948"/>
                <a:gd name="T4" fmla="*/ 394 w 410"/>
                <a:gd name="T5" fmla="*/ 134 h 948"/>
                <a:gd name="T6" fmla="*/ 399 w 410"/>
                <a:gd name="T7" fmla="*/ 139 h 948"/>
                <a:gd name="T8" fmla="*/ 402 w 410"/>
                <a:gd name="T9" fmla="*/ 188 h 948"/>
                <a:gd name="T10" fmla="*/ 394 w 410"/>
                <a:gd name="T11" fmla="*/ 201 h 948"/>
                <a:gd name="T12" fmla="*/ 263 w 410"/>
                <a:gd name="T13" fmla="*/ 361 h 948"/>
                <a:gd name="T14" fmla="*/ 232 w 410"/>
                <a:gd name="T15" fmla="*/ 380 h 948"/>
                <a:gd name="T16" fmla="*/ 200 w 410"/>
                <a:gd name="T17" fmla="*/ 370 h 948"/>
                <a:gd name="T18" fmla="*/ 200 w 410"/>
                <a:gd name="T19" fmla="*/ 302 h 948"/>
                <a:gd name="T20" fmla="*/ 252 w 410"/>
                <a:gd name="T21" fmla="*/ 240 h 948"/>
                <a:gd name="T22" fmla="*/ 223 w 410"/>
                <a:gd name="T23" fmla="*/ 244 h 948"/>
                <a:gd name="T24" fmla="*/ 96 w 410"/>
                <a:gd name="T25" fmla="*/ 398 h 948"/>
                <a:gd name="T26" fmla="*/ 95 w 410"/>
                <a:gd name="T27" fmla="*/ 887 h 948"/>
                <a:gd name="T28" fmla="*/ 48 w 410"/>
                <a:gd name="T29" fmla="*/ 945 h 948"/>
                <a:gd name="T30" fmla="*/ 0 w 410"/>
                <a:gd name="T31" fmla="*/ 900 h 948"/>
                <a:gd name="T32" fmla="*/ 1 w 410"/>
                <a:gd name="T33" fmla="*/ 411 h 948"/>
                <a:gd name="T34" fmla="*/ 223 w 410"/>
                <a:gd name="T35" fmla="*/ 141 h 948"/>
                <a:gd name="T36" fmla="*/ 254 w 410"/>
                <a:gd name="T37" fmla="*/ 137 h 948"/>
                <a:gd name="T38" fmla="*/ 201 w 410"/>
                <a:gd name="T39" fmla="*/ 87 h 948"/>
                <a:gd name="T40" fmla="*/ 201 w 410"/>
                <a:gd name="T41" fmla="*/ 20 h 948"/>
                <a:gd name="T42" fmla="*/ 232 w 410"/>
                <a:gd name="T43" fmla="*/ 1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0" h="948">
                  <a:moveTo>
                    <a:pt x="232" y="1"/>
                  </a:moveTo>
                  <a:cubicBezTo>
                    <a:pt x="244" y="0"/>
                    <a:pt x="255" y="3"/>
                    <a:pt x="264" y="11"/>
                  </a:cubicBezTo>
                  <a:cubicBezTo>
                    <a:pt x="394" y="134"/>
                    <a:pt x="394" y="134"/>
                    <a:pt x="394" y="134"/>
                  </a:cubicBezTo>
                  <a:cubicBezTo>
                    <a:pt x="396" y="135"/>
                    <a:pt x="398" y="137"/>
                    <a:pt x="399" y="139"/>
                  </a:cubicBezTo>
                  <a:cubicBezTo>
                    <a:pt x="409" y="154"/>
                    <a:pt x="410" y="172"/>
                    <a:pt x="402" y="188"/>
                  </a:cubicBezTo>
                  <a:cubicBezTo>
                    <a:pt x="400" y="193"/>
                    <a:pt x="398" y="198"/>
                    <a:pt x="394" y="201"/>
                  </a:cubicBezTo>
                  <a:cubicBezTo>
                    <a:pt x="263" y="361"/>
                    <a:pt x="263" y="361"/>
                    <a:pt x="263" y="361"/>
                  </a:cubicBezTo>
                  <a:cubicBezTo>
                    <a:pt x="254" y="372"/>
                    <a:pt x="243" y="378"/>
                    <a:pt x="232" y="380"/>
                  </a:cubicBezTo>
                  <a:cubicBezTo>
                    <a:pt x="220" y="381"/>
                    <a:pt x="209" y="378"/>
                    <a:pt x="200" y="370"/>
                  </a:cubicBezTo>
                  <a:cubicBezTo>
                    <a:pt x="183" y="354"/>
                    <a:pt x="183" y="323"/>
                    <a:pt x="200" y="302"/>
                  </a:cubicBezTo>
                  <a:cubicBezTo>
                    <a:pt x="252" y="240"/>
                    <a:pt x="252" y="240"/>
                    <a:pt x="252" y="240"/>
                  </a:cubicBezTo>
                  <a:cubicBezTo>
                    <a:pt x="223" y="244"/>
                    <a:pt x="223" y="244"/>
                    <a:pt x="223" y="244"/>
                  </a:cubicBezTo>
                  <a:cubicBezTo>
                    <a:pt x="153" y="254"/>
                    <a:pt x="96" y="323"/>
                    <a:pt x="96" y="398"/>
                  </a:cubicBezTo>
                  <a:cubicBezTo>
                    <a:pt x="95" y="887"/>
                    <a:pt x="95" y="887"/>
                    <a:pt x="95" y="887"/>
                  </a:cubicBezTo>
                  <a:cubicBezTo>
                    <a:pt x="95" y="915"/>
                    <a:pt x="74" y="941"/>
                    <a:pt x="48" y="945"/>
                  </a:cubicBezTo>
                  <a:cubicBezTo>
                    <a:pt x="22" y="948"/>
                    <a:pt x="0" y="929"/>
                    <a:pt x="0" y="900"/>
                  </a:cubicBezTo>
                  <a:cubicBezTo>
                    <a:pt x="1" y="411"/>
                    <a:pt x="1" y="411"/>
                    <a:pt x="1" y="411"/>
                  </a:cubicBezTo>
                  <a:cubicBezTo>
                    <a:pt x="2" y="279"/>
                    <a:pt x="101" y="159"/>
                    <a:pt x="223" y="141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01" y="87"/>
                    <a:pt x="201" y="87"/>
                    <a:pt x="201" y="87"/>
                  </a:cubicBezTo>
                  <a:cubicBezTo>
                    <a:pt x="184" y="71"/>
                    <a:pt x="184" y="41"/>
                    <a:pt x="201" y="20"/>
                  </a:cubicBezTo>
                  <a:cubicBezTo>
                    <a:pt x="210" y="9"/>
                    <a:pt x="221" y="3"/>
                    <a:pt x="232" y="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94E725"/>
                </a:gs>
                <a:gs pos="52000">
                  <a:srgbClr val="6A830F"/>
                </a:gs>
              </a:gsLst>
              <a:lin ang="15000000" scaled="0"/>
              <a:tileRect/>
            </a:gradFill>
            <a:ln w="1270" cap="flat" cmpd="sng" algn="ctr">
              <a:noFill/>
              <a:prstDash val="sysDot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1" name="Freeform 75"/>
            <p:cNvSpPr>
              <a:spLocks/>
            </p:cNvSpPr>
            <p:nvPr/>
          </p:nvSpPr>
          <p:spPr bwMode="auto">
            <a:xfrm>
              <a:off x="4281488" y="2332038"/>
              <a:ext cx="831850" cy="2093912"/>
            </a:xfrm>
            <a:custGeom>
              <a:avLst/>
              <a:gdLst>
                <a:gd name="T0" fmla="*/ 253 w 338"/>
                <a:gd name="T1" fmla="*/ 0 h 849"/>
                <a:gd name="T2" fmla="*/ 222 w 338"/>
                <a:gd name="T3" fmla="*/ 4 h 849"/>
                <a:gd name="T4" fmla="*/ 0 w 338"/>
                <a:gd name="T5" fmla="*/ 273 h 849"/>
                <a:gd name="T6" fmla="*/ 0 w 338"/>
                <a:gd name="T7" fmla="*/ 763 h 849"/>
                <a:gd name="T8" fmla="*/ 22 w 338"/>
                <a:gd name="T9" fmla="*/ 803 h 849"/>
                <a:gd name="T10" fmla="*/ 106 w 338"/>
                <a:gd name="T11" fmla="*/ 849 h 849"/>
                <a:gd name="T12" fmla="*/ 84 w 338"/>
                <a:gd name="T13" fmla="*/ 809 h 849"/>
                <a:gd name="T14" fmla="*/ 85 w 338"/>
                <a:gd name="T15" fmla="*/ 320 h 849"/>
                <a:gd name="T16" fmla="*/ 307 w 338"/>
                <a:gd name="T17" fmla="*/ 50 h 849"/>
                <a:gd name="T18" fmla="*/ 338 w 338"/>
                <a:gd name="T19" fmla="*/ 46 h 849"/>
                <a:gd name="T20" fmla="*/ 253 w 338"/>
                <a:gd name="T21" fmla="*/ 0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849">
                  <a:moveTo>
                    <a:pt x="253" y="0"/>
                  </a:moveTo>
                  <a:cubicBezTo>
                    <a:pt x="222" y="4"/>
                    <a:pt x="222" y="4"/>
                    <a:pt x="222" y="4"/>
                  </a:cubicBezTo>
                  <a:cubicBezTo>
                    <a:pt x="100" y="21"/>
                    <a:pt x="1" y="142"/>
                    <a:pt x="0" y="273"/>
                  </a:cubicBezTo>
                  <a:cubicBezTo>
                    <a:pt x="0" y="763"/>
                    <a:pt x="0" y="763"/>
                    <a:pt x="0" y="763"/>
                  </a:cubicBezTo>
                  <a:cubicBezTo>
                    <a:pt x="0" y="781"/>
                    <a:pt x="8" y="796"/>
                    <a:pt x="22" y="803"/>
                  </a:cubicBezTo>
                  <a:cubicBezTo>
                    <a:pt x="106" y="849"/>
                    <a:pt x="106" y="849"/>
                    <a:pt x="106" y="849"/>
                  </a:cubicBezTo>
                  <a:cubicBezTo>
                    <a:pt x="93" y="842"/>
                    <a:pt x="84" y="827"/>
                    <a:pt x="84" y="809"/>
                  </a:cubicBezTo>
                  <a:cubicBezTo>
                    <a:pt x="85" y="320"/>
                    <a:pt x="85" y="320"/>
                    <a:pt x="85" y="320"/>
                  </a:cubicBezTo>
                  <a:cubicBezTo>
                    <a:pt x="86" y="188"/>
                    <a:pt x="185" y="67"/>
                    <a:pt x="307" y="50"/>
                  </a:cubicBezTo>
                  <a:cubicBezTo>
                    <a:pt x="338" y="46"/>
                    <a:pt x="338" y="46"/>
                    <a:pt x="338" y="46"/>
                  </a:cubicBezTo>
                  <a:lnTo>
                    <a:pt x="253" y="0"/>
                  </a:lnTo>
                  <a:close/>
                </a:path>
              </a:pathLst>
            </a:custGeom>
            <a:gradFill flip="none" rotWithShape="1">
              <a:gsLst>
                <a:gs pos="73000">
                  <a:srgbClr val="94E725"/>
                </a:gs>
                <a:gs pos="100000">
                  <a:srgbClr val="6A830F"/>
                </a:gs>
              </a:gsLst>
              <a:lin ang="15000000" scaled="0"/>
              <a:tileRect/>
            </a:gradFill>
            <a:ln w="1270" cap="flat" cmpd="sng" algn="ctr">
              <a:noFill/>
              <a:prstDash val="sysDot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069882" y="2809392"/>
            <a:ext cx="1366839" cy="4042531"/>
            <a:chOff x="4089129" y="1275606"/>
            <a:chExt cx="1084733" cy="3208672"/>
          </a:xfrm>
        </p:grpSpPr>
        <p:sp>
          <p:nvSpPr>
            <p:cNvPr id="63" name="Freeform 27"/>
            <p:cNvSpPr>
              <a:spLocks/>
            </p:cNvSpPr>
            <p:nvPr/>
          </p:nvSpPr>
          <p:spPr bwMode="auto">
            <a:xfrm>
              <a:off x="4402839" y="1717360"/>
              <a:ext cx="263963" cy="2752310"/>
            </a:xfrm>
            <a:custGeom>
              <a:avLst/>
              <a:gdLst>
                <a:gd name="T0" fmla="*/ 85 w 107"/>
                <a:gd name="T1" fmla="*/ 1077 h 1117"/>
                <a:gd name="T2" fmla="*/ 87 w 107"/>
                <a:gd name="T3" fmla="*/ 46 h 1117"/>
                <a:gd name="T4" fmla="*/ 2 w 107"/>
                <a:gd name="T5" fmla="*/ 0 h 1117"/>
                <a:gd name="T6" fmla="*/ 0 w 107"/>
                <a:gd name="T7" fmla="*/ 1031 h 1117"/>
                <a:gd name="T8" fmla="*/ 22 w 107"/>
                <a:gd name="T9" fmla="*/ 1071 h 1117"/>
                <a:gd name="T10" fmla="*/ 107 w 107"/>
                <a:gd name="T11" fmla="*/ 1117 h 1117"/>
                <a:gd name="T12" fmla="*/ 85 w 107"/>
                <a:gd name="T13" fmla="*/ 1077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117">
                  <a:moveTo>
                    <a:pt x="85" y="1077"/>
                  </a:moveTo>
                  <a:cubicBezTo>
                    <a:pt x="87" y="46"/>
                    <a:pt x="87" y="46"/>
                    <a:pt x="87" y="4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031"/>
                    <a:pt x="0" y="1031"/>
                    <a:pt x="0" y="1031"/>
                  </a:cubicBezTo>
                  <a:cubicBezTo>
                    <a:pt x="0" y="1049"/>
                    <a:pt x="9" y="1064"/>
                    <a:pt x="22" y="1071"/>
                  </a:cubicBezTo>
                  <a:cubicBezTo>
                    <a:pt x="107" y="1117"/>
                    <a:pt x="107" y="1117"/>
                    <a:pt x="107" y="1117"/>
                  </a:cubicBezTo>
                  <a:cubicBezTo>
                    <a:pt x="94" y="1110"/>
                    <a:pt x="85" y="1095"/>
                    <a:pt x="85" y="107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1A8785"/>
                </a:gs>
                <a:gs pos="0">
                  <a:srgbClr val="96DCDE"/>
                </a:gs>
              </a:gsLst>
              <a:lin ang="11400000" scaled="0"/>
              <a:tileRect/>
            </a:gradFill>
            <a:ln w="1270" cap="flat" cmpd="sng" algn="ctr">
              <a:noFill/>
              <a:prstDash val="sysDot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4" name="Freeform 23"/>
            <p:cNvSpPr>
              <a:spLocks/>
            </p:cNvSpPr>
            <p:nvPr/>
          </p:nvSpPr>
          <p:spPr bwMode="auto">
            <a:xfrm>
              <a:off x="4290160" y="1381408"/>
              <a:ext cx="883702" cy="3102870"/>
            </a:xfrm>
            <a:custGeom>
              <a:avLst/>
              <a:gdLst>
                <a:gd name="T0" fmla="*/ 180 w 359"/>
                <a:gd name="T1" fmla="*/ 1 h 1259"/>
                <a:gd name="T2" fmla="*/ 205 w 359"/>
                <a:gd name="T3" fmla="*/ 5 h 1259"/>
                <a:gd name="T4" fmla="*/ 212 w 359"/>
                <a:gd name="T5" fmla="*/ 11 h 1259"/>
                <a:gd name="T6" fmla="*/ 342 w 359"/>
                <a:gd name="T7" fmla="*/ 134 h 1259"/>
                <a:gd name="T8" fmla="*/ 342 w 359"/>
                <a:gd name="T9" fmla="*/ 201 h 1259"/>
                <a:gd name="T10" fmla="*/ 311 w 359"/>
                <a:gd name="T11" fmla="*/ 220 h 1259"/>
                <a:gd name="T12" fmla="*/ 279 w 359"/>
                <a:gd name="T13" fmla="*/ 210 h 1259"/>
                <a:gd name="T14" fmla="*/ 223 w 359"/>
                <a:gd name="T15" fmla="*/ 157 h 1259"/>
                <a:gd name="T16" fmla="*/ 221 w 359"/>
                <a:gd name="T17" fmla="*/ 1198 h 1259"/>
                <a:gd name="T18" fmla="*/ 173 w 359"/>
                <a:gd name="T19" fmla="*/ 1256 h 1259"/>
                <a:gd name="T20" fmla="*/ 126 w 359"/>
                <a:gd name="T21" fmla="*/ 1211 h 1259"/>
                <a:gd name="T22" fmla="*/ 128 w 359"/>
                <a:gd name="T23" fmla="*/ 180 h 1259"/>
                <a:gd name="T24" fmla="*/ 80 w 359"/>
                <a:gd name="T25" fmla="*/ 238 h 1259"/>
                <a:gd name="T26" fmla="*/ 49 w 359"/>
                <a:gd name="T27" fmla="*/ 257 h 1259"/>
                <a:gd name="T28" fmla="*/ 17 w 359"/>
                <a:gd name="T29" fmla="*/ 247 h 1259"/>
                <a:gd name="T30" fmla="*/ 18 w 359"/>
                <a:gd name="T31" fmla="*/ 179 h 1259"/>
                <a:gd name="T32" fmla="*/ 149 w 359"/>
                <a:gd name="T33" fmla="*/ 19 h 1259"/>
                <a:gd name="T34" fmla="*/ 160 w 359"/>
                <a:gd name="T35" fmla="*/ 9 h 1259"/>
                <a:gd name="T36" fmla="*/ 180 w 359"/>
                <a:gd name="T37" fmla="*/ 1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9" h="1259">
                  <a:moveTo>
                    <a:pt x="180" y="1"/>
                  </a:moveTo>
                  <a:cubicBezTo>
                    <a:pt x="189" y="0"/>
                    <a:pt x="197" y="1"/>
                    <a:pt x="205" y="5"/>
                  </a:cubicBezTo>
                  <a:cubicBezTo>
                    <a:pt x="208" y="8"/>
                    <a:pt x="210" y="9"/>
                    <a:pt x="212" y="11"/>
                  </a:cubicBezTo>
                  <a:cubicBezTo>
                    <a:pt x="342" y="134"/>
                    <a:pt x="342" y="134"/>
                    <a:pt x="342" y="134"/>
                  </a:cubicBezTo>
                  <a:cubicBezTo>
                    <a:pt x="359" y="150"/>
                    <a:pt x="359" y="180"/>
                    <a:pt x="342" y="201"/>
                  </a:cubicBezTo>
                  <a:cubicBezTo>
                    <a:pt x="333" y="212"/>
                    <a:pt x="322" y="218"/>
                    <a:pt x="311" y="220"/>
                  </a:cubicBezTo>
                  <a:cubicBezTo>
                    <a:pt x="299" y="221"/>
                    <a:pt x="288" y="218"/>
                    <a:pt x="279" y="210"/>
                  </a:cubicBezTo>
                  <a:cubicBezTo>
                    <a:pt x="223" y="157"/>
                    <a:pt x="223" y="157"/>
                    <a:pt x="223" y="157"/>
                  </a:cubicBezTo>
                  <a:cubicBezTo>
                    <a:pt x="221" y="1198"/>
                    <a:pt x="221" y="1198"/>
                    <a:pt x="221" y="1198"/>
                  </a:cubicBezTo>
                  <a:cubicBezTo>
                    <a:pt x="221" y="1226"/>
                    <a:pt x="200" y="1252"/>
                    <a:pt x="173" y="1256"/>
                  </a:cubicBezTo>
                  <a:cubicBezTo>
                    <a:pt x="147" y="1259"/>
                    <a:pt x="126" y="1239"/>
                    <a:pt x="126" y="1211"/>
                  </a:cubicBezTo>
                  <a:cubicBezTo>
                    <a:pt x="128" y="180"/>
                    <a:pt x="128" y="180"/>
                    <a:pt x="128" y="180"/>
                  </a:cubicBezTo>
                  <a:cubicBezTo>
                    <a:pt x="80" y="238"/>
                    <a:pt x="80" y="238"/>
                    <a:pt x="80" y="238"/>
                  </a:cubicBezTo>
                  <a:cubicBezTo>
                    <a:pt x="72" y="249"/>
                    <a:pt x="60" y="255"/>
                    <a:pt x="49" y="257"/>
                  </a:cubicBezTo>
                  <a:cubicBezTo>
                    <a:pt x="37" y="258"/>
                    <a:pt x="26" y="255"/>
                    <a:pt x="17" y="247"/>
                  </a:cubicBezTo>
                  <a:cubicBezTo>
                    <a:pt x="0" y="231"/>
                    <a:pt x="0" y="200"/>
                    <a:pt x="18" y="179"/>
                  </a:cubicBezTo>
                  <a:cubicBezTo>
                    <a:pt x="149" y="19"/>
                    <a:pt x="149" y="19"/>
                    <a:pt x="149" y="19"/>
                  </a:cubicBezTo>
                  <a:cubicBezTo>
                    <a:pt x="152" y="15"/>
                    <a:pt x="156" y="12"/>
                    <a:pt x="160" y="9"/>
                  </a:cubicBezTo>
                  <a:cubicBezTo>
                    <a:pt x="166" y="5"/>
                    <a:pt x="173" y="2"/>
                    <a:pt x="180" y="1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rgbClr val="96DCDE"/>
                </a:gs>
                <a:gs pos="59000">
                  <a:srgbClr val="11817F"/>
                </a:gs>
              </a:gsLst>
              <a:lin ang="11400000" scaled="0"/>
              <a:tileRect/>
            </a:gradFill>
            <a:ln w="1270" cap="flat" cmpd="sng" algn="ctr">
              <a:noFill/>
              <a:prstDash val="sysDot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5" name="Freeform 32"/>
            <p:cNvSpPr>
              <a:spLocks/>
            </p:cNvSpPr>
            <p:nvPr/>
          </p:nvSpPr>
          <p:spPr bwMode="auto">
            <a:xfrm>
              <a:off x="4089129" y="1275606"/>
              <a:ext cx="712595" cy="734506"/>
            </a:xfrm>
            <a:custGeom>
              <a:avLst/>
              <a:gdLst>
                <a:gd name="T0" fmla="*/ 204 w 289"/>
                <a:gd name="T1" fmla="*/ 5 h 298"/>
                <a:gd name="T2" fmla="*/ 180 w 289"/>
                <a:gd name="T3" fmla="*/ 1 h 298"/>
                <a:gd name="T4" fmla="*/ 160 w 289"/>
                <a:gd name="T5" fmla="*/ 9 h 298"/>
                <a:gd name="T6" fmla="*/ 149 w 289"/>
                <a:gd name="T7" fmla="*/ 19 h 298"/>
                <a:gd name="T8" fmla="*/ 18 w 289"/>
                <a:gd name="T9" fmla="*/ 179 h 298"/>
                <a:gd name="T10" fmla="*/ 18 w 289"/>
                <a:gd name="T11" fmla="*/ 247 h 298"/>
                <a:gd name="T12" fmla="*/ 25 w 289"/>
                <a:gd name="T13" fmla="*/ 252 h 298"/>
                <a:gd name="T14" fmla="*/ 106 w 289"/>
                <a:gd name="T15" fmla="*/ 296 h 298"/>
                <a:gd name="T16" fmla="*/ 110 w 289"/>
                <a:gd name="T17" fmla="*/ 298 h 298"/>
                <a:gd name="T18" fmla="*/ 102 w 289"/>
                <a:gd name="T19" fmla="*/ 293 h 298"/>
                <a:gd name="T20" fmla="*/ 103 w 289"/>
                <a:gd name="T21" fmla="*/ 225 h 298"/>
                <a:gd name="T22" fmla="*/ 234 w 289"/>
                <a:gd name="T23" fmla="*/ 65 h 298"/>
                <a:gd name="T24" fmla="*/ 245 w 289"/>
                <a:gd name="T25" fmla="*/ 55 h 298"/>
                <a:gd name="T26" fmla="*/ 265 w 289"/>
                <a:gd name="T27" fmla="*/ 47 h 298"/>
                <a:gd name="T28" fmla="*/ 289 w 289"/>
                <a:gd name="T29" fmla="*/ 51 h 298"/>
                <a:gd name="T30" fmla="*/ 204 w 289"/>
                <a:gd name="T31" fmla="*/ 5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9" h="298">
                  <a:moveTo>
                    <a:pt x="204" y="5"/>
                  </a:moveTo>
                  <a:cubicBezTo>
                    <a:pt x="197" y="1"/>
                    <a:pt x="189" y="0"/>
                    <a:pt x="180" y="1"/>
                  </a:cubicBezTo>
                  <a:cubicBezTo>
                    <a:pt x="173" y="2"/>
                    <a:pt x="166" y="5"/>
                    <a:pt x="160" y="9"/>
                  </a:cubicBezTo>
                  <a:cubicBezTo>
                    <a:pt x="156" y="12"/>
                    <a:pt x="152" y="15"/>
                    <a:pt x="149" y="19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0" y="200"/>
                    <a:pt x="0" y="230"/>
                    <a:pt x="18" y="247"/>
                  </a:cubicBezTo>
                  <a:cubicBezTo>
                    <a:pt x="20" y="249"/>
                    <a:pt x="23" y="251"/>
                    <a:pt x="25" y="252"/>
                  </a:cubicBezTo>
                  <a:cubicBezTo>
                    <a:pt x="52" y="267"/>
                    <a:pt x="79" y="282"/>
                    <a:pt x="106" y="296"/>
                  </a:cubicBezTo>
                  <a:cubicBezTo>
                    <a:pt x="107" y="297"/>
                    <a:pt x="109" y="298"/>
                    <a:pt x="110" y="298"/>
                  </a:cubicBezTo>
                  <a:cubicBezTo>
                    <a:pt x="107" y="297"/>
                    <a:pt x="105" y="295"/>
                    <a:pt x="102" y="293"/>
                  </a:cubicBezTo>
                  <a:cubicBezTo>
                    <a:pt x="85" y="277"/>
                    <a:pt x="85" y="246"/>
                    <a:pt x="103" y="225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37" y="61"/>
                    <a:pt x="241" y="58"/>
                    <a:pt x="245" y="55"/>
                  </a:cubicBezTo>
                  <a:cubicBezTo>
                    <a:pt x="251" y="51"/>
                    <a:pt x="258" y="48"/>
                    <a:pt x="265" y="47"/>
                  </a:cubicBezTo>
                  <a:cubicBezTo>
                    <a:pt x="273" y="46"/>
                    <a:pt x="282" y="47"/>
                    <a:pt x="289" y="51"/>
                  </a:cubicBezTo>
                  <a:lnTo>
                    <a:pt x="204" y="5"/>
                  </a:lnTo>
                  <a:close/>
                </a:path>
              </a:pathLst>
            </a:custGeom>
            <a:gradFill flip="none" rotWithShape="1">
              <a:gsLst>
                <a:gs pos="48000">
                  <a:srgbClr val="96DCDE"/>
                </a:gs>
                <a:gs pos="100000">
                  <a:srgbClr val="11817F"/>
                </a:gs>
              </a:gsLst>
              <a:lin ang="10200000" scaled="0"/>
              <a:tileRect/>
            </a:gradFill>
            <a:ln w="1270" cap="flat" cmpd="sng" algn="ctr">
              <a:noFill/>
              <a:prstDash val="sysDot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135837" y="4592910"/>
            <a:ext cx="1493676" cy="2228780"/>
            <a:chOff x="3347864" y="2691235"/>
            <a:chExt cx="1185392" cy="1769046"/>
          </a:xfrm>
        </p:grpSpPr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3732038" y="3029373"/>
              <a:ext cx="552450" cy="166687"/>
            </a:xfrm>
            <a:custGeom>
              <a:avLst/>
              <a:gdLst>
                <a:gd name="T0" fmla="*/ 22 w 224"/>
                <a:gd name="T1" fmla="*/ 0 h 67"/>
                <a:gd name="T2" fmla="*/ 0 w 224"/>
                <a:gd name="T3" fmla="*/ 3 h 67"/>
                <a:gd name="T4" fmla="*/ 85 w 224"/>
                <a:gd name="T5" fmla="*/ 49 h 67"/>
                <a:gd name="T6" fmla="*/ 107 w 224"/>
                <a:gd name="T7" fmla="*/ 46 h 67"/>
                <a:gd name="T8" fmla="*/ 224 w 224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67">
                  <a:moveTo>
                    <a:pt x="2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50" y="40"/>
                    <a:pt x="190" y="48"/>
                    <a:pt x="224" y="67"/>
                  </a:cubicBezTo>
                </a:path>
              </a:pathLst>
            </a:custGeom>
            <a:gradFill flip="none" rotWithShape="1">
              <a:gsLst>
                <a:gs pos="37000">
                  <a:srgbClr val="FECE02"/>
                </a:gs>
                <a:gs pos="98000">
                  <a:srgbClr val="C73E01"/>
                </a:gs>
              </a:gsLst>
              <a:lin ang="19800000" scaled="0"/>
              <a:tileRect/>
            </a:gra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8" name="Freeform 42"/>
            <p:cNvSpPr>
              <a:spLocks/>
            </p:cNvSpPr>
            <p:nvPr/>
          </p:nvSpPr>
          <p:spPr bwMode="auto">
            <a:xfrm>
              <a:off x="3947947" y="3309811"/>
              <a:ext cx="404813" cy="1130972"/>
            </a:xfrm>
            <a:custGeom>
              <a:avLst/>
              <a:gdLst>
                <a:gd name="T0" fmla="*/ 142 w 164"/>
                <a:gd name="T1" fmla="*/ 419 h 459"/>
                <a:gd name="T2" fmla="*/ 143 w 164"/>
                <a:gd name="T3" fmla="*/ 153 h 459"/>
                <a:gd name="T4" fmla="*/ 84 w 164"/>
                <a:gd name="T5" fmla="*/ 46 h 459"/>
                <a:gd name="T6" fmla="*/ 0 w 164"/>
                <a:gd name="T7" fmla="*/ 0 h 459"/>
                <a:gd name="T8" fmla="*/ 58 w 164"/>
                <a:gd name="T9" fmla="*/ 107 h 459"/>
                <a:gd name="T10" fmla="*/ 58 w 164"/>
                <a:gd name="T11" fmla="*/ 373 h 459"/>
                <a:gd name="T12" fmla="*/ 80 w 164"/>
                <a:gd name="T13" fmla="*/ 413 h 459"/>
                <a:gd name="T14" fmla="*/ 122 w 164"/>
                <a:gd name="T15" fmla="*/ 436 h 459"/>
                <a:gd name="T16" fmla="*/ 164 w 164"/>
                <a:gd name="T17" fmla="*/ 459 h 459"/>
                <a:gd name="T18" fmla="*/ 142 w 164"/>
                <a:gd name="T19" fmla="*/ 419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4" h="459">
                  <a:moveTo>
                    <a:pt x="142" y="419"/>
                  </a:moveTo>
                  <a:cubicBezTo>
                    <a:pt x="143" y="153"/>
                    <a:pt x="143" y="153"/>
                    <a:pt x="143" y="153"/>
                  </a:cubicBezTo>
                  <a:cubicBezTo>
                    <a:pt x="143" y="104"/>
                    <a:pt x="120" y="65"/>
                    <a:pt x="84" y="46"/>
                  </a:cubicBezTo>
                  <a:cubicBezTo>
                    <a:pt x="56" y="31"/>
                    <a:pt x="28" y="15"/>
                    <a:pt x="0" y="0"/>
                  </a:cubicBezTo>
                  <a:cubicBezTo>
                    <a:pt x="35" y="19"/>
                    <a:pt x="58" y="58"/>
                    <a:pt x="58" y="107"/>
                  </a:cubicBezTo>
                  <a:cubicBezTo>
                    <a:pt x="58" y="373"/>
                    <a:pt x="58" y="373"/>
                    <a:pt x="58" y="373"/>
                  </a:cubicBezTo>
                  <a:cubicBezTo>
                    <a:pt x="58" y="391"/>
                    <a:pt x="66" y="406"/>
                    <a:pt x="80" y="413"/>
                  </a:cubicBezTo>
                  <a:cubicBezTo>
                    <a:pt x="94" y="421"/>
                    <a:pt x="108" y="428"/>
                    <a:pt x="122" y="436"/>
                  </a:cubicBezTo>
                  <a:cubicBezTo>
                    <a:pt x="136" y="444"/>
                    <a:pt x="150" y="452"/>
                    <a:pt x="164" y="459"/>
                  </a:cubicBezTo>
                  <a:cubicBezTo>
                    <a:pt x="151" y="452"/>
                    <a:pt x="142" y="437"/>
                    <a:pt x="142" y="419"/>
                  </a:cubicBezTo>
                  <a:close/>
                </a:path>
              </a:pathLst>
            </a:custGeom>
            <a:gradFill flip="none" rotWithShape="1">
              <a:gsLst>
                <a:gs pos="8000">
                  <a:srgbClr val="FECE02"/>
                </a:gs>
                <a:gs pos="83000">
                  <a:srgbClr val="C73E01"/>
                </a:gs>
              </a:gsLst>
              <a:lin ang="21000000" scaled="0"/>
              <a:tileRect/>
            </a:gra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Freeform 38"/>
            <p:cNvSpPr>
              <a:spLocks/>
            </p:cNvSpPr>
            <p:nvPr/>
          </p:nvSpPr>
          <p:spPr bwMode="auto">
            <a:xfrm>
              <a:off x="3548351" y="2795123"/>
              <a:ext cx="984905" cy="1665158"/>
            </a:xfrm>
            <a:custGeom>
              <a:avLst/>
              <a:gdLst>
                <a:gd name="T0" fmla="*/ 178 w 399"/>
                <a:gd name="T1" fmla="*/ 2 h 676"/>
                <a:gd name="T2" fmla="*/ 210 w 399"/>
                <a:gd name="T3" fmla="*/ 12 h 676"/>
                <a:gd name="T4" fmla="*/ 210 w 399"/>
                <a:gd name="T5" fmla="*/ 79 h 676"/>
                <a:gd name="T6" fmla="*/ 157 w 399"/>
                <a:gd name="T7" fmla="*/ 144 h 676"/>
                <a:gd name="T8" fmla="*/ 178 w 399"/>
                <a:gd name="T9" fmla="*/ 141 h 676"/>
                <a:gd name="T10" fmla="*/ 399 w 399"/>
                <a:gd name="T11" fmla="*/ 348 h 676"/>
                <a:gd name="T12" fmla="*/ 398 w 399"/>
                <a:gd name="T13" fmla="*/ 615 h 676"/>
                <a:gd name="T14" fmla="*/ 351 w 399"/>
                <a:gd name="T15" fmla="*/ 673 h 676"/>
                <a:gd name="T16" fmla="*/ 303 w 399"/>
                <a:gd name="T17" fmla="*/ 628 h 676"/>
                <a:gd name="T18" fmla="*/ 304 w 399"/>
                <a:gd name="T19" fmla="*/ 362 h 676"/>
                <a:gd name="T20" fmla="*/ 178 w 399"/>
                <a:gd name="T21" fmla="*/ 243 h 676"/>
                <a:gd name="T22" fmla="*/ 158 w 399"/>
                <a:gd name="T23" fmla="*/ 246 h 676"/>
                <a:gd name="T24" fmla="*/ 209 w 399"/>
                <a:gd name="T25" fmla="*/ 294 h 676"/>
                <a:gd name="T26" fmla="*/ 209 w 399"/>
                <a:gd name="T27" fmla="*/ 362 h 676"/>
                <a:gd name="T28" fmla="*/ 178 w 399"/>
                <a:gd name="T29" fmla="*/ 381 h 676"/>
                <a:gd name="T30" fmla="*/ 146 w 399"/>
                <a:gd name="T31" fmla="*/ 371 h 676"/>
                <a:gd name="T32" fmla="*/ 16 w 399"/>
                <a:gd name="T33" fmla="*/ 248 h 676"/>
                <a:gd name="T34" fmla="*/ 8 w 399"/>
                <a:gd name="T35" fmla="*/ 238 h 676"/>
                <a:gd name="T36" fmla="*/ 10 w 399"/>
                <a:gd name="T37" fmla="*/ 189 h 676"/>
                <a:gd name="T38" fmla="*/ 11 w 399"/>
                <a:gd name="T39" fmla="*/ 187 h 676"/>
                <a:gd name="T40" fmla="*/ 16 w 399"/>
                <a:gd name="T41" fmla="*/ 180 h 676"/>
                <a:gd name="T42" fmla="*/ 147 w 399"/>
                <a:gd name="T43" fmla="*/ 21 h 676"/>
                <a:gd name="T44" fmla="*/ 178 w 399"/>
                <a:gd name="T45" fmla="*/ 2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9" h="676">
                  <a:moveTo>
                    <a:pt x="178" y="2"/>
                  </a:moveTo>
                  <a:cubicBezTo>
                    <a:pt x="190" y="0"/>
                    <a:pt x="201" y="4"/>
                    <a:pt x="210" y="12"/>
                  </a:cubicBezTo>
                  <a:cubicBezTo>
                    <a:pt x="227" y="28"/>
                    <a:pt x="227" y="58"/>
                    <a:pt x="210" y="79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78" y="141"/>
                    <a:pt x="178" y="141"/>
                    <a:pt x="178" y="141"/>
                  </a:cubicBezTo>
                  <a:cubicBezTo>
                    <a:pt x="300" y="124"/>
                    <a:pt x="399" y="217"/>
                    <a:pt x="399" y="348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8" y="643"/>
                    <a:pt x="377" y="669"/>
                    <a:pt x="351" y="673"/>
                  </a:cubicBezTo>
                  <a:cubicBezTo>
                    <a:pt x="325" y="676"/>
                    <a:pt x="303" y="656"/>
                    <a:pt x="303" y="628"/>
                  </a:cubicBezTo>
                  <a:cubicBezTo>
                    <a:pt x="304" y="362"/>
                    <a:pt x="304" y="362"/>
                    <a:pt x="304" y="362"/>
                  </a:cubicBezTo>
                  <a:cubicBezTo>
                    <a:pt x="304" y="287"/>
                    <a:pt x="248" y="234"/>
                    <a:pt x="178" y="243"/>
                  </a:cubicBezTo>
                  <a:cubicBezTo>
                    <a:pt x="158" y="246"/>
                    <a:pt x="158" y="246"/>
                    <a:pt x="158" y="246"/>
                  </a:cubicBezTo>
                  <a:cubicBezTo>
                    <a:pt x="209" y="294"/>
                    <a:pt x="209" y="294"/>
                    <a:pt x="209" y="294"/>
                  </a:cubicBezTo>
                  <a:cubicBezTo>
                    <a:pt x="227" y="311"/>
                    <a:pt x="226" y="341"/>
                    <a:pt x="209" y="362"/>
                  </a:cubicBezTo>
                  <a:cubicBezTo>
                    <a:pt x="200" y="373"/>
                    <a:pt x="189" y="379"/>
                    <a:pt x="178" y="381"/>
                  </a:cubicBezTo>
                  <a:cubicBezTo>
                    <a:pt x="166" y="382"/>
                    <a:pt x="155" y="379"/>
                    <a:pt x="146" y="371"/>
                  </a:cubicBezTo>
                  <a:cubicBezTo>
                    <a:pt x="16" y="248"/>
                    <a:pt x="16" y="248"/>
                    <a:pt x="16" y="248"/>
                  </a:cubicBezTo>
                  <a:cubicBezTo>
                    <a:pt x="12" y="245"/>
                    <a:pt x="10" y="241"/>
                    <a:pt x="8" y="238"/>
                  </a:cubicBezTo>
                  <a:cubicBezTo>
                    <a:pt x="0" y="223"/>
                    <a:pt x="1" y="204"/>
                    <a:pt x="10" y="189"/>
                  </a:cubicBezTo>
                  <a:cubicBezTo>
                    <a:pt x="10" y="188"/>
                    <a:pt x="11" y="187"/>
                    <a:pt x="11" y="187"/>
                  </a:cubicBezTo>
                  <a:cubicBezTo>
                    <a:pt x="13" y="184"/>
                    <a:pt x="14" y="182"/>
                    <a:pt x="16" y="180"/>
                  </a:cubicBezTo>
                  <a:cubicBezTo>
                    <a:pt x="147" y="21"/>
                    <a:pt x="147" y="21"/>
                    <a:pt x="147" y="21"/>
                  </a:cubicBezTo>
                  <a:cubicBezTo>
                    <a:pt x="156" y="10"/>
                    <a:pt x="167" y="4"/>
                    <a:pt x="178" y="2"/>
                  </a:cubicBezTo>
                  <a:close/>
                </a:path>
              </a:pathLst>
            </a:custGeom>
            <a:gradFill flip="none" rotWithShape="1">
              <a:gsLst>
                <a:gs pos="18000">
                  <a:srgbClr val="FECE02"/>
                </a:gs>
                <a:gs pos="73000">
                  <a:srgbClr val="C73E01"/>
                </a:gs>
              </a:gsLst>
              <a:lin ang="10800000" scaled="0"/>
              <a:tileRect/>
            </a:gra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3347864" y="2691235"/>
              <a:ext cx="706438" cy="1038225"/>
            </a:xfrm>
            <a:custGeom>
              <a:avLst/>
              <a:gdLst>
                <a:gd name="T0" fmla="*/ 202 w 287"/>
                <a:gd name="T1" fmla="*/ 5 h 421"/>
                <a:gd name="T2" fmla="*/ 179 w 287"/>
                <a:gd name="T3" fmla="*/ 1 h 421"/>
                <a:gd name="T4" fmla="*/ 147 w 287"/>
                <a:gd name="T5" fmla="*/ 19 h 421"/>
                <a:gd name="T6" fmla="*/ 16 w 287"/>
                <a:gd name="T7" fmla="*/ 179 h 421"/>
                <a:gd name="T8" fmla="*/ 11 w 287"/>
                <a:gd name="T9" fmla="*/ 185 h 421"/>
                <a:gd name="T10" fmla="*/ 10 w 287"/>
                <a:gd name="T11" fmla="*/ 187 h 421"/>
                <a:gd name="T12" fmla="*/ 8 w 287"/>
                <a:gd name="T13" fmla="*/ 236 h 421"/>
                <a:gd name="T14" fmla="*/ 16 w 287"/>
                <a:gd name="T15" fmla="*/ 247 h 421"/>
                <a:gd name="T16" fmla="*/ 146 w 287"/>
                <a:gd name="T17" fmla="*/ 370 h 421"/>
                <a:gd name="T18" fmla="*/ 154 w 287"/>
                <a:gd name="T19" fmla="*/ 375 h 421"/>
                <a:gd name="T20" fmla="*/ 235 w 287"/>
                <a:gd name="T21" fmla="*/ 419 h 421"/>
                <a:gd name="T22" fmla="*/ 239 w 287"/>
                <a:gd name="T23" fmla="*/ 421 h 421"/>
                <a:gd name="T24" fmla="*/ 231 w 287"/>
                <a:gd name="T25" fmla="*/ 416 h 421"/>
                <a:gd name="T26" fmla="*/ 101 w 287"/>
                <a:gd name="T27" fmla="*/ 293 h 421"/>
                <a:gd name="T28" fmla="*/ 93 w 287"/>
                <a:gd name="T29" fmla="*/ 283 h 421"/>
                <a:gd name="T30" fmla="*/ 95 w 287"/>
                <a:gd name="T31" fmla="*/ 234 h 421"/>
                <a:gd name="T32" fmla="*/ 96 w 287"/>
                <a:gd name="T33" fmla="*/ 232 h 421"/>
                <a:gd name="T34" fmla="*/ 101 w 287"/>
                <a:gd name="T35" fmla="*/ 225 h 421"/>
                <a:gd name="T36" fmla="*/ 232 w 287"/>
                <a:gd name="T37" fmla="*/ 66 h 421"/>
                <a:gd name="T38" fmla="*/ 263 w 287"/>
                <a:gd name="T39" fmla="*/ 47 h 421"/>
                <a:gd name="T40" fmla="*/ 287 w 287"/>
                <a:gd name="T41" fmla="*/ 51 h 421"/>
                <a:gd name="T42" fmla="*/ 202 w 287"/>
                <a:gd name="T43" fmla="*/ 5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7" h="421">
                  <a:moveTo>
                    <a:pt x="202" y="5"/>
                  </a:moveTo>
                  <a:cubicBezTo>
                    <a:pt x="195" y="1"/>
                    <a:pt x="187" y="0"/>
                    <a:pt x="179" y="1"/>
                  </a:cubicBezTo>
                  <a:cubicBezTo>
                    <a:pt x="167" y="3"/>
                    <a:pt x="156" y="9"/>
                    <a:pt x="147" y="19"/>
                  </a:cubicBezTo>
                  <a:cubicBezTo>
                    <a:pt x="16" y="179"/>
                    <a:pt x="16" y="179"/>
                    <a:pt x="16" y="179"/>
                  </a:cubicBezTo>
                  <a:cubicBezTo>
                    <a:pt x="14" y="181"/>
                    <a:pt x="13" y="183"/>
                    <a:pt x="11" y="185"/>
                  </a:cubicBezTo>
                  <a:cubicBezTo>
                    <a:pt x="11" y="186"/>
                    <a:pt x="11" y="187"/>
                    <a:pt x="10" y="187"/>
                  </a:cubicBezTo>
                  <a:cubicBezTo>
                    <a:pt x="1" y="203"/>
                    <a:pt x="0" y="222"/>
                    <a:pt x="8" y="236"/>
                  </a:cubicBezTo>
                  <a:cubicBezTo>
                    <a:pt x="10" y="240"/>
                    <a:pt x="13" y="244"/>
                    <a:pt x="16" y="247"/>
                  </a:cubicBezTo>
                  <a:cubicBezTo>
                    <a:pt x="146" y="370"/>
                    <a:pt x="146" y="370"/>
                    <a:pt x="146" y="370"/>
                  </a:cubicBezTo>
                  <a:cubicBezTo>
                    <a:pt x="149" y="372"/>
                    <a:pt x="151" y="374"/>
                    <a:pt x="154" y="375"/>
                  </a:cubicBezTo>
                  <a:cubicBezTo>
                    <a:pt x="181" y="390"/>
                    <a:pt x="208" y="405"/>
                    <a:pt x="235" y="419"/>
                  </a:cubicBezTo>
                  <a:cubicBezTo>
                    <a:pt x="236" y="420"/>
                    <a:pt x="238" y="421"/>
                    <a:pt x="239" y="421"/>
                  </a:cubicBezTo>
                  <a:cubicBezTo>
                    <a:pt x="236" y="420"/>
                    <a:pt x="234" y="418"/>
                    <a:pt x="231" y="416"/>
                  </a:cubicBezTo>
                  <a:cubicBezTo>
                    <a:pt x="101" y="293"/>
                    <a:pt x="101" y="293"/>
                    <a:pt x="101" y="293"/>
                  </a:cubicBezTo>
                  <a:cubicBezTo>
                    <a:pt x="97" y="290"/>
                    <a:pt x="95" y="286"/>
                    <a:pt x="93" y="283"/>
                  </a:cubicBezTo>
                  <a:cubicBezTo>
                    <a:pt x="85" y="268"/>
                    <a:pt x="86" y="249"/>
                    <a:pt x="95" y="234"/>
                  </a:cubicBezTo>
                  <a:cubicBezTo>
                    <a:pt x="95" y="233"/>
                    <a:pt x="96" y="232"/>
                    <a:pt x="96" y="232"/>
                  </a:cubicBezTo>
                  <a:cubicBezTo>
                    <a:pt x="98" y="229"/>
                    <a:pt x="99" y="227"/>
                    <a:pt x="101" y="225"/>
                  </a:cubicBezTo>
                  <a:cubicBezTo>
                    <a:pt x="232" y="66"/>
                    <a:pt x="232" y="66"/>
                    <a:pt x="232" y="66"/>
                  </a:cubicBezTo>
                  <a:cubicBezTo>
                    <a:pt x="241" y="55"/>
                    <a:pt x="252" y="49"/>
                    <a:pt x="263" y="47"/>
                  </a:cubicBezTo>
                  <a:cubicBezTo>
                    <a:pt x="272" y="46"/>
                    <a:pt x="280" y="47"/>
                    <a:pt x="287" y="51"/>
                  </a:cubicBezTo>
                  <a:lnTo>
                    <a:pt x="202" y="5"/>
                  </a:lnTo>
                  <a:close/>
                </a:path>
              </a:pathLst>
            </a:custGeom>
            <a:gradFill flip="none" rotWithShape="1">
              <a:gsLst>
                <a:gs pos="40000">
                  <a:srgbClr val="FECE02"/>
                </a:gs>
                <a:gs pos="94000">
                  <a:srgbClr val="C73E01"/>
                </a:gs>
              </a:gsLst>
              <a:path path="shape">
                <a:fillToRect l="50000" t="50000" r="50000" b="50000"/>
              </a:path>
              <a:tileRect/>
            </a:gradFill>
            <a:ln w="63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71" name="矩形 70"/>
          <p:cNvSpPr/>
          <p:nvPr/>
        </p:nvSpPr>
        <p:spPr>
          <a:xfrm>
            <a:off x="1405753" y="4968110"/>
            <a:ext cx="2540323" cy="693420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>
              <a:lnSpc>
                <a:spcPts val="1512"/>
              </a:lnSpc>
            </a:pP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</a:p>
          <a:p>
            <a:pPr algn="just">
              <a:lnSpc>
                <a:spcPts val="1512"/>
              </a:lnSpc>
            </a:pP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具体文字添加此处。</a:t>
            </a:r>
          </a:p>
        </p:txBody>
      </p:sp>
      <p:sp>
        <p:nvSpPr>
          <p:cNvPr id="72" name="矩形 71"/>
          <p:cNvSpPr/>
          <p:nvPr/>
        </p:nvSpPr>
        <p:spPr>
          <a:xfrm>
            <a:off x="4462466" y="2083807"/>
            <a:ext cx="2540323" cy="693420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>
              <a:lnSpc>
                <a:spcPts val="1512"/>
              </a:lnSpc>
            </a:pP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</a:p>
          <a:p>
            <a:pPr algn="just">
              <a:lnSpc>
                <a:spcPts val="1512"/>
              </a:lnSpc>
            </a:pP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具体文字添加此处。</a:t>
            </a:r>
          </a:p>
        </p:txBody>
      </p:sp>
      <p:sp>
        <p:nvSpPr>
          <p:cNvPr id="73" name="矩形 72"/>
          <p:cNvSpPr/>
          <p:nvPr/>
        </p:nvSpPr>
        <p:spPr>
          <a:xfrm>
            <a:off x="7481016" y="3865925"/>
            <a:ext cx="2540323" cy="693420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just">
              <a:lnSpc>
                <a:spcPts val="1512"/>
              </a:lnSpc>
            </a:pP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单击此处添加简短说明，添加简短文字，</a:t>
            </a:r>
          </a:p>
          <a:p>
            <a:pPr algn="just">
              <a:lnSpc>
                <a:spcPts val="1512"/>
              </a:lnSpc>
            </a:pPr>
            <a:r>
              <a:rPr lang="zh-CN" altLang="en-US" sz="13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具体文字添加此处。</a:t>
            </a:r>
          </a:p>
        </p:txBody>
      </p:sp>
    </p:spTree>
    <p:extLst>
      <p:ext uri="{BB962C8B-B14F-4D97-AF65-F5344CB8AC3E}">
        <p14:creationId xmlns:p14="http://schemas.microsoft.com/office/powerpoint/2010/main" val="298006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3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3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3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8" presetID="2" presetClass="entr" presetSubtype="8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8" presetID="2" presetClass="entr" presetSubtype="2" fill="hold" grpId="0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3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3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71" grpId="0"/>
          <p:bldP spid="72" grpId="0"/>
          <p:bldP spid="7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3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7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3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3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3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18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 animBg="1"/>
          <p:bldP spid="71" grpId="0"/>
          <p:bldP spid="72" grpId="0"/>
          <p:bldP spid="7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400</Words>
  <Application>Microsoft Office PowerPoint</Application>
  <PresentationFormat>自定义</PresentationFormat>
  <Paragraphs>44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2019-08-30T14:53:20Z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