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1"/>
          <p:cNvSpPr txBox="1">
            <a:spLocks/>
          </p:cNvSpPr>
          <p:nvPr/>
        </p:nvSpPr>
        <p:spPr>
          <a:xfrm>
            <a:off x="2280047" y="1412496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rgbClr val="262626">
                    <a:lumMod val="50000"/>
                    <a:lumOff val="50000"/>
                  </a:srgbClr>
                </a:solidFill>
                <a:effectLst/>
                <a:uLnTx/>
                <a:uFillTx/>
                <a:latin typeface="Roboto Medium"/>
                <a:ea typeface="+mj-ea"/>
              </a:rPr>
              <a:t>Security Infographic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262626">
                  <a:lumMod val="50000"/>
                  <a:lumOff val="50000"/>
                </a:srgbClr>
              </a:solidFill>
              <a:effectLst/>
              <a:uLnTx/>
              <a:uFillTx/>
              <a:latin typeface="Roboto Medium"/>
              <a:ea typeface="+mj-ea"/>
            </a:endParaRPr>
          </a:p>
        </p:txBody>
      </p:sp>
      <p:sp>
        <p:nvSpPr>
          <p:cNvPr id="129" name="Text Placeholder 2"/>
          <p:cNvSpPr txBox="1">
            <a:spLocks/>
          </p:cNvSpPr>
          <p:nvPr/>
        </p:nvSpPr>
        <p:spPr>
          <a:xfrm>
            <a:off x="3240220" y="1855962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Roboto Condensed"/>
                <a:ea typeface="+mn-ea"/>
              </a:rPr>
              <a:t>Security Infographic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130" name="Group 48"/>
          <p:cNvGrpSpPr/>
          <p:nvPr/>
        </p:nvGrpSpPr>
        <p:grpSpPr>
          <a:xfrm>
            <a:off x="4122380" y="2608529"/>
            <a:ext cx="3396612" cy="4016108"/>
            <a:chOff x="3214688" y="1311275"/>
            <a:chExt cx="2695575" cy="3187700"/>
          </a:xfrm>
        </p:grpSpPr>
        <p:sp>
          <p:nvSpPr>
            <p:cNvPr id="131" name="Freeform 5"/>
            <p:cNvSpPr>
              <a:spLocks/>
            </p:cNvSpPr>
            <p:nvPr/>
          </p:nvSpPr>
          <p:spPr bwMode="auto">
            <a:xfrm>
              <a:off x="3214688" y="1311275"/>
              <a:ext cx="2695575" cy="3187700"/>
            </a:xfrm>
            <a:custGeom>
              <a:avLst/>
              <a:gdLst/>
              <a:ahLst/>
              <a:cxnLst>
                <a:cxn ang="0">
                  <a:pos x="673" y="459"/>
                </a:cxn>
                <a:cxn ang="0">
                  <a:pos x="371" y="842"/>
                </a:cxn>
                <a:cxn ang="0">
                  <a:pos x="359" y="847"/>
                </a:cxn>
                <a:cxn ang="0">
                  <a:pos x="348" y="841"/>
                </a:cxn>
                <a:cxn ang="0">
                  <a:pos x="36" y="459"/>
                </a:cxn>
                <a:cxn ang="0">
                  <a:pos x="30" y="435"/>
                </a:cxn>
                <a:cxn ang="0">
                  <a:pos x="5" y="164"/>
                </a:cxn>
                <a:cxn ang="0">
                  <a:pos x="348" y="9"/>
                </a:cxn>
                <a:cxn ang="0">
                  <a:pos x="359" y="0"/>
                </a:cxn>
                <a:cxn ang="0">
                  <a:pos x="371" y="9"/>
                </a:cxn>
                <a:cxn ang="0">
                  <a:pos x="716" y="164"/>
                </a:cxn>
                <a:cxn ang="0">
                  <a:pos x="679" y="435"/>
                </a:cxn>
                <a:cxn ang="0">
                  <a:pos x="673" y="459"/>
                </a:cxn>
              </a:cxnLst>
              <a:rect l="0" t="0" r="r" b="b"/>
              <a:pathLst>
                <a:path w="716" h="847">
                  <a:moveTo>
                    <a:pt x="673" y="459"/>
                  </a:moveTo>
                  <a:cubicBezTo>
                    <a:pt x="619" y="648"/>
                    <a:pt x="519" y="775"/>
                    <a:pt x="371" y="842"/>
                  </a:cubicBezTo>
                  <a:cubicBezTo>
                    <a:pt x="367" y="844"/>
                    <a:pt x="363" y="846"/>
                    <a:pt x="359" y="847"/>
                  </a:cubicBezTo>
                  <a:cubicBezTo>
                    <a:pt x="355" y="845"/>
                    <a:pt x="351" y="843"/>
                    <a:pt x="348" y="841"/>
                  </a:cubicBezTo>
                  <a:cubicBezTo>
                    <a:pt x="189" y="750"/>
                    <a:pt x="85" y="622"/>
                    <a:pt x="36" y="459"/>
                  </a:cubicBezTo>
                  <a:cubicBezTo>
                    <a:pt x="34" y="451"/>
                    <a:pt x="32" y="444"/>
                    <a:pt x="30" y="435"/>
                  </a:cubicBezTo>
                  <a:cubicBezTo>
                    <a:pt x="8" y="354"/>
                    <a:pt x="0" y="263"/>
                    <a:pt x="5" y="164"/>
                  </a:cubicBezTo>
                  <a:cubicBezTo>
                    <a:pt x="144" y="135"/>
                    <a:pt x="259" y="83"/>
                    <a:pt x="348" y="9"/>
                  </a:cubicBezTo>
                  <a:cubicBezTo>
                    <a:pt x="352" y="6"/>
                    <a:pt x="355" y="3"/>
                    <a:pt x="359" y="0"/>
                  </a:cubicBezTo>
                  <a:cubicBezTo>
                    <a:pt x="363" y="3"/>
                    <a:pt x="366" y="6"/>
                    <a:pt x="371" y="9"/>
                  </a:cubicBezTo>
                  <a:cubicBezTo>
                    <a:pt x="476" y="88"/>
                    <a:pt x="591" y="139"/>
                    <a:pt x="716" y="164"/>
                  </a:cubicBezTo>
                  <a:cubicBezTo>
                    <a:pt x="712" y="265"/>
                    <a:pt x="699" y="355"/>
                    <a:pt x="679" y="435"/>
                  </a:cubicBezTo>
                  <a:cubicBezTo>
                    <a:pt x="677" y="444"/>
                    <a:pt x="675" y="451"/>
                    <a:pt x="673" y="459"/>
                  </a:cubicBezTo>
                  <a:close/>
                </a:path>
              </a:pathLst>
            </a:custGeom>
            <a:solidFill>
              <a:srgbClr val="262626">
                <a:lumMod val="25000"/>
                <a:lumOff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2" name="Freeform 6"/>
            <p:cNvSpPr>
              <a:spLocks/>
            </p:cNvSpPr>
            <p:nvPr/>
          </p:nvSpPr>
          <p:spPr bwMode="auto">
            <a:xfrm>
              <a:off x="3376613" y="1501775"/>
              <a:ext cx="2371725" cy="2805113"/>
            </a:xfrm>
            <a:custGeom>
              <a:avLst/>
              <a:gdLst/>
              <a:ahLst/>
              <a:cxnLst>
                <a:cxn ang="0">
                  <a:pos x="592" y="404"/>
                </a:cxn>
                <a:cxn ang="0">
                  <a:pos x="326" y="741"/>
                </a:cxn>
                <a:cxn ang="0">
                  <a:pos x="316" y="745"/>
                </a:cxn>
                <a:cxn ang="0">
                  <a:pos x="306" y="740"/>
                </a:cxn>
                <a:cxn ang="0">
                  <a:pos x="32" y="404"/>
                </a:cxn>
                <a:cxn ang="0">
                  <a:pos x="27" y="383"/>
                </a:cxn>
                <a:cxn ang="0">
                  <a:pos x="5" y="145"/>
                </a:cxn>
                <a:cxn ang="0">
                  <a:pos x="306" y="8"/>
                </a:cxn>
                <a:cxn ang="0">
                  <a:pos x="316" y="0"/>
                </a:cxn>
                <a:cxn ang="0">
                  <a:pos x="326" y="8"/>
                </a:cxn>
                <a:cxn ang="0">
                  <a:pos x="630" y="145"/>
                </a:cxn>
                <a:cxn ang="0">
                  <a:pos x="598" y="383"/>
                </a:cxn>
                <a:cxn ang="0">
                  <a:pos x="592" y="404"/>
                </a:cxn>
              </a:cxnLst>
              <a:rect l="0" t="0" r="r" b="b"/>
              <a:pathLst>
                <a:path w="630" h="745">
                  <a:moveTo>
                    <a:pt x="592" y="404"/>
                  </a:moveTo>
                  <a:cubicBezTo>
                    <a:pt x="545" y="570"/>
                    <a:pt x="456" y="682"/>
                    <a:pt x="326" y="741"/>
                  </a:cubicBezTo>
                  <a:cubicBezTo>
                    <a:pt x="323" y="742"/>
                    <a:pt x="319" y="744"/>
                    <a:pt x="316" y="745"/>
                  </a:cubicBezTo>
                  <a:cubicBezTo>
                    <a:pt x="313" y="743"/>
                    <a:pt x="310" y="742"/>
                    <a:pt x="306" y="740"/>
                  </a:cubicBezTo>
                  <a:cubicBezTo>
                    <a:pt x="167" y="659"/>
                    <a:pt x="75" y="548"/>
                    <a:pt x="32" y="404"/>
                  </a:cubicBezTo>
                  <a:cubicBezTo>
                    <a:pt x="30" y="397"/>
                    <a:pt x="28" y="390"/>
                    <a:pt x="27" y="383"/>
                  </a:cubicBezTo>
                  <a:cubicBezTo>
                    <a:pt x="8" y="311"/>
                    <a:pt x="0" y="232"/>
                    <a:pt x="5" y="145"/>
                  </a:cubicBezTo>
                  <a:cubicBezTo>
                    <a:pt x="127" y="119"/>
                    <a:pt x="228" y="73"/>
                    <a:pt x="306" y="8"/>
                  </a:cubicBezTo>
                  <a:cubicBezTo>
                    <a:pt x="310" y="6"/>
                    <a:pt x="313" y="3"/>
                    <a:pt x="316" y="0"/>
                  </a:cubicBezTo>
                  <a:cubicBezTo>
                    <a:pt x="319" y="3"/>
                    <a:pt x="323" y="5"/>
                    <a:pt x="326" y="8"/>
                  </a:cubicBezTo>
                  <a:cubicBezTo>
                    <a:pt x="419" y="77"/>
                    <a:pt x="520" y="123"/>
                    <a:pt x="630" y="145"/>
                  </a:cubicBezTo>
                  <a:cubicBezTo>
                    <a:pt x="626" y="233"/>
                    <a:pt x="615" y="313"/>
                    <a:pt x="598" y="383"/>
                  </a:cubicBezTo>
                  <a:cubicBezTo>
                    <a:pt x="596" y="390"/>
                    <a:pt x="594" y="397"/>
                    <a:pt x="592" y="404"/>
                  </a:cubicBezTo>
                  <a:close/>
                </a:path>
              </a:pathLst>
            </a:custGeom>
            <a:solidFill>
              <a:srgbClr val="262626">
                <a:lumMod val="50000"/>
                <a:lumOff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3" name="Freeform 7"/>
            <p:cNvSpPr>
              <a:spLocks/>
            </p:cNvSpPr>
            <p:nvPr/>
          </p:nvSpPr>
          <p:spPr bwMode="auto">
            <a:xfrm>
              <a:off x="3478213" y="1619250"/>
              <a:ext cx="2171700" cy="2571750"/>
            </a:xfrm>
            <a:custGeom>
              <a:avLst/>
              <a:gdLst/>
              <a:ahLst/>
              <a:cxnLst>
                <a:cxn ang="0">
                  <a:pos x="542" y="370"/>
                </a:cxn>
                <a:cxn ang="0">
                  <a:pos x="298" y="679"/>
                </a:cxn>
                <a:cxn ang="0">
                  <a:pos x="289" y="683"/>
                </a:cxn>
                <a:cxn ang="0">
                  <a:pos x="280" y="678"/>
                </a:cxn>
                <a:cxn ang="0">
                  <a:pos x="29" y="370"/>
                </a:cxn>
                <a:cxn ang="0">
                  <a:pos x="24" y="351"/>
                </a:cxn>
                <a:cxn ang="0">
                  <a:pos x="4" y="133"/>
                </a:cxn>
                <a:cxn ang="0">
                  <a:pos x="280" y="8"/>
                </a:cxn>
                <a:cxn ang="0">
                  <a:pos x="289" y="0"/>
                </a:cxn>
                <a:cxn ang="0">
                  <a:pos x="298" y="7"/>
                </a:cxn>
                <a:cxn ang="0">
                  <a:pos x="577" y="133"/>
                </a:cxn>
                <a:cxn ang="0">
                  <a:pos x="547" y="351"/>
                </a:cxn>
                <a:cxn ang="0">
                  <a:pos x="542" y="370"/>
                </a:cxn>
              </a:cxnLst>
              <a:rect l="0" t="0" r="r" b="b"/>
              <a:pathLst>
                <a:path w="577" h="683">
                  <a:moveTo>
                    <a:pt x="542" y="370"/>
                  </a:moveTo>
                  <a:cubicBezTo>
                    <a:pt x="499" y="522"/>
                    <a:pt x="418" y="625"/>
                    <a:pt x="298" y="679"/>
                  </a:cubicBezTo>
                  <a:cubicBezTo>
                    <a:pt x="295" y="681"/>
                    <a:pt x="292" y="682"/>
                    <a:pt x="289" y="683"/>
                  </a:cubicBezTo>
                  <a:cubicBezTo>
                    <a:pt x="286" y="682"/>
                    <a:pt x="283" y="680"/>
                    <a:pt x="280" y="678"/>
                  </a:cubicBezTo>
                  <a:cubicBezTo>
                    <a:pt x="152" y="604"/>
                    <a:pt x="68" y="502"/>
                    <a:pt x="29" y="370"/>
                  </a:cubicBezTo>
                  <a:cubicBezTo>
                    <a:pt x="27" y="364"/>
                    <a:pt x="25" y="358"/>
                    <a:pt x="24" y="351"/>
                  </a:cubicBezTo>
                  <a:cubicBezTo>
                    <a:pt x="6" y="285"/>
                    <a:pt x="0" y="212"/>
                    <a:pt x="4" y="133"/>
                  </a:cubicBezTo>
                  <a:cubicBezTo>
                    <a:pt x="116" y="109"/>
                    <a:pt x="208" y="67"/>
                    <a:pt x="280" y="8"/>
                  </a:cubicBezTo>
                  <a:cubicBezTo>
                    <a:pt x="283" y="5"/>
                    <a:pt x="286" y="3"/>
                    <a:pt x="289" y="0"/>
                  </a:cubicBezTo>
                  <a:cubicBezTo>
                    <a:pt x="292" y="2"/>
                    <a:pt x="295" y="5"/>
                    <a:pt x="298" y="7"/>
                  </a:cubicBezTo>
                  <a:cubicBezTo>
                    <a:pt x="383" y="71"/>
                    <a:pt x="476" y="112"/>
                    <a:pt x="577" y="133"/>
                  </a:cubicBezTo>
                  <a:cubicBezTo>
                    <a:pt x="574" y="214"/>
                    <a:pt x="564" y="287"/>
                    <a:pt x="547" y="351"/>
                  </a:cubicBezTo>
                  <a:cubicBezTo>
                    <a:pt x="546" y="358"/>
                    <a:pt x="544" y="364"/>
                    <a:pt x="542" y="370"/>
                  </a:cubicBezTo>
                  <a:close/>
                </a:path>
              </a:pathLst>
            </a:custGeom>
            <a:solidFill>
              <a:srgbClr val="262626">
                <a:lumMod val="10000"/>
                <a:lumOff val="9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34" name="Group 49"/>
          <p:cNvGrpSpPr/>
          <p:nvPr/>
        </p:nvGrpSpPr>
        <p:grpSpPr>
          <a:xfrm>
            <a:off x="4616469" y="3218547"/>
            <a:ext cx="1170211" cy="1438039"/>
            <a:chOff x="3606801" y="1795463"/>
            <a:chExt cx="928688" cy="1141413"/>
          </a:xfrm>
        </p:grpSpPr>
        <p:sp>
          <p:nvSpPr>
            <p:cNvPr id="135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6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37" name="Group 50"/>
          <p:cNvGrpSpPr/>
          <p:nvPr/>
        </p:nvGrpSpPr>
        <p:grpSpPr>
          <a:xfrm>
            <a:off x="5862693" y="3214545"/>
            <a:ext cx="1168210" cy="1442040"/>
            <a:chOff x="4595813" y="1792288"/>
            <a:chExt cx="927100" cy="1144588"/>
          </a:xfrm>
        </p:grpSpPr>
        <p:sp>
          <p:nvSpPr>
            <p:cNvPr id="138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9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40" name="Group 51"/>
          <p:cNvGrpSpPr/>
          <p:nvPr/>
        </p:nvGrpSpPr>
        <p:grpSpPr>
          <a:xfrm>
            <a:off x="4738490" y="4736586"/>
            <a:ext cx="1048189" cy="1290035"/>
            <a:chOff x="3703638" y="3000375"/>
            <a:chExt cx="831850" cy="1023938"/>
          </a:xfrm>
        </p:grpSpPr>
        <p:sp>
          <p:nvSpPr>
            <p:cNvPr id="141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43" name="Group 52"/>
          <p:cNvGrpSpPr/>
          <p:nvPr/>
        </p:nvGrpSpPr>
        <p:grpSpPr>
          <a:xfrm>
            <a:off x="5862693" y="4736586"/>
            <a:ext cx="1026185" cy="1296035"/>
            <a:chOff x="4595813" y="3000375"/>
            <a:chExt cx="814388" cy="1028700"/>
          </a:xfrm>
        </p:grpSpPr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5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46" name="Group 17"/>
          <p:cNvGrpSpPr/>
          <p:nvPr/>
        </p:nvGrpSpPr>
        <p:grpSpPr>
          <a:xfrm>
            <a:off x="515923" y="2811717"/>
            <a:ext cx="2881893" cy="1221413"/>
            <a:chOff x="844734" y="1924462"/>
            <a:chExt cx="2287091" cy="969470"/>
          </a:xfrm>
        </p:grpSpPr>
        <p:sp>
          <p:nvSpPr>
            <p:cNvPr id="147" name="Footer Text"/>
            <p:cNvSpPr txBox="1"/>
            <p:nvPr/>
          </p:nvSpPr>
          <p:spPr>
            <a:xfrm>
              <a:off x="844734" y="2099986"/>
              <a:ext cx="2287091" cy="7939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  <a:ea typeface="+mn-ea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2215874" y="1924462"/>
              <a:ext cx="915951" cy="18321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237DB9"/>
                  </a:solidFill>
                  <a:latin typeface="Roboto Condensed"/>
                  <a:ea typeface="+mn-ea"/>
                </a:rPr>
                <a:t>Keyword Here</a:t>
              </a:r>
            </a:p>
          </p:txBody>
        </p:sp>
      </p:grpSp>
      <p:grpSp>
        <p:nvGrpSpPr>
          <p:cNvPr id="149" name="Group 32"/>
          <p:cNvGrpSpPr/>
          <p:nvPr/>
        </p:nvGrpSpPr>
        <p:grpSpPr>
          <a:xfrm>
            <a:off x="658903" y="5367109"/>
            <a:ext cx="2881893" cy="1221413"/>
            <a:chOff x="844734" y="1924462"/>
            <a:chExt cx="2287091" cy="969470"/>
          </a:xfrm>
        </p:grpSpPr>
        <p:sp>
          <p:nvSpPr>
            <p:cNvPr id="150" name="Footer Text"/>
            <p:cNvSpPr txBox="1"/>
            <p:nvPr/>
          </p:nvSpPr>
          <p:spPr>
            <a:xfrm>
              <a:off x="844734" y="2099986"/>
              <a:ext cx="2287091" cy="7939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  <a:ea typeface="+mn-ea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215874" y="1924462"/>
              <a:ext cx="915951" cy="18321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F19B14"/>
                  </a:solidFill>
                  <a:latin typeface="Roboto Condensed"/>
                  <a:ea typeface="+mn-ea"/>
                </a:rPr>
                <a:t>Keyword Here</a:t>
              </a:r>
            </a:p>
          </p:txBody>
        </p:sp>
      </p:grpSp>
      <p:grpSp>
        <p:nvGrpSpPr>
          <p:cNvPr id="152" name="Group 38"/>
          <p:cNvGrpSpPr/>
          <p:nvPr/>
        </p:nvGrpSpPr>
        <p:grpSpPr>
          <a:xfrm>
            <a:off x="8135728" y="2811717"/>
            <a:ext cx="2881893" cy="1221413"/>
            <a:chOff x="844734" y="1924462"/>
            <a:chExt cx="2287091" cy="969470"/>
          </a:xfrm>
        </p:grpSpPr>
        <p:sp>
          <p:nvSpPr>
            <p:cNvPr id="153" name="Footer Text"/>
            <p:cNvSpPr txBox="1"/>
            <p:nvPr/>
          </p:nvSpPr>
          <p:spPr>
            <a:xfrm>
              <a:off x="844734" y="2099986"/>
              <a:ext cx="2287091" cy="7939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  <a:ea typeface="+mn-ea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844734" y="1924462"/>
              <a:ext cx="915951" cy="18321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15AA96"/>
                  </a:solidFill>
                  <a:latin typeface="Roboto Condensed"/>
                  <a:ea typeface="+mn-ea"/>
                </a:rPr>
                <a:t>Keyword Here</a:t>
              </a:r>
            </a:p>
          </p:txBody>
        </p:sp>
      </p:grpSp>
      <p:grpSp>
        <p:nvGrpSpPr>
          <p:cNvPr id="155" name="Group 44"/>
          <p:cNvGrpSpPr/>
          <p:nvPr/>
        </p:nvGrpSpPr>
        <p:grpSpPr>
          <a:xfrm>
            <a:off x="7943693" y="5367109"/>
            <a:ext cx="2881893" cy="1221413"/>
            <a:chOff x="844734" y="1924462"/>
            <a:chExt cx="2287091" cy="969470"/>
          </a:xfrm>
        </p:grpSpPr>
        <p:sp>
          <p:nvSpPr>
            <p:cNvPr id="156" name="Footer Text"/>
            <p:cNvSpPr txBox="1"/>
            <p:nvPr/>
          </p:nvSpPr>
          <p:spPr>
            <a:xfrm>
              <a:off x="844734" y="2099986"/>
              <a:ext cx="2287091" cy="7939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  <a:ea typeface="+mn-ea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844734" y="1924462"/>
              <a:ext cx="915951" cy="18321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9BB955"/>
                  </a:solidFill>
                  <a:latin typeface="Roboto Condensed"/>
                  <a:ea typeface="+mn-ea"/>
                </a:rPr>
                <a:t>Keyword Here</a:t>
              </a:r>
            </a:p>
          </p:txBody>
        </p:sp>
      </p:grpSp>
      <p:grpSp>
        <p:nvGrpSpPr>
          <p:cNvPr id="158" name="Group 81"/>
          <p:cNvGrpSpPr/>
          <p:nvPr/>
        </p:nvGrpSpPr>
        <p:grpSpPr>
          <a:xfrm flipV="1">
            <a:off x="3749478" y="5602936"/>
            <a:ext cx="1409921" cy="276350"/>
            <a:chOff x="2712812" y="1457456"/>
            <a:chExt cx="1118923" cy="223062"/>
          </a:xfrm>
        </p:grpSpPr>
        <p:cxnSp>
          <p:nvCxnSpPr>
            <p:cNvPr id="159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160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161" name="Group 81"/>
          <p:cNvGrpSpPr/>
          <p:nvPr/>
        </p:nvGrpSpPr>
        <p:grpSpPr>
          <a:xfrm flipH="1" flipV="1">
            <a:off x="6428428" y="5603936"/>
            <a:ext cx="1337332" cy="274349"/>
            <a:chOff x="2770419" y="1459071"/>
            <a:chExt cx="1061316" cy="221447"/>
          </a:xfrm>
        </p:grpSpPr>
        <p:cxnSp>
          <p:nvCxnSpPr>
            <p:cNvPr id="162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163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164" name="Group 81"/>
          <p:cNvGrpSpPr/>
          <p:nvPr/>
        </p:nvGrpSpPr>
        <p:grpSpPr>
          <a:xfrm>
            <a:off x="3624289" y="3309591"/>
            <a:ext cx="1409921" cy="276350"/>
            <a:chOff x="2712812" y="1457456"/>
            <a:chExt cx="1118923" cy="223062"/>
          </a:xfrm>
        </p:grpSpPr>
        <p:cxnSp>
          <p:nvCxnSpPr>
            <p:cNvPr id="165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166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167" name="Group 81"/>
          <p:cNvGrpSpPr/>
          <p:nvPr/>
        </p:nvGrpSpPr>
        <p:grpSpPr>
          <a:xfrm flipH="1">
            <a:off x="6628609" y="3310592"/>
            <a:ext cx="1337332" cy="274349"/>
            <a:chOff x="2770419" y="1459071"/>
            <a:chExt cx="1061316" cy="221447"/>
          </a:xfrm>
        </p:grpSpPr>
        <p:cxnSp>
          <p:nvCxnSpPr>
            <p:cNvPr id="168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169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  <a:headEnd type="oval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8917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/>
          <p:cNvSpPr txBox="1">
            <a:spLocks/>
          </p:cNvSpPr>
          <p:nvPr/>
        </p:nvSpPr>
        <p:spPr>
          <a:xfrm>
            <a:off x="355542" y="1180252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3200" smtClean="0">
                <a:solidFill>
                  <a:srgbClr val="44546A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Callout Puzzle</a:t>
            </a:r>
            <a:endParaRPr lang="en-US" sz="3200">
              <a:solidFill>
                <a:srgbClr val="44546A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355542" y="1824879"/>
            <a:ext cx="10515600" cy="503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400" smtClean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 smtClean="0">
                <a:solidFill>
                  <a:srgbClr val="90BC33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pPr fontAlgn="auto">
              <a:spcAft>
                <a:spcPts val="0"/>
              </a:spcAft>
            </a:pPr>
            <a:endParaRPr lang="en-US" sz="1400">
              <a:solidFill>
                <a:srgbClr val="90BC33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61" name="Group 17"/>
          <p:cNvGrpSpPr/>
          <p:nvPr/>
        </p:nvGrpSpPr>
        <p:grpSpPr>
          <a:xfrm>
            <a:off x="3262811" y="2394931"/>
            <a:ext cx="5019676" cy="5021794"/>
            <a:chOff x="3626784" y="709519"/>
            <a:chExt cx="4841876" cy="4375150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3626784" y="709519"/>
              <a:ext cx="2851150" cy="2085975"/>
            </a:xfrm>
            <a:custGeom>
              <a:avLst/>
              <a:gdLst>
                <a:gd name="T0" fmla="*/ 316 w 1014"/>
                <a:gd name="T1" fmla="*/ 733 h 742"/>
                <a:gd name="T2" fmla="*/ 354 w 1014"/>
                <a:gd name="T3" fmla="*/ 701 h 742"/>
                <a:gd name="T4" fmla="*/ 354 w 1014"/>
                <a:gd name="T5" fmla="*/ 700 h 742"/>
                <a:gd name="T6" fmla="*/ 336 w 1014"/>
                <a:gd name="T7" fmla="*/ 666 h 742"/>
                <a:gd name="T8" fmla="*/ 325 w 1014"/>
                <a:gd name="T9" fmla="*/ 641 h 742"/>
                <a:gd name="T10" fmla="*/ 323 w 1014"/>
                <a:gd name="T11" fmla="*/ 629 h 742"/>
                <a:gd name="T12" fmla="*/ 409 w 1014"/>
                <a:gd name="T13" fmla="*/ 563 h 742"/>
                <a:gd name="T14" fmla="*/ 499 w 1014"/>
                <a:gd name="T15" fmla="*/ 593 h 742"/>
                <a:gd name="T16" fmla="*/ 505 w 1014"/>
                <a:gd name="T17" fmla="*/ 634 h 742"/>
                <a:gd name="T18" fmla="*/ 479 w 1014"/>
                <a:gd name="T19" fmla="*/ 684 h 742"/>
                <a:gd name="T20" fmla="*/ 472 w 1014"/>
                <a:gd name="T21" fmla="*/ 704 h 742"/>
                <a:gd name="T22" fmla="*/ 475 w 1014"/>
                <a:gd name="T23" fmla="*/ 718 h 742"/>
                <a:gd name="T24" fmla="*/ 503 w 1014"/>
                <a:gd name="T25" fmla="*/ 734 h 742"/>
                <a:gd name="T26" fmla="*/ 851 w 1014"/>
                <a:gd name="T27" fmla="*/ 728 h 742"/>
                <a:gd name="T28" fmla="*/ 851 w 1014"/>
                <a:gd name="T29" fmla="*/ 728 h 742"/>
                <a:gd name="T30" fmla="*/ 851 w 1014"/>
                <a:gd name="T31" fmla="*/ 728 h 742"/>
                <a:gd name="T32" fmla="*/ 843 w 1014"/>
                <a:gd name="T33" fmla="*/ 617 h 742"/>
                <a:gd name="T34" fmla="*/ 840 w 1014"/>
                <a:gd name="T35" fmla="*/ 492 h 742"/>
                <a:gd name="T36" fmla="*/ 848 w 1014"/>
                <a:gd name="T37" fmla="*/ 446 h 742"/>
                <a:gd name="T38" fmla="*/ 872 w 1014"/>
                <a:gd name="T39" fmla="*/ 432 h 742"/>
                <a:gd name="T40" fmla="*/ 873 w 1014"/>
                <a:gd name="T41" fmla="*/ 432 h 742"/>
                <a:gd name="T42" fmla="*/ 907 w 1014"/>
                <a:gd name="T43" fmla="*/ 449 h 742"/>
                <a:gd name="T44" fmla="*/ 959 w 1014"/>
                <a:gd name="T45" fmla="*/ 467 h 742"/>
                <a:gd name="T46" fmla="*/ 1000 w 1014"/>
                <a:gd name="T47" fmla="*/ 440 h 742"/>
                <a:gd name="T48" fmla="*/ 994 w 1014"/>
                <a:gd name="T49" fmla="*/ 307 h 742"/>
                <a:gd name="T50" fmla="*/ 946 w 1014"/>
                <a:gd name="T51" fmla="*/ 283 h 742"/>
                <a:gd name="T52" fmla="*/ 933 w 1014"/>
                <a:gd name="T53" fmla="*/ 286 h 742"/>
                <a:gd name="T54" fmla="*/ 894 w 1014"/>
                <a:gd name="T55" fmla="*/ 308 h 742"/>
                <a:gd name="T56" fmla="*/ 876 w 1014"/>
                <a:gd name="T57" fmla="*/ 314 h 742"/>
                <a:gd name="T58" fmla="*/ 859 w 1014"/>
                <a:gd name="T59" fmla="*/ 310 h 742"/>
                <a:gd name="T60" fmla="*/ 839 w 1014"/>
                <a:gd name="T61" fmla="*/ 277 h 742"/>
                <a:gd name="T62" fmla="*/ 852 w 1014"/>
                <a:gd name="T63" fmla="*/ 0 h 742"/>
                <a:gd name="T64" fmla="*/ 0 w 1014"/>
                <a:gd name="T65" fmla="*/ 73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4" h="742">
                  <a:moveTo>
                    <a:pt x="274" y="736"/>
                  </a:moveTo>
                  <a:cubicBezTo>
                    <a:pt x="290" y="736"/>
                    <a:pt x="304" y="735"/>
                    <a:pt x="316" y="733"/>
                  </a:cubicBezTo>
                  <a:cubicBezTo>
                    <a:pt x="323" y="731"/>
                    <a:pt x="342" y="728"/>
                    <a:pt x="350" y="718"/>
                  </a:cubicBezTo>
                  <a:cubicBezTo>
                    <a:pt x="354" y="713"/>
                    <a:pt x="354" y="707"/>
                    <a:pt x="354" y="701"/>
                  </a:cubicBezTo>
                  <a:cubicBezTo>
                    <a:pt x="354" y="701"/>
                    <a:pt x="354" y="701"/>
                    <a:pt x="354" y="701"/>
                  </a:cubicBezTo>
                  <a:cubicBezTo>
                    <a:pt x="354" y="701"/>
                    <a:pt x="354" y="701"/>
                    <a:pt x="354" y="700"/>
                  </a:cubicBezTo>
                  <a:cubicBezTo>
                    <a:pt x="354" y="693"/>
                    <a:pt x="351" y="687"/>
                    <a:pt x="348" y="682"/>
                  </a:cubicBezTo>
                  <a:cubicBezTo>
                    <a:pt x="344" y="675"/>
                    <a:pt x="340" y="671"/>
                    <a:pt x="336" y="666"/>
                  </a:cubicBezTo>
                  <a:cubicBezTo>
                    <a:pt x="332" y="660"/>
                    <a:pt x="328" y="654"/>
                    <a:pt x="326" y="644"/>
                  </a:cubicBezTo>
                  <a:cubicBezTo>
                    <a:pt x="325" y="643"/>
                    <a:pt x="325" y="642"/>
                    <a:pt x="325" y="641"/>
                  </a:cubicBezTo>
                  <a:cubicBezTo>
                    <a:pt x="324" y="638"/>
                    <a:pt x="323" y="634"/>
                    <a:pt x="323" y="630"/>
                  </a:cubicBezTo>
                  <a:cubicBezTo>
                    <a:pt x="323" y="630"/>
                    <a:pt x="323" y="629"/>
                    <a:pt x="323" y="629"/>
                  </a:cubicBezTo>
                  <a:cubicBezTo>
                    <a:pt x="323" y="611"/>
                    <a:pt x="332" y="595"/>
                    <a:pt x="347" y="583"/>
                  </a:cubicBezTo>
                  <a:cubicBezTo>
                    <a:pt x="362" y="571"/>
                    <a:pt x="383" y="563"/>
                    <a:pt x="409" y="563"/>
                  </a:cubicBezTo>
                  <a:cubicBezTo>
                    <a:pt x="438" y="563"/>
                    <a:pt x="464" y="567"/>
                    <a:pt x="480" y="576"/>
                  </a:cubicBezTo>
                  <a:cubicBezTo>
                    <a:pt x="489" y="581"/>
                    <a:pt x="495" y="586"/>
                    <a:pt x="499" y="593"/>
                  </a:cubicBezTo>
                  <a:cubicBezTo>
                    <a:pt x="504" y="599"/>
                    <a:pt x="506" y="607"/>
                    <a:pt x="507" y="618"/>
                  </a:cubicBezTo>
                  <a:cubicBezTo>
                    <a:pt x="507" y="623"/>
                    <a:pt x="506" y="628"/>
                    <a:pt x="505" y="634"/>
                  </a:cubicBezTo>
                  <a:cubicBezTo>
                    <a:pt x="502" y="651"/>
                    <a:pt x="495" y="661"/>
                    <a:pt x="489" y="670"/>
                  </a:cubicBezTo>
                  <a:cubicBezTo>
                    <a:pt x="486" y="674"/>
                    <a:pt x="482" y="679"/>
                    <a:pt x="479" y="684"/>
                  </a:cubicBezTo>
                  <a:cubicBezTo>
                    <a:pt x="476" y="689"/>
                    <a:pt x="472" y="696"/>
                    <a:pt x="472" y="704"/>
                  </a:cubicBezTo>
                  <a:cubicBezTo>
                    <a:pt x="472" y="704"/>
                    <a:pt x="472" y="704"/>
                    <a:pt x="472" y="704"/>
                  </a:cubicBezTo>
                  <a:cubicBezTo>
                    <a:pt x="472" y="705"/>
                    <a:pt x="472" y="705"/>
                    <a:pt x="472" y="705"/>
                  </a:cubicBezTo>
                  <a:cubicBezTo>
                    <a:pt x="472" y="709"/>
                    <a:pt x="473" y="714"/>
                    <a:pt x="475" y="718"/>
                  </a:cubicBezTo>
                  <a:cubicBezTo>
                    <a:pt x="478" y="724"/>
                    <a:pt x="482" y="727"/>
                    <a:pt x="486" y="729"/>
                  </a:cubicBezTo>
                  <a:cubicBezTo>
                    <a:pt x="492" y="732"/>
                    <a:pt x="497" y="733"/>
                    <a:pt x="503" y="734"/>
                  </a:cubicBezTo>
                  <a:cubicBezTo>
                    <a:pt x="511" y="736"/>
                    <a:pt x="555" y="742"/>
                    <a:pt x="851" y="728"/>
                  </a:cubicBezTo>
                  <a:cubicBezTo>
                    <a:pt x="851" y="728"/>
                    <a:pt x="851" y="728"/>
                    <a:pt x="851" y="728"/>
                  </a:cubicBezTo>
                  <a:cubicBezTo>
                    <a:pt x="851" y="728"/>
                    <a:pt x="850" y="728"/>
                    <a:pt x="849" y="728"/>
                  </a:cubicBezTo>
                  <a:cubicBezTo>
                    <a:pt x="850" y="728"/>
                    <a:pt x="851" y="728"/>
                    <a:pt x="851" y="728"/>
                  </a:cubicBezTo>
                  <a:cubicBezTo>
                    <a:pt x="851" y="727"/>
                    <a:pt x="851" y="727"/>
                    <a:pt x="851" y="727"/>
                  </a:cubicBezTo>
                  <a:cubicBezTo>
                    <a:pt x="851" y="727"/>
                    <a:pt x="851" y="727"/>
                    <a:pt x="851" y="728"/>
                  </a:cubicBezTo>
                  <a:cubicBezTo>
                    <a:pt x="852" y="728"/>
                    <a:pt x="852" y="728"/>
                    <a:pt x="852" y="728"/>
                  </a:cubicBezTo>
                  <a:cubicBezTo>
                    <a:pt x="850" y="703"/>
                    <a:pt x="845" y="648"/>
                    <a:pt x="843" y="617"/>
                  </a:cubicBezTo>
                  <a:cubicBezTo>
                    <a:pt x="841" y="587"/>
                    <a:pt x="840" y="556"/>
                    <a:pt x="840" y="528"/>
                  </a:cubicBezTo>
                  <a:cubicBezTo>
                    <a:pt x="840" y="515"/>
                    <a:pt x="840" y="503"/>
                    <a:pt x="840" y="492"/>
                  </a:cubicBezTo>
                  <a:cubicBezTo>
                    <a:pt x="841" y="480"/>
                    <a:pt x="841" y="471"/>
                    <a:pt x="843" y="463"/>
                  </a:cubicBezTo>
                  <a:cubicBezTo>
                    <a:pt x="844" y="457"/>
                    <a:pt x="845" y="452"/>
                    <a:pt x="848" y="446"/>
                  </a:cubicBezTo>
                  <a:cubicBezTo>
                    <a:pt x="850" y="442"/>
                    <a:pt x="853" y="438"/>
                    <a:pt x="859" y="435"/>
                  </a:cubicBezTo>
                  <a:cubicBezTo>
                    <a:pt x="863" y="433"/>
                    <a:pt x="867" y="432"/>
                    <a:pt x="872" y="432"/>
                  </a:cubicBezTo>
                  <a:cubicBezTo>
                    <a:pt x="872" y="432"/>
                    <a:pt x="872" y="432"/>
                    <a:pt x="872" y="432"/>
                  </a:cubicBezTo>
                  <a:cubicBezTo>
                    <a:pt x="873" y="432"/>
                    <a:pt x="873" y="432"/>
                    <a:pt x="873" y="432"/>
                  </a:cubicBezTo>
                  <a:cubicBezTo>
                    <a:pt x="881" y="432"/>
                    <a:pt x="888" y="436"/>
                    <a:pt x="893" y="439"/>
                  </a:cubicBezTo>
                  <a:cubicBezTo>
                    <a:pt x="898" y="442"/>
                    <a:pt x="902" y="446"/>
                    <a:pt x="907" y="449"/>
                  </a:cubicBezTo>
                  <a:cubicBezTo>
                    <a:pt x="916" y="455"/>
                    <a:pt x="926" y="462"/>
                    <a:pt x="943" y="465"/>
                  </a:cubicBezTo>
                  <a:cubicBezTo>
                    <a:pt x="949" y="466"/>
                    <a:pt x="954" y="467"/>
                    <a:pt x="959" y="467"/>
                  </a:cubicBezTo>
                  <a:cubicBezTo>
                    <a:pt x="969" y="466"/>
                    <a:pt x="977" y="464"/>
                    <a:pt x="984" y="459"/>
                  </a:cubicBezTo>
                  <a:cubicBezTo>
                    <a:pt x="991" y="455"/>
                    <a:pt x="996" y="449"/>
                    <a:pt x="1000" y="440"/>
                  </a:cubicBezTo>
                  <a:cubicBezTo>
                    <a:pt x="1009" y="424"/>
                    <a:pt x="1014" y="398"/>
                    <a:pt x="1014" y="369"/>
                  </a:cubicBezTo>
                  <a:cubicBezTo>
                    <a:pt x="1013" y="343"/>
                    <a:pt x="1006" y="322"/>
                    <a:pt x="994" y="307"/>
                  </a:cubicBezTo>
                  <a:cubicBezTo>
                    <a:pt x="982" y="292"/>
                    <a:pt x="966" y="283"/>
                    <a:pt x="948" y="283"/>
                  </a:cubicBezTo>
                  <a:cubicBezTo>
                    <a:pt x="947" y="283"/>
                    <a:pt x="947" y="283"/>
                    <a:pt x="946" y="283"/>
                  </a:cubicBezTo>
                  <a:cubicBezTo>
                    <a:pt x="943" y="283"/>
                    <a:pt x="939" y="284"/>
                    <a:pt x="935" y="285"/>
                  </a:cubicBezTo>
                  <a:cubicBezTo>
                    <a:pt x="935" y="285"/>
                    <a:pt x="934" y="285"/>
                    <a:pt x="933" y="286"/>
                  </a:cubicBezTo>
                  <a:cubicBezTo>
                    <a:pt x="923" y="288"/>
                    <a:pt x="917" y="292"/>
                    <a:pt x="911" y="296"/>
                  </a:cubicBezTo>
                  <a:cubicBezTo>
                    <a:pt x="906" y="300"/>
                    <a:pt x="901" y="304"/>
                    <a:pt x="894" y="308"/>
                  </a:cubicBezTo>
                  <a:cubicBezTo>
                    <a:pt x="890" y="311"/>
                    <a:pt x="884" y="314"/>
                    <a:pt x="876" y="314"/>
                  </a:cubicBezTo>
                  <a:cubicBezTo>
                    <a:pt x="876" y="314"/>
                    <a:pt x="876" y="314"/>
                    <a:pt x="876" y="314"/>
                  </a:cubicBezTo>
                  <a:cubicBezTo>
                    <a:pt x="876" y="314"/>
                    <a:pt x="875" y="314"/>
                    <a:pt x="875" y="314"/>
                  </a:cubicBezTo>
                  <a:cubicBezTo>
                    <a:pt x="870" y="314"/>
                    <a:pt x="864" y="313"/>
                    <a:pt x="859" y="310"/>
                  </a:cubicBezTo>
                  <a:cubicBezTo>
                    <a:pt x="852" y="307"/>
                    <a:pt x="847" y="301"/>
                    <a:pt x="844" y="295"/>
                  </a:cubicBezTo>
                  <a:cubicBezTo>
                    <a:pt x="842" y="289"/>
                    <a:pt x="840" y="284"/>
                    <a:pt x="839" y="277"/>
                  </a:cubicBezTo>
                  <a:cubicBezTo>
                    <a:pt x="836" y="265"/>
                    <a:pt x="834" y="251"/>
                    <a:pt x="835" y="235"/>
                  </a:cubicBezTo>
                  <a:cubicBezTo>
                    <a:pt x="838" y="139"/>
                    <a:pt x="848" y="41"/>
                    <a:pt x="852" y="0"/>
                  </a:cubicBezTo>
                  <a:cubicBezTo>
                    <a:pt x="381" y="4"/>
                    <a:pt x="0" y="326"/>
                    <a:pt x="0" y="722"/>
                  </a:cubicBezTo>
                  <a:cubicBezTo>
                    <a:pt x="0" y="725"/>
                    <a:pt x="0" y="727"/>
                    <a:pt x="0" y="730"/>
                  </a:cubicBezTo>
                  <a:cubicBezTo>
                    <a:pt x="72" y="732"/>
                    <a:pt x="239" y="737"/>
                    <a:pt x="274" y="736"/>
                  </a:cubicBezTo>
                  <a:close/>
                </a:path>
              </a:pathLst>
            </a:custGeom>
            <a:solidFill>
              <a:srgbClr val="90BC33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5971522" y="709519"/>
              <a:ext cx="2497138" cy="2503488"/>
            </a:xfrm>
            <a:custGeom>
              <a:avLst/>
              <a:gdLst>
                <a:gd name="T0" fmla="*/ 10 w 888"/>
                <a:gd name="T1" fmla="*/ 295 h 890"/>
                <a:gd name="T2" fmla="*/ 41 w 888"/>
                <a:gd name="T3" fmla="*/ 314 h 890"/>
                <a:gd name="T4" fmla="*/ 42 w 888"/>
                <a:gd name="T5" fmla="*/ 314 h 890"/>
                <a:gd name="T6" fmla="*/ 77 w 888"/>
                <a:gd name="T7" fmla="*/ 296 h 890"/>
                <a:gd name="T8" fmla="*/ 101 w 888"/>
                <a:gd name="T9" fmla="*/ 285 h 890"/>
                <a:gd name="T10" fmla="*/ 114 w 888"/>
                <a:gd name="T11" fmla="*/ 283 h 890"/>
                <a:gd name="T12" fmla="*/ 180 w 888"/>
                <a:gd name="T13" fmla="*/ 369 h 890"/>
                <a:gd name="T14" fmla="*/ 150 w 888"/>
                <a:gd name="T15" fmla="*/ 459 h 890"/>
                <a:gd name="T16" fmla="*/ 109 w 888"/>
                <a:gd name="T17" fmla="*/ 465 h 890"/>
                <a:gd name="T18" fmla="*/ 59 w 888"/>
                <a:gd name="T19" fmla="*/ 439 h 890"/>
                <a:gd name="T20" fmla="*/ 38 w 888"/>
                <a:gd name="T21" fmla="*/ 432 h 890"/>
                <a:gd name="T22" fmla="*/ 25 w 888"/>
                <a:gd name="T23" fmla="*/ 435 h 890"/>
                <a:gd name="T24" fmla="*/ 9 w 888"/>
                <a:gd name="T25" fmla="*/ 463 h 890"/>
                <a:gd name="T26" fmla="*/ 6 w 888"/>
                <a:gd name="T27" fmla="*/ 528 h 890"/>
                <a:gd name="T28" fmla="*/ 18 w 888"/>
                <a:gd name="T29" fmla="*/ 728 h 890"/>
                <a:gd name="T30" fmla="*/ 265 w 888"/>
                <a:gd name="T31" fmla="*/ 715 h 890"/>
                <a:gd name="T32" fmla="*/ 331 w 888"/>
                <a:gd name="T33" fmla="*/ 718 h 890"/>
                <a:gd name="T34" fmla="*/ 358 w 888"/>
                <a:gd name="T35" fmla="*/ 734 h 890"/>
                <a:gd name="T36" fmla="*/ 361 w 888"/>
                <a:gd name="T37" fmla="*/ 748 h 890"/>
                <a:gd name="T38" fmla="*/ 354 w 888"/>
                <a:gd name="T39" fmla="*/ 768 h 890"/>
                <a:gd name="T40" fmla="*/ 328 w 888"/>
                <a:gd name="T41" fmla="*/ 818 h 890"/>
                <a:gd name="T42" fmla="*/ 334 w 888"/>
                <a:gd name="T43" fmla="*/ 859 h 890"/>
                <a:gd name="T44" fmla="*/ 424 w 888"/>
                <a:gd name="T45" fmla="*/ 889 h 890"/>
                <a:gd name="T46" fmla="*/ 510 w 888"/>
                <a:gd name="T47" fmla="*/ 823 h 890"/>
                <a:gd name="T48" fmla="*/ 508 w 888"/>
                <a:gd name="T49" fmla="*/ 811 h 890"/>
                <a:gd name="T50" fmla="*/ 497 w 888"/>
                <a:gd name="T51" fmla="*/ 787 h 890"/>
                <a:gd name="T52" fmla="*/ 479 w 888"/>
                <a:gd name="T53" fmla="*/ 752 h 890"/>
                <a:gd name="T54" fmla="*/ 479 w 888"/>
                <a:gd name="T55" fmla="*/ 751 h 890"/>
                <a:gd name="T56" fmla="*/ 513 w 888"/>
                <a:gd name="T57" fmla="*/ 717 h 890"/>
                <a:gd name="T58" fmla="*/ 888 w 888"/>
                <a:gd name="T59" fmla="*/ 722 h 890"/>
                <a:gd name="T60" fmla="*/ 18 w 888"/>
                <a:gd name="T61" fmla="*/ 0 h 890"/>
                <a:gd name="T62" fmla="*/ 5 w 888"/>
                <a:gd name="T63" fmla="*/ 277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8" h="890">
                  <a:moveTo>
                    <a:pt x="5" y="277"/>
                  </a:moveTo>
                  <a:cubicBezTo>
                    <a:pt x="6" y="284"/>
                    <a:pt x="8" y="289"/>
                    <a:pt x="10" y="295"/>
                  </a:cubicBezTo>
                  <a:cubicBezTo>
                    <a:pt x="13" y="301"/>
                    <a:pt x="18" y="307"/>
                    <a:pt x="25" y="310"/>
                  </a:cubicBezTo>
                  <a:cubicBezTo>
                    <a:pt x="30" y="313"/>
                    <a:pt x="36" y="314"/>
                    <a:pt x="41" y="314"/>
                  </a:cubicBezTo>
                  <a:cubicBezTo>
                    <a:pt x="41" y="314"/>
                    <a:pt x="42" y="314"/>
                    <a:pt x="42" y="314"/>
                  </a:cubicBezTo>
                  <a:cubicBezTo>
                    <a:pt x="42" y="314"/>
                    <a:pt x="42" y="314"/>
                    <a:pt x="42" y="314"/>
                  </a:cubicBezTo>
                  <a:cubicBezTo>
                    <a:pt x="50" y="314"/>
                    <a:pt x="56" y="311"/>
                    <a:pt x="60" y="308"/>
                  </a:cubicBezTo>
                  <a:cubicBezTo>
                    <a:pt x="67" y="304"/>
                    <a:pt x="72" y="300"/>
                    <a:pt x="77" y="296"/>
                  </a:cubicBezTo>
                  <a:cubicBezTo>
                    <a:pt x="83" y="292"/>
                    <a:pt x="89" y="288"/>
                    <a:pt x="99" y="286"/>
                  </a:cubicBezTo>
                  <a:cubicBezTo>
                    <a:pt x="100" y="285"/>
                    <a:pt x="101" y="285"/>
                    <a:pt x="101" y="285"/>
                  </a:cubicBezTo>
                  <a:cubicBezTo>
                    <a:pt x="105" y="284"/>
                    <a:pt x="109" y="283"/>
                    <a:pt x="112" y="283"/>
                  </a:cubicBezTo>
                  <a:cubicBezTo>
                    <a:pt x="113" y="283"/>
                    <a:pt x="113" y="283"/>
                    <a:pt x="114" y="283"/>
                  </a:cubicBezTo>
                  <a:cubicBezTo>
                    <a:pt x="132" y="283"/>
                    <a:pt x="148" y="292"/>
                    <a:pt x="160" y="307"/>
                  </a:cubicBezTo>
                  <a:cubicBezTo>
                    <a:pt x="172" y="322"/>
                    <a:pt x="179" y="343"/>
                    <a:pt x="180" y="369"/>
                  </a:cubicBezTo>
                  <a:cubicBezTo>
                    <a:pt x="180" y="398"/>
                    <a:pt x="175" y="424"/>
                    <a:pt x="166" y="440"/>
                  </a:cubicBezTo>
                  <a:cubicBezTo>
                    <a:pt x="162" y="449"/>
                    <a:pt x="157" y="455"/>
                    <a:pt x="150" y="459"/>
                  </a:cubicBezTo>
                  <a:cubicBezTo>
                    <a:pt x="143" y="464"/>
                    <a:pt x="135" y="466"/>
                    <a:pt x="125" y="467"/>
                  </a:cubicBezTo>
                  <a:cubicBezTo>
                    <a:pt x="120" y="467"/>
                    <a:pt x="115" y="466"/>
                    <a:pt x="109" y="465"/>
                  </a:cubicBezTo>
                  <a:cubicBezTo>
                    <a:pt x="92" y="462"/>
                    <a:pt x="82" y="455"/>
                    <a:pt x="73" y="449"/>
                  </a:cubicBezTo>
                  <a:cubicBezTo>
                    <a:pt x="68" y="446"/>
                    <a:pt x="64" y="442"/>
                    <a:pt x="59" y="439"/>
                  </a:cubicBezTo>
                  <a:cubicBezTo>
                    <a:pt x="54" y="436"/>
                    <a:pt x="47" y="432"/>
                    <a:pt x="39" y="432"/>
                  </a:cubicBezTo>
                  <a:cubicBezTo>
                    <a:pt x="39" y="432"/>
                    <a:pt x="39" y="432"/>
                    <a:pt x="38" y="432"/>
                  </a:cubicBezTo>
                  <a:cubicBezTo>
                    <a:pt x="38" y="432"/>
                    <a:pt x="38" y="432"/>
                    <a:pt x="38" y="432"/>
                  </a:cubicBezTo>
                  <a:cubicBezTo>
                    <a:pt x="33" y="432"/>
                    <a:pt x="29" y="433"/>
                    <a:pt x="25" y="435"/>
                  </a:cubicBezTo>
                  <a:cubicBezTo>
                    <a:pt x="19" y="438"/>
                    <a:pt x="16" y="442"/>
                    <a:pt x="14" y="446"/>
                  </a:cubicBezTo>
                  <a:cubicBezTo>
                    <a:pt x="11" y="452"/>
                    <a:pt x="10" y="457"/>
                    <a:pt x="9" y="463"/>
                  </a:cubicBezTo>
                  <a:cubicBezTo>
                    <a:pt x="7" y="471"/>
                    <a:pt x="7" y="480"/>
                    <a:pt x="6" y="492"/>
                  </a:cubicBezTo>
                  <a:cubicBezTo>
                    <a:pt x="6" y="503"/>
                    <a:pt x="6" y="515"/>
                    <a:pt x="6" y="528"/>
                  </a:cubicBezTo>
                  <a:cubicBezTo>
                    <a:pt x="6" y="556"/>
                    <a:pt x="7" y="587"/>
                    <a:pt x="9" y="617"/>
                  </a:cubicBezTo>
                  <a:cubicBezTo>
                    <a:pt x="11" y="648"/>
                    <a:pt x="16" y="703"/>
                    <a:pt x="18" y="728"/>
                  </a:cubicBezTo>
                  <a:cubicBezTo>
                    <a:pt x="47" y="725"/>
                    <a:pt x="147" y="720"/>
                    <a:pt x="176" y="719"/>
                  </a:cubicBezTo>
                  <a:cubicBezTo>
                    <a:pt x="206" y="717"/>
                    <a:pt x="237" y="715"/>
                    <a:pt x="265" y="715"/>
                  </a:cubicBezTo>
                  <a:cubicBezTo>
                    <a:pt x="278" y="715"/>
                    <a:pt x="291" y="715"/>
                    <a:pt x="302" y="715"/>
                  </a:cubicBezTo>
                  <a:cubicBezTo>
                    <a:pt x="313" y="716"/>
                    <a:pt x="322" y="717"/>
                    <a:pt x="331" y="718"/>
                  </a:cubicBezTo>
                  <a:cubicBezTo>
                    <a:pt x="336" y="719"/>
                    <a:pt x="341" y="720"/>
                    <a:pt x="348" y="724"/>
                  </a:cubicBezTo>
                  <a:cubicBezTo>
                    <a:pt x="351" y="725"/>
                    <a:pt x="355" y="729"/>
                    <a:pt x="358" y="734"/>
                  </a:cubicBezTo>
                  <a:cubicBezTo>
                    <a:pt x="360" y="738"/>
                    <a:pt x="361" y="743"/>
                    <a:pt x="361" y="747"/>
                  </a:cubicBezTo>
                  <a:cubicBezTo>
                    <a:pt x="361" y="747"/>
                    <a:pt x="361" y="748"/>
                    <a:pt x="361" y="748"/>
                  </a:cubicBezTo>
                  <a:cubicBezTo>
                    <a:pt x="361" y="748"/>
                    <a:pt x="361" y="748"/>
                    <a:pt x="361" y="748"/>
                  </a:cubicBezTo>
                  <a:cubicBezTo>
                    <a:pt x="361" y="756"/>
                    <a:pt x="358" y="763"/>
                    <a:pt x="354" y="768"/>
                  </a:cubicBezTo>
                  <a:cubicBezTo>
                    <a:pt x="351" y="774"/>
                    <a:pt x="348" y="778"/>
                    <a:pt x="344" y="782"/>
                  </a:cubicBezTo>
                  <a:cubicBezTo>
                    <a:pt x="338" y="791"/>
                    <a:pt x="331" y="801"/>
                    <a:pt x="328" y="818"/>
                  </a:cubicBezTo>
                  <a:cubicBezTo>
                    <a:pt x="327" y="824"/>
                    <a:pt x="326" y="829"/>
                    <a:pt x="326" y="834"/>
                  </a:cubicBezTo>
                  <a:cubicBezTo>
                    <a:pt x="327" y="845"/>
                    <a:pt x="329" y="853"/>
                    <a:pt x="334" y="859"/>
                  </a:cubicBezTo>
                  <a:cubicBezTo>
                    <a:pt x="338" y="866"/>
                    <a:pt x="344" y="871"/>
                    <a:pt x="353" y="876"/>
                  </a:cubicBezTo>
                  <a:cubicBezTo>
                    <a:pt x="369" y="885"/>
                    <a:pt x="395" y="890"/>
                    <a:pt x="424" y="889"/>
                  </a:cubicBezTo>
                  <a:cubicBezTo>
                    <a:pt x="450" y="889"/>
                    <a:pt x="471" y="881"/>
                    <a:pt x="486" y="869"/>
                  </a:cubicBezTo>
                  <a:cubicBezTo>
                    <a:pt x="501" y="857"/>
                    <a:pt x="510" y="841"/>
                    <a:pt x="510" y="823"/>
                  </a:cubicBezTo>
                  <a:cubicBezTo>
                    <a:pt x="510" y="823"/>
                    <a:pt x="510" y="822"/>
                    <a:pt x="510" y="822"/>
                  </a:cubicBezTo>
                  <a:cubicBezTo>
                    <a:pt x="510" y="818"/>
                    <a:pt x="509" y="815"/>
                    <a:pt x="508" y="811"/>
                  </a:cubicBezTo>
                  <a:cubicBezTo>
                    <a:pt x="508" y="810"/>
                    <a:pt x="508" y="809"/>
                    <a:pt x="508" y="809"/>
                  </a:cubicBezTo>
                  <a:cubicBezTo>
                    <a:pt x="505" y="798"/>
                    <a:pt x="501" y="792"/>
                    <a:pt x="497" y="787"/>
                  </a:cubicBezTo>
                  <a:cubicBezTo>
                    <a:pt x="494" y="781"/>
                    <a:pt x="489" y="777"/>
                    <a:pt x="485" y="770"/>
                  </a:cubicBezTo>
                  <a:cubicBezTo>
                    <a:pt x="482" y="765"/>
                    <a:pt x="479" y="759"/>
                    <a:pt x="479" y="752"/>
                  </a:cubicBezTo>
                  <a:cubicBezTo>
                    <a:pt x="479" y="752"/>
                    <a:pt x="479" y="751"/>
                    <a:pt x="479" y="751"/>
                  </a:cubicBezTo>
                  <a:cubicBezTo>
                    <a:pt x="479" y="751"/>
                    <a:pt x="479" y="751"/>
                    <a:pt x="479" y="751"/>
                  </a:cubicBezTo>
                  <a:cubicBezTo>
                    <a:pt x="479" y="745"/>
                    <a:pt x="481" y="740"/>
                    <a:pt x="483" y="735"/>
                  </a:cubicBezTo>
                  <a:cubicBezTo>
                    <a:pt x="486" y="727"/>
                    <a:pt x="504" y="718"/>
                    <a:pt x="513" y="717"/>
                  </a:cubicBezTo>
                  <a:cubicBezTo>
                    <a:pt x="570" y="708"/>
                    <a:pt x="811" y="719"/>
                    <a:pt x="888" y="724"/>
                  </a:cubicBezTo>
                  <a:cubicBezTo>
                    <a:pt x="888" y="724"/>
                    <a:pt x="888" y="723"/>
                    <a:pt x="888" y="722"/>
                  </a:cubicBezTo>
                  <a:cubicBezTo>
                    <a:pt x="888" y="323"/>
                    <a:pt x="502" y="0"/>
                    <a:pt x="27" y="0"/>
                  </a:cubicBezTo>
                  <a:cubicBezTo>
                    <a:pt x="24" y="0"/>
                    <a:pt x="21" y="0"/>
                    <a:pt x="18" y="0"/>
                  </a:cubicBezTo>
                  <a:cubicBezTo>
                    <a:pt x="14" y="41"/>
                    <a:pt x="4" y="139"/>
                    <a:pt x="1" y="235"/>
                  </a:cubicBezTo>
                  <a:cubicBezTo>
                    <a:pt x="0" y="251"/>
                    <a:pt x="2" y="265"/>
                    <a:pt x="5" y="277"/>
                  </a:cubicBezTo>
                  <a:close/>
                </a:path>
              </a:pathLst>
            </a:custGeom>
            <a:solidFill>
              <a:srgbClr val="FA9C00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3626784" y="2292257"/>
              <a:ext cx="2446338" cy="2481263"/>
            </a:xfrm>
            <a:custGeom>
              <a:avLst/>
              <a:gdLst>
                <a:gd name="T0" fmla="*/ 860 w 870"/>
                <a:gd name="T1" fmla="*/ 599 h 882"/>
                <a:gd name="T2" fmla="*/ 845 w 870"/>
                <a:gd name="T3" fmla="*/ 583 h 882"/>
                <a:gd name="T4" fmla="*/ 829 w 870"/>
                <a:gd name="T5" fmla="*/ 580 h 882"/>
                <a:gd name="T6" fmla="*/ 828 w 870"/>
                <a:gd name="T7" fmla="*/ 580 h 882"/>
                <a:gd name="T8" fmla="*/ 828 w 870"/>
                <a:gd name="T9" fmla="*/ 580 h 882"/>
                <a:gd name="T10" fmla="*/ 810 w 870"/>
                <a:gd name="T11" fmla="*/ 586 h 882"/>
                <a:gd name="T12" fmla="*/ 793 w 870"/>
                <a:gd name="T13" fmla="*/ 598 h 882"/>
                <a:gd name="T14" fmla="*/ 771 w 870"/>
                <a:gd name="T15" fmla="*/ 608 h 882"/>
                <a:gd name="T16" fmla="*/ 769 w 870"/>
                <a:gd name="T17" fmla="*/ 609 h 882"/>
                <a:gd name="T18" fmla="*/ 758 w 870"/>
                <a:gd name="T19" fmla="*/ 610 h 882"/>
                <a:gd name="T20" fmla="*/ 756 w 870"/>
                <a:gd name="T21" fmla="*/ 611 h 882"/>
                <a:gd name="T22" fmla="*/ 711 w 870"/>
                <a:gd name="T23" fmla="*/ 587 h 882"/>
                <a:gd name="T24" fmla="*/ 690 w 870"/>
                <a:gd name="T25" fmla="*/ 525 h 882"/>
                <a:gd name="T26" fmla="*/ 704 w 870"/>
                <a:gd name="T27" fmla="*/ 453 h 882"/>
                <a:gd name="T28" fmla="*/ 720 w 870"/>
                <a:gd name="T29" fmla="*/ 434 h 882"/>
                <a:gd name="T30" fmla="*/ 745 w 870"/>
                <a:gd name="T31" fmla="*/ 427 h 882"/>
                <a:gd name="T32" fmla="*/ 761 w 870"/>
                <a:gd name="T33" fmla="*/ 429 h 882"/>
                <a:gd name="T34" fmla="*/ 797 w 870"/>
                <a:gd name="T35" fmla="*/ 445 h 882"/>
                <a:gd name="T36" fmla="*/ 811 w 870"/>
                <a:gd name="T37" fmla="*/ 455 h 882"/>
                <a:gd name="T38" fmla="*/ 831 w 870"/>
                <a:gd name="T39" fmla="*/ 462 h 882"/>
                <a:gd name="T40" fmla="*/ 832 w 870"/>
                <a:gd name="T41" fmla="*/ 461 h 882"/>
                <a:gd name="T42" fmla="*/ 832 w 870"/>
                <a:gd name="T43" fmla="*/ 462 h 882"/>
                <a:gd name="T44" fmla="*/ 845 w 870"/>
                <a:gd name="T45" fmla="*/ 459 h 882"/>
                <a:gd name="T46" fmla="*/ 856 w 870"/>
                <a:gd name="T47" fmla="*/ 448 h 882"/>
                <a:gd name="T48" fmla="*/ 861 w 870"/>
                <a:gd name="T49" fmla="*/ 431 h 882"/>
                <a:gd name="T50" fmla="*/ 864 w 870"/>
                <a:gd name="T51" fmla="*/ 402 h 882"/>
                <a:gd name="T52" fmla="*/ 864 w 870"/>
                <a:gd name="T53" fmla="*/ 365 h 882"/>
                <a:gd name="T54" fmla="*/ 861 w 870"/>
                <a:gd name="T55" fmla="*/ 277 h 882"/>
                <a:gd name="T56" fmla="*/ 851 w 870"/>
                <a:gd name="T57" fmla="*/ 165 h 882"/>
                <a:gd name="T58" fmla="*/ 503 w 870"/>
                <a:gd name="T59" fmla="*/ 171 h 882"/>
                <a:gd name="T60" fmla="*/ 486 w 870"/>
                <a:gd name="T61" fmla="*/ 166 h 882"/>
                <a:gd name="T62" fmla="*/ 475 w 870"/>
                <a:gd name="T63" fmla="*/ 155 h 882"/>
                <a:gd name="T64" fmla="*/ 472 w 870"/>
                <a:gd name="T65" fmla="*/ 142 h 882"/>
                <a:gd name="T66" fmla="*/ 472 w 870"/>
                <a:gd name="T67" fmla="*/ 141 h 882"/>
                <a:gd name="T68" fmla="*/ 472 w 870"/>
                <a:gd name="T69" fmla="*/ 141 h 882"/>
                <a:gd name="T70" fmla="*/ 479 w 870"/>
                <a:gd name="T71" fmla="*/ 121 h 882"/>
                <a:gd name="T72" fmla="*/ 489 w 870"/>
                <a:gd name="T73" fmla="*/ 107 h 882"/>
                <a:gd name="T74" fmla="*/ 505 w 870"/>
                <a:gd name="T75" fmla="*/ 71 h 882"/>
                <a:gd name="T76" fmla="*/ 507 w 870"/>
                <a:gd name="T77" fmla="*/ 55 h 882"/>
                <a:gd name="T78" fmla="*/ 499 w 870"/>
                <a:gd name="T79" fmla="*/ 30 h 882"/>
                <a:gd name="T80" fmla="*/ 480 w 870"/>
                <a:gd name="T81" fmla="*/ 13 h 882"/>
                <a:gd name="T82" fmla="*/ 409 w 870"/>
                <a:gd name="T83" fmla="*/ 0 h 882"/>
                <a:gd name="T84" fmla="*/ 347 w 870"/>
                <a:gd name="T85" fmla="*/ 20 h 882"/>
                <a:gd name="T86" fmla="*/ 323 w 870"/>
                <a:gd name="T87" fmla="*/ 66 h 882"/>
                <a:gd name="T88" fmla="*/ 323 w 870"/>
                <a:gd name="T89" fmla="*/ 67 h 882"/>
                <a:gd name="T90" fmla="*/ 325 w 870"/>
                <a:gd name="T91" fmla="*/ 78 h 882"/>
                <a:gd name="T92" fmla="*/ 326 w 870"/>
                <a:gd name="T93" fmla="*/ 81 h 882"/>
                <a:gd name="T94" fmla="*/ 336 w 870"/>
                <a:gd name="T95" fmla="*/ 103 h 882"/>
                <a:gd name="T96" fmla="*/ 348 w 870"/>
                <a:gd name="T97" fmla="*/ 119 h 882"/>
                <a:gd name="T98" fmla="*/ 354 w 870"/>
                <a:gd name="T99" fmla="*/ 137 h 882"/>
                <a:gd name="T100" fmla="*/ 354 w 870"/>
                <a:gd name="T101" fmla="*/ 138 h 882"/>
                <a:gd name="T102" fmla="*/ 354 w 870"/>
                <a:gd name="T103" fmla="*/ 138 h 882"/>
                <a:gd name="T104" fmla="*/ 350 w 870"/>
                <a:gd name="T105" fmla="*/ 155 h 882"/>
                <a:gd name="T106" fmla="*/ 316 w 870"/>
                <a:gd name="T107" fmla="*/ 170 h 882"/>
                <a:gd name="T108" fmla="*/ 274 w 870"/>
                <a:gd name="T109" fmla="*/ 173 h 882"/>
                <a:gd name="T110" fmla="*/ 0 w 870"/>
                <a:gd name="T111" fmla="*/ 167 h 882"/>
                <a:gd name="T112" fmla="*/ 852 w 870"/>
                <a:gd name="T113" fmla="*/ 882 h 882"/>
                <a:gd name="T114" fmla="*/ 868 w 870"/>
                <a:gd name="T115" fmla="*/ 665 h 882"/>
                <a:gd name="T116" fmla="*/ 860 w 870"/>
                <a:gd name="T117" fmla="*/ 599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70" h="882">
                  <a:moveTo>
                    <a:pt x="860" y="599"/>
                  </a:moveTo>
                  <a:cubicBezTo>
                    <a:pt x="857" y="593"/>
                    <a:pt x="852" y="587"/>
                    <a:pt x="845" y="583"/>
                  </a:cubicBezTo>
                  <a:cubicBezTo>
                    <a:pt x="840" y="581"/>
                    <a:pt x="834" y="580"/>
                    <a:pt x="829" y="580"/>
                  </a:cubicBezTo>
                  <a:cubicBezTo>
                    <a:pt x="829" y="580"/>
                    <a:pt x="829" y="580"/>
                    <a:pt x="828" y="580"/>
                  </a:cubicBezTo>
                  <a:cubicBezTo>
                    <a:pt x="828" y="580"/>
                    <a:pt x="828" y="580"/>
                    <a:pt x="828" y="580"/>
                  </a:cubicBezTo>
                  <a:cubicBezTo>
                    <a:pt x="821" y="580"/>
                    <a:pt x="814" y="583"/>
                    <a:pt x="810" y="586"/>
                  </a:cubicBezTo>
                  <a:cubicBezTo>
                    <a:pt x="803" y="590"/>
                    <a:pt x="798" y="594"/>
                    <a:pt x="793" y="598"/>
                  </a:cubicBezTo>
                  <a:cubicBezTo>
                    <a:pt x="787" y="602"/>
                    <a:pt x="781" y="605"/>
                    <a:pt x="771" y="608"/>
                  </a:cubicBezTo>
                  <a:cubicBezTo>
                    <a:pt x="770" y="608"/>
                    <a:pt x="770" y="609"/>
                    <a:pt x="769" y="609"/>
                  </a:cubicBezTo>
                  <a:cubicBezTo>
                    <a:pt x="765" y="610"/>
                    <a:pt x="761" y="610"/>
                    <a:pt x="758" y="610"/>
                  </a:cubicBezTo>
                  <a:cubicBezTo>
                    <a:pt x="757" y="610"/>
                    <a:pt x="757" y="611"/>
                    <a:pt x="756" y="611"/>
                  </a:cubicBezTo>
                  <a:cubicBezTo>
                    <a:pt x="738" y="611"/>
                    <a:pt x="723" y="602"/>
                    <a:pt x="711" y="587"/>
                  </a:cubicBezTo>
                  <a:cubicBezTo>
                    <a:pt x="699" y="572"/>
                    <a:pt x="691" y="550"/>
                    <a:pt x="690" y="525"/>
                  </a:cubicBezTo>
                  <a:cubicBezTo>
                    <a:pt x="690" y="496"/>
                    <a:pt x="695" y="470"/>
                    <a:pt x="704" y="453"/>
                  </a:cubicBezTo>
                  <a:cubicBezTo>
                    <a:pt x="708" y="445"/>
                    <a:pt x="714" y="439"/>
                    <a:pt x="720" y="434"/>
                  </a:cubicBezTo>
                  <a:cubicBezTo>
                    <a:pt x="727" y="430"/>
                    <a:pt x="735" y="427"/>
                    <a:pt x="745" y="427"/>
                  </a:cubicBezTo>
                  <a:cubicBezTo>
                    <a:pt x="750" y="427"/>
                    <a:pt x="756" y="427"/>
                    <a:pt x="761" y="429"/>
                  </a:cubicBezTo>
                  <a:cubicBezTo>
                    <a:pt x="778" y="432"/>
                    <a:pt x="788" y="438"/>
                    <a:pt x="797" y="445"/>
                  </a:cubicBezTo>
                  <a:cubicBezTo>
                    <a:pt x="802" y="448"/>
                    <a:pt x="806" y="452"/>
                    <a:pt x="811" y="455"/>
                  </a:cubicBezTo>
                  <a:cubicBezTo>
                    <a:pt x="816" y="458"/>
                    <a:pt x="823" y="462"/>
                    <a:pt x="831" y="462"/>
                  </a:cubicBezTo>
                  <a:cubicBezTo>
                    <a:pt x="831" y="462"/>
                    <a:pt x="832" y="461"/>
                    <a:pt x="832" y="461"/>
                  </a:cubicBezTo>
                  <a:cubicBezTo>
                    <a:pt x="832" y="461"/>
                    <a:pt x="832" y="462"/>
                    <a:pt x="832" y="462"/>
                  </a:cubicBezTo>
                  <a:cubicBezTo>
                    <a:pt x="837" y="461"/>
                    <a:pt x="841" y="460"/>
                    <a:pt x="845" y="459"/>
                  </a:cubicBezTo>
                  <a:cubicBezTo>
                    <a:pt x="851" y="456"/>
                    <a:pt x="854" y="451"/>
                    <a:pt x="856" y="448"/>
                  </a:cubicBezTo>
                  <a:cubicBezTo>
                    <a:pt x="859" y="442"/>
                    <a:pt x="860" y="437"/>
                    <a:pt x="861" y="431"/>
                  </a:cubicBezTo>
                  <a:cubicBezTo>
                    <a:pt x="863" y="423"/>
                    <a:pt x="864" y="413"/>
                    <a:pt x="864" y="402"/>
                  </a:cubicBezTo>
                  <a:cubicBezTo>
                    <a:pt x="864" y="391"/>
                    <a:pt x="865" y="379"/>
                    <a:pt x="864" y="365"/>
                  </a:cubicBezTo>
                  <a:cubicBezTo>
                    <a:pt x="864" y="338"/>
                    <a:pt x="863" y="306"/>
                    <a:pt x="861" y="277"/>
                  </a:cubicBezTo>
                  <a:cubicBezTo>
                    <a:pt x="859" y="246"/>
                    <a:pt x="854" y="190"/>
                    <a:pt x="851" y="165"/>
                  </a:cubicBezTo>
                  <a:cubicBezTo>
                    <a:pt x="555" y="179"/>
                    <a:pt x="511" y="173"/>
                    <a:pt x="503" y="171"/>
                  </a:cubicBezTo>
                  <a:cubicBezTo>
                    <a:pt x="497" y="170"/>
                    <a:pt x="492" y="169"/>
                    <a:pt x="486" y="166"/>
                  </a:cubicBezTo>
                  <a:cubicBezTo>
                    <a:pt x="482" y="164"/>
                    <a:pt x="478" y="161"/>
                    <a:pt x="475" y="155"/>
                  </a:cubicBezTo>
                  <a:cubicBezTo>
                    <a:pt x="473" y="151"/>
                    <a:pt x="472" y="146"/>
                    <a:pt x="472" y="142"/>
                  </a:cubicBezTo>
                  <a:cubicBezTo>
                    <a:pt x="472" y="142"/>
                    <a:pt x="472" y="142"/>
                    <a:pt x="472" y="141"/>
                  </a:cubicBezTo>
                  <a:cubicBezTo>
                    <a:pt x="472" y="141"/>
                    <a:pt x="472" y="141"/>
                    <a:pt x="472" y="141"/>
                  </a:cubicBezTo>
                  <a:cubicBezTo>
                    <a:pt x="472" y="133"/>
                    <a:pt x="476" y="126"/>
                    <a:pt x="479" y="121"/>
                  </a:cubicBezTo>
                  <a:cubicBezTo>
                    <a:pt x="482" y="116"/>
                    <a:pt x="486" y="111"/>
                    <a:pt x="489" y="107"/>
                  </a:cubicBezTo>
                  <a:cubicBezTo>
                    <a:pt x="495" y="98"/>
                    <a:pt x="502" y="88"/>
                    <a:pt x="505" y="71"/>
                  </a:cubicBezTo>
                  <a:cubicBezTo>
                    <a:pt x="506" y="65"/>
                    <a:pt x="507" y="60"/>
                    <a:pt x="507" y="55"/>
                  </a:cubicBezTo>
                  <a:cubicBezTo>
                    <a:pt x="506" y="44"/>
                    <a:pt x="504" y="36"/>
                    <a:pt x="499" y="30"/>
                  </a:cubicBezTo>
                  <a:cubicBezTo>
                    <a:pt x="495" y="23"/>
                    <a:pt x="489" y="18"/>
                    <a:pt x="480" y="13"/>
                  </a:cubicBezTo>
                  <a:cubicBezTo>
                    <a:pt x="464" y="4"/>
                    <a:pt x="438" y="0"/>
                    <a:pt x="409" y="0"/>
                  </a:cubicBezTo>
                  <a:cubicBezTo>
                    <a:pt x="383" y="0"/>
                    <a:pt x="362" y="8"/>
                    <a:pt x="347" y="20"/>
                  </a:cubicBezTo>
                  <a:cubicBezTo>
                    <a:pt x="332" y="32"/>
                    <a:pt x="323" y="48"/>
                    <a:pt x="323" y="66"/>
                  </a:cubicBezTo>
                  <a:cubicBezTo>
                    <a:pt x="323" y="66"/>
                    <a:pt x="323" y="67"/>
                    <a:pt x="323" y="67"/>
                  </a:cubicBezTo>
                  <a:cubicBezTo>
                    <a:pt x="323" y="71"/>
                    <a:pt x="324" y="75"/>
                    <a:pt x="325" y="78"/>
                  </a:cubicBezTo>
                  <a:cubicBezTo>
                    <a:pt x="325" y="79"/>
                    <a:pt x="325" y="80"/>
                    <a:pt x="326" y="81"/>
                  </a:cubicBezTo>
                  <a:cubicBezTo>
                    <a:pt x="328" y="91"/>
                    <a:pt x="332" y="97"/>
                    <a:pt x="336" y="103"/>
                  </a:cubicBezTo>
                  <a:cubicBezTo>
                    <a:pt x="340" y="108"/>
                    <a:pt x="344" y="112"/>
                    <a:pt x="348" y="119"/>
                  </a:cubicBezTo>
                  <a:cubicBezTo>
                    <a:pt x="351" y="124"/>
                    <a:pt x="354" y="130"/>
                    <a:pt x="354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44"/>
                    <a:pt x="354" y="150"/>
                    <a:pt x="350" y="155"/>
                  </a:cubicBezTo>
                  <a:cubicBezTo>
                    <a:pt x="342" y="165"/>
                    <a:pt x="323" y="168"/>
                    <a:pt x="316" y="170"/>
                  </a:cubicBezTo>
                  <a:cubicBezTo>
                    <a:pt x="304" y="172"/>
                    <a:pt x="290" y="173"/>
                    <a:pt x="274" y="173"/>
                  </a:cubicBezTo>
                  <a:cubicBezTo>
                    <a:pt x="239" y="174"/>
                    <a:pt x="72" y="169"/>
                    <a:pt x="0" y="167"/>
                  </a:cubicBezTo>
                  <a:cubicBezTo>
                    <a:pt x="4" y="560"/>
                    <a:pt x="342" y="873"/>
                    <a:pt x="852" y="882"/>
                  </a:cubicBezTo>
                  <a:cubicBezTo>
                    <a:pt x="855" y="851"/>
                    <a:pt x="866" y="717"/>
                    <a:pt x="868" y="665"/>
                  </a:cubicBezTo>
                  <a:cubicBezTo>
                    <a:pt x="869" y="649"/>
                    <a:pt x="870" y="625"/>
                    <a:pt x="860" y="599"/>
                  </a:cubicBezTo>
                  <a:close/>
                </a:path>
              </a:pathLst>
            </a:custGeom>
            <a:solidFill>
              <a:srgbClr val="DF361F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5" name="Freeform 13"/>
            <p:cNvSpPr>
              <a:spLocks/>
            </p:cNvSpPr>
            <p:nvPr/>
          </p:nvSpPr>
          <p:spPr bwMode="auto">
            <a:xfrm>
              <a:off x="5566709" y="2700244"/>
              <a:ext cx="2901950" cy="2384425"/>
            </a:xfrm>
            <a:custGeom>
              <a:avLst/>
              <a:gdLst>
                <a:gd name="T0" fmla="*/ 627 w 1032"/>
                <a:gd name="T1" fmla="*/ 27 h 848"/>
                <a:gd name="T2" fmla="*/ 623 w 1032"/>
                <a:gd name="T3" fmla="*/ 43 h 848"/>
                <a:gd name="T4" fmla="*/ 629 w 1032"/>
                <a:gd name="T5" fmla="*/ 62 h 848"/>
                <a:gd name="T6" fmla="*/ 652 w 1032"/>
                <a:gd name="T7" fmla="*/ 101 h 848"/>
                <a:gd name="T8" fmla="*/ 654 w 1032"/>
                <a:gd name="T9" fmla="*/ 114 h 848"/>
                <a:gd name="T10" fmla="*/ 630 w 1032"/>
                <a:gd name="T11" fmla="*/ 161 h 848"/>
                <a:gd name="T12" fmla="*/ 497 w 1032"/>
                <a:gd name="T13" fmla="*/ 168 h 848"/>
                <a:gd name="T14" fmla="*/ 470 w 1032"/>
                <a:gd name="T15" fmla="*/ 126 h 848"/>
                <a:gd name="T16" fmla="*/ 488 w 1032"/>
                <a:gd name="T17" fmla="*/ 74 h 848"/>
                <a:gd name="T18" fmla="*/ 505 w 1032"/>
                <a:gd name="T19" fmla="*/ 40 h 848"/>
                <a:gd name="T20" fmla="*/ 505 w 1032"/>
                <a:gd name="T21" fmla="*/ 39 h 848"/>
                <a:gd name="T22" fmla="*/ 492 w 1032"/>
                <a:gd name="T23" fmla="*/ 16 h 848"/>
                <a:gd name="T24" fmla="*/ 446 w 1032"/>
                <a:gd name="T25" fmla="*/ 7 h 848"/>
                <a:gd name="T26" fmla="*/ 320 w 1032"/>
                <a:gd name="T27" fmla="*/ 11 h 848"/>
                <a:gd name="T28" fmla="*/ 162 w 1032"/>
                <a:gd name="T29" fmla="*/ 20 h 848"/>
                <a:gd name="T30" fmla="*/ 161 w 1032"/>
                <a:gd name="T31" fmla="*/ 20 h 848"/>
                <a:gd name="T32" fmla="*/ 163 w 1032"/>
                <a:gd name="T33" fmla="*/ 20 h 848"/>
                <a:gd name="T34" fmla="*/ 171 w 1032"/>
                <a:gd name="T35" fmla="*/ 132 h 848"/>
                <a:gd name="T36" fmla="*/ 174 w 1032"/>
                <a:gd name="T37" fmla="*/ 257 h 848"/>
                <a:gd name="T38" fmla="*/ 166 w 1032"/>
                <a:gd name="T39" fmla="*/ 303 h 848"/>
                <a:gd name="T40" fmla="*/ 142 w 1032"/>
                <a:gd name="T41" fmla="*/ 317 h 848"/>
                <a:gd name="T42" fmla="*/ 141 w 1032"/>
                <a:gd name="T43" fmla="*/ 317 h 848"/>
                <a:gd name="T44" fmla="*/ 107 w 1032"/>
                <a:gd name="T45" fmla="*/ 300 h 848"/>
                <a:gd name="T46" fmla="*/ 55 w 1032"/>
                <a:gd name="T47" fmla="*/ 282 h 848"/>
                <a:gd name="T48" fmla="*/ 14 w 1032"/>
                <a:gd name="T49" fmla="*/ 308 h 848"/>
                <a:gd name="T50" fmla="*/ 21 w 1032"/>
                <a:gd name="T51" fmla="*/ 442 h 848"/>
                <a:gd name="T52" fmla="*/ 68 w 1032"/>
                <a:gd name="T53" fmla="*/ 465 h 848"/>
                <a:gd name="T54" fmla="*/ 81 w 1032"/>
                <a:gd name="T55" fmla="*/ 463 h 848"/>
                <a:gd name="T56" fmla="*/ 120 w 1032"/>
                <a:gd name="T57" fmla="*/ 441 h 848"/>
                <a:gd name="T58" fmla="*/ 138 w 1032"/>
                <a:gd name="T59" fmla="*/ 435 h 848"/>
                <a:gd name="T60" fmla="*/ 155 w 1032"/>
                <a:gd name="T61" fmla="*/ 438 h 848"/>
                <a:gd name="T62" fmla="*/ 178 w 1032"/>
                <a:gd name="T63" fmla="*/ 520 h 848"/>
                <a:gd name="T64" fmla="*/ 171 w 1032"/>
                <a:gd name="T65" fmla="*/ 737 h 848"/>
                <a:gd name="T66" fmla="*/ 381 w 1032"/>
                <a:gd name="T67" fmla="*/ 848 h 848"/>
                <a:gd name="T68" fmla="*/ 1032 w 1032"/>
                <a:gd name="T69" fmla="*/ 16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2" h="848">
                  <a:moveTo>
                    <a:pt x="657" y="9"/>
                  </a:moveTo>
                  <a:cubicBezTo>
                    <a:pt x="648" y="10"/>
                    <a:pt x="630" y="19"/>
                    <a:pt x="627" y="27"/>
                  </a:cubicBezTo>
                  <a:cubicBezTo>
                    <a:pt x="625" y="32"/>
                    <a:pt x="623" y="37"/>
                    <a:pt x="623" y="43"/>
                  </a:cubicBezTo>
                  <a:cubicBezTo>
                    <a:pt x="623" y="43"/>
                    <a:pt x="623" y="43"/>
                    <a:pt x="623" y="43"/>
                  </a:cubicBezTo>
                  <a:cubicBezTo>
                    <a:pt x="623" y="43"/>
                    <a:pt x="623" y="44"/>
                    <a:pt x="623" y="44"/>
                  </a:cubicBezTo>
                  <a:cubicBezTo>
                    <a:pt x="623" y="51"/>
                    <a:pt x="626" y="57"/>
                    <a:pt x="629" y="62"/>
                  </a:cubicBezTo>
                  <a:cubicBezTo>
                    <a:pt x="633" y="69"/>
                    <a:pt x="638" y="73"/>
                    <a:pt x="641" y="79"/>
                  </a:cubicBezTo>
                  <a:cubicBezTo>
                    <a:pt x="645" y="84"/>
                    <a:pt x="649" y="90"/>
                    <a:pt x="652" y="101"/>
                  </a:cubicBezTo>
                  <a:cubicBezTo>
                    <a:pt x="652" y="101"/>
                    <a:pt x="652" y="102"/>
                    <a:pt x="652" y="103"/>
                  </a:cubicBezTo>
                  <a:cubicBezTo>
                    <a:pt x="653" y="107"/>
                    <a:pt x="654" y="110"/>
                    <a:pt x="654" y="114"/>
                  </a:cubicBezTo>
                  <a:cubicBezTo>
                    <a:pt x="654" y="114"/>
                    <a:pt x="654" y="115"/>
                    <a:pt x="654" y="115"/>
                  </a:cubicBezTo>
                  <a:cubicBezTo>
                    <a:pt x="654" y="133"/>
                    <a:pt x="645" y="149"/>
                    <a:pt x="630" y="161"/>
                  </a:cubicBezTo>
                  <a:cubicBezTo>
                    <a:pt x="615" y="173"/>
                    <a:pt x="594" y="181"/>
                    <a:pt x="568" y="181"/>
                  </a:cubicBezTo>
                  <a:cubicBezTo>
                    <a:pt x="539" y="182"/>
                    <a:pt x="513" y="177"/>
                    <a:pt x="497" y="168"/>
                  </a:cubicBezTo>
                  <a:cubicBezTo>
                    <a:pt x="488" y="163"/>
                    <a:pt x="482" y="158"/>
                    <a:pt x="478" y="151"/>
                  </a:cubicBezTo>
                  <a:cubicBezTo>
                    <a:pt x="473" y="145"/>
                    <a:pt x="471" y="137"/>
                    <a:pt x="470" y="126"/>
                  </a:cubicBezTo>
                  <a:cubicBezTo>
                    <a:pt x="470" y="121"/>
                    <a:pt x="471" y="116"/>
                    <a:pt x="472" y="110"/>
                  </a:cubicBezTo>
                  <a:cubicBezTo>
                    <a:pt x="475" y="93"/>
                    <a:pt x="482" y="83"/>
                    <a:pt x="488" y="74"/>
                  </a:cubicBezTo>
                  <a:cubicBezTo>
                    <a:pt x="492" y="70"/>
                    <a:pt x="495" y="66"/>
                    <a:pt x="498" y="60"/>
                  </a:cubicBezTo>
                  <a:cubicBezTo>
                    <a:pt x="502" y="55"/>
                    <a:pt x="505" y="48"/>
                    <a:pt x="505" y="40"/>
                  </a:cubicBezTo>
                  <a:cubicBezTo>
                    <a:pt x="505" y="40"/>
                    <a:pt x="505" y="40"/>
                    <a:pt x="505" y="40"/>
                  </a:cubicBezTo>
                  <a:cubicBezTo>
                    <a:pt x="505" y="40"/>
                    <a:pt x="505" y="39"/>
                    <a:pt x="505" y="39"/>
                  </a:cubicBezTo>
                  <a:cubicBezTo>
                    <a:pt x="505" y="35"/>
                    <a:pt x="504" y="30"/>
                    <a:pt x="502" y="26"/>
                  </a:cubicBezTo>
                  <a:cubicBezTo>
                    <a:pt x="499" y="21"/>
                    <a:pt x="495" y="17"/>
                    <a:pt x="492" y="16"/>
                  </a:cubicBezTo>
                  <a:cubicBezTo>
                    <a:pt x="485" y="12"/>
                    <a:pt x="480" y="11"/>
                    <a:pt x="475" y="10"/>
                  </a:cubicBezTo>
                  <a:cubicBezTo>
                    <a:pt x="466" y="9"/>
                    <a:pt x="457" y="8"/>
                    <a:pt x="446" y="7"/>
                  </a:cubicBezTo>
                  <a:cubicBezTo>
                    <a:pt x="435" y="7"/>
                    <a:pt x="422" y="7"/>
                    <a:pt x="409" y="7"/>
                  </a:cubicBezTo>
                  <a:cubicBezTo>
                    <a:pt x="381" y="7"/>
                    <a:pt x="350" y="9"/>
                    <a:pt x="320" y="11"/>
                  </a:cubicBezTo>
                  <a:cubicBezTo>
                    <a:pt x="291" y="12"/>
                    <a:pt x="191" y="17"/>
                    <a:pt x="162" y="20"/>
                  </a:cubicBezTo>
                  <a:cubicBezTo>
                    <a:pt x="162" y="20"/>
                    <a:pt x="162" y="20"/>
                    <a:pt x="162" y="20"/>
                  </a:cubicBezTo>
                  <a:cubicBezTo>
                    <a:pt x="162" y="20"/>
                    <a:pt x="162" y="20"/>
                    <a:pt x="162" y="20"/>
                  </a:cubicBezTo>
                  <a:cubicBezTo>
                    <a:pt x="162" y="20"/>
                    <a:pt x="162" y="20"/>
                    <a:pt x="161" y="20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2" y="20"/>
                    <a:pt x="163" y="20"/>
                    <a:pt x="163" y="20"/>
                  </a:cubicBezTo>
                  <a:cubicBezTo>
                    <a:pt x="163" y="20"/>
                    <a:pt x="162" y="20"/>
                    <a:pt x="161" y="20"/>
                  </a:cubicBezTo>
                  <a:cubicBezTo>
                    <a:pt x="164" y="45"/>
                    <a:pt x="169" y="101"/>
                    <a:pt x="171" y="132"/>
                  </a:cubicBezTo>
                  <a:cubicBezTo>
                    <a:pt x="173" y="161"/>
                    <a:pt x="174" y="193"/>
                    <a:pt x="174" y="220"/>
                  </a:cubicBezTo>
                  <a:cubicBezTo>
                    <a:pt x="175" y="234"/>
                    <a:pt x="174" y="246"/>
                    <a:pt x="174" y="257"/>
                  </a:cubicBezTo>
                  <a:cubicBezTo>
                    <a:pt x="174" y="268"/>
                    <a:pt x="173" y="278"/>
                    <a:pt x="171" y="286"/>
                  </a:cubicBezTo>
                  <a:cubicBezTo>
                    <a:pt x="170" y="292"/>
                    <a:pt x="169" y="297"/>
                    <a:pt x="166" y="303"/>
                  </a:cubicBezTo>
                  <a:cubicBezTo>
                    <a:pt x="164" y="306"/>
                    <a:pt x="161" y="311"/>
                    <a:pt x="155" y="314"/>
                  </a:cubicBezTo>
                  <a:cubicBezTo>
                    <a:pt x="151" y="315"/>
                    <a:pt x="147" y="316"/>
                    <a:pt x="142" y="317"/>
                  </a:cubicBezTo>
                  <a:cubicBezTo>
                    <a:pt x="142" y="317"/>
                    <a:pt x="142" y="316"/>
                    <a:pt x="142" y="316"/>
                  </a:cubicBezTo>
                  <a:cubicBezTo>
                    <a:pt x="142" y="316"/>
                    <a:pt x="141" y="317"/>
                    <a:pt x="141" y="317"/>
                  </a:cubicBezTo>
                  <a:cubicBezTo>
                    <a:pt x="133" y="317"/>
                    <a:pt x="126" y="313"/>
                    <a:pt x="121" y="310"/>
                  </a:cubicBezTo>
                  <a:cubicBezTo>
                    <a:pt x="116" y="307"/>
                    <a:pt x="112" y="303"/>
                    <a:pt x="107" y="300"/>
                  </a:cubicBezTo>
                  <a:cubicBezTo>
                    <a:pt x="98" y="293"/>
                    <a:pt x="88" y="287"/>
                    <a:pt x="71" y="284"/>
                  </a:cubicBezTo>
                  <a:cubicBezTo>
                    <a:pt x="66" y="282"/>
                    <a:pt x="60" y="282"/>
                    <a:pt x="55" y="282"/>
                  </a:cubicBezTo>
                  <a:cubicBezTo>
                    <a:pt x="45" y="282"/>
                    <a:pt x="37" y="285"/>
                    <a:pt x="30" y="289"/>
                  </a:cubicBezTo>
                  <a:cubicBezTo>
                    <a:pt x="24" y="294"/>
                    <a:pt x="18" y="300"/>
                    <a:pt x="14" y="308"/>
                  </a:cubicBezTo>
                  <a:cubicBezTo>
                    <a:pt x="5" y="325"/>
                    <a:pt x="0" y="351"/>
                    <a:pt x="0" y="380"/>
                  </a:cubicBezTo>
                  <a:cubicBezTo>
                    <a:pt x="1" y="405"/>
                    <a:pt x="9" y="427"/>
                    <a:pt x="21" y="442"/>
                  </a:cubicBezTo>
                  <a:cubicBezTo>
                    <a:pt x="33" y="457"/>
                    <a:pt x="48" y="466"/>
                    <a:pt x="66" y="466"/>
                  </a:cubicBezTo>
                  <a:cubicBezTo>
                    <a:pt x="67" y="466"/>
                    <a:pt x="67" y="465"/>
                    <a:pt x="68" y="465"/>
                  </a:cubicBezTo>
                  <a:cubicBezTo>
                    <a:pt x="71" y="465"/>
                    <a:pt x="75" y="465"/>
                    <a:pt x="79" y="464"/>
                  </a:cubicBezTo>
                  <a:cubicBezTo>
                    <a:pt x="80" y="464"/>
                    <a:pt x="80" y="463"/>
                    <a:pt x="81" y="463"/>
                  </a:cubicBezTo>
                  <a:cubicBezTo>
                    <a:pt x="91" y="460"/>
                    <a:pt x="97" y="457"/>
                    <a:pt x="103" y="453"/>
                  </a:cubicBezTo>
                  <a:cubicBezTo>
                    <a:pt x="108" y="449"/>
                    <a:pt x="113" y="445"/>
                    <a:pt x="120" y="441"/>
                  </a:cubicBezTo>
                  <a:cubicBezTo>
                    <a:pt x="124" y="438"/>
                    <a:pt x="131" y="435"/>
                    <a:pt x="138" y="435"/>
                  </a:cubicBezTo>
                  <a:cubicBezTo>
                    <a:pt x="138" y="435"/>
                    <a:pt x="138" y="435"/>
                    <a:pt x="138" y="435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4" y="435"/>
                    <a:pt x="150" y="436"/>
                    <a:pt x="155" y="438"/>
                  </a:cubicBezTo>
                  <a:cubicBezTo>
                    <a:pt x="162" y="442"/>
                    <a:pt x="167" y="448"/>
                    <a:pt x="170" y="454"/>
                  </a:cubicBezTo>
                  <a:cubicBezTo>
                    <a:pt x="180" y="480"/>
                    <a:pt x="179" y="504"/>
                    <a:pt x="178" y="520"/>
                  </a:cubicBezTo>
                  <a:cubicBezTo>
                    <a:pt x="176" y="572"/>
                    <a:pt x="165" y="706"/>
                    <a:pt x="162" y="737"/>
                  </a:cubicBezTo>
                  <a:cubicBezTo>
                    <a:pt x="165" y="737"/>
                    <a:pt x="168" y="737"/>
                    <a:pt x="171" y="737"/>
                  </a:cubicBezTo>
                  <a:cubicBezTo>
                    <a:pt x="271" y="738"/>
                    <a:pt x="366" y="723"/>
                    <a:pt x="455" y="696"/>
                  </a:cubicBezTo>
                  <a:cubicBezTo>
                    <a:pt x="441" y="764"/>
                    <a:pt x="381" y="848"/>
                    <a:pt x="381" y="848"/>
                  </a:cubicBezTo>
                  <a:cubicBezTo>
                    <a:pt x="997" y="560"/>
                    <a:pt x="1032" y="148"/>
                    <a:pt x="1032" y="22"/>
                  </a:cubicBezTo>
                  <a:cubicBezTo>
                    <a:pt x="1032" y="20"/>
                    <a:pt x="1032" y="18"/>
                    <a:pt x="1032" y="16"/>
                  </a:cubicBezTo>
                  <a:cubicBezTo>
                    <a:pt x="955" y="11"/>
                    <a:pt x="714" y="0"/>
                    <a:pt x="657" y="9"/>
                  </a:cubicBezTo>
                  <a:close/>
                </a:path>
              </a:pathLst>
            </a:custGeom>
            <a:solidFill>
              <a:srgbClr val="00B09B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66" name="Freeform 61"/>
          <p:cNvSpPr>
            <a:spLocks noEditPoints="1"/>
          </p:cNvSpPr>
          <p:nvPr/>
        </p:nvSpPr>
        <p:spPr bwMode="auto">
          <a:xfrm>
            <a:off x="4571238" y="3086540"/>
            <a:ext cx="608013" cy="608013"/>
          </a:xfrm>
          <a:custGeom>
            <a:avLst/>
            <a:gdLst>
              <a:gd name="T0" fmla="*/ 2 w 278"/>
              <a:gd name="T1" fmla="*/ 160 h 277"/>
              <a:gd name="T2" fmla="*/ 15 w 278"/>
              <a:gd name="T3" fmla="*/ 202 h 277"/>
              <a:gd name="T4" fmla="*/ 70 w 278"/>
              <a:gd name="T5" fmla="*/ 259 h 277"/>
              <a:gd name="T6" fmla="*/ 183 w 278"/>
              <a:gd name="T7" fmla="*/ 270 h 277"/>
              <a:gd name="T8" fmla="*/ 242 w 278"/>
              <a:gd name="T9" fmla="*/ 232 h 277"/>
              <a:gd name="T10" fmla="*/ 267 w 278"/>
              <a:gd name="T11" fmla="*/ 193 h 277"/>
              <a:gd name="T12" fmla="*/ 278 w 278"/>
              <a:gd name="T13" fmla="*/ 139 h 277"/>
              <a:gd name="T14" fmla="*/ 268 w 278"/>
              <a:gd name="T15" fmla="*/ 88 h 277"/>
              <a:gd name="T16" fmla="*/ 237 w 278"/>
              <a:gd name="T17" fmla="*/ 40 h 277"/>
              <a:gd name="T18" fmla="*/ 196 w 278"/>
              <a:gd name="T19" fmla="*/ 12 h 277"/>
              <a:gd name="T20" fmla="*/ 171 w 278"/>
              <a:gd name="T21" fmla="*/ 3 h 277"/>
              <a:gd name="T22" fmla="*/ 94 w 278"/>
              <a:gd name="T23" fmla="*/ 7 h 277"/>
              <a:gd name="T24" fmla="*/ 48 w 278"/>
              <a:gd name="T25" fmla="*/ 34 h 277"/>
              <a:gd name="T26" fmla="*/ 15 w 278"/>
              <a:gd name="T27" fmla="*/ 75 h 277"/>
              <a:gd name="T28" fmla="*/ 115 w 278"/>
              <a:gd name="T29" fmla="*/ 9 h 277"/>
              <a:gd name="T30" fmla="*/ 136 w 278"/>
              <a:gd name="T31" fmla="*/ 7 h 277"/>
              <a:gd name="T32" fmla="*/ 155 w 278"/>
              <a:gd name="T33" fmla="*/ 14 h 277"/>
              <a:gd name="T34" fmla="*/ 172 w 278"/>
              <a:gd name="T35" fmla="*/ 14 h 277"/>
              <a:gd name="T36" fmla="*/ 187 w 278"/>
              <a:gd name="T37" fmla="*/ 18 h 277"/>
              <a:gd name="T38" fmla="*/ 183 w 278"/>
              <a:gd name="T39" fmla="*/ 21 h 277"/>
              <a:gd name="T40" fmla="*/ 161 w 278"/>
              <a:gd name="T41" fmla="*/ 30 h 277"/>
              <a:gd name="T42" fmla="*/ 164 w 278"/>
              <a:gd name="T43" fmla="*/ 44 h 277"/>
              <a:gd name="T44" fmla="*/ 177 w 278"/>
              <a:gd name="T45" fmla="*/ 53 h 277"/>
              <a:gd name="T46" fmla="*/ 197 w 278"/>
              <a:gd name="T47" fmla="*/ 27 h 277"/>
              <a:gd name="T48" fmla="*/ 211 w 278"/>
              <a:gd name="T49" fmla="*/ 32 h 277"/>
              <a:gd name="T50" fmla="*/ 223 w 278"/>
              <a:gd name="T51" fmla="*/ 38 h 277"/>
              <a:gd name="T52" fmla="*/ 229 w 278"/>
              <a:gd name="T53" fmla="*/ 57 h 277"/>
              <a:gd name="T54" fmla="*/ 225 w 278"/>
              <a:gd name="T55" fmla="*/ 67 h 277"/>
              <a:gd name="T56" fmla="*/ 218 w 278"/>
              <a:gd name="T57" fmla="*/ 59 h 277"/>
              <a:gd name="T58" fmla="*/ 200 w 278"/>
              <a:gd name="T59" fmla="*/ 62 h 277"/>
              <a:gd name="T60" fmla="*/ 212 w 278"/>
              <a:gd name="T61" fmla="*/ 69 h 277"/>
              <a:gd name="T62" fmla="*/ 183 w 278"/>
              <a:gd name="T63" fmla="*/ 80 h 277"/>
              <a:gd name="T64" fmla="*/ 169 w 278"/>
              <a:gd name="T65" fmla="*/ 90 h 277"/>
              <a:gd name="T66" fmla="*/ 151 w 278"/>
              <a:gd name="T67" fmla="*/ 107 h 277"/>
              <a:gd name="T68" fmla="*/ 140 w 278"/>
              <a:gd name="T69" fmla="*/ 118 h 277"/>
              <a:gd name="T70" fmla="*/ 116 w 278"/>
              <a:gd name="T71" fmla="*/ 116 h 277"/>
              <a:gd name="T72" fmla="*/ 97 w 278"/>
              <a:gd name="T73" fmla="*/ 140 h 277"/>
              <a:gd name="T74" fmla="*/ 122 w 278"/>
              <a:gd name="T75" fmla="*/ 138 h 277"/>
              <a:gd name="T76" fmla="*/ 118 w 278"/>
              <a:gd name="T77" fmla="*/ 153 h 277"/>
              <a:gd name="T78" fmla="*/ 144 w 278"/>
              <a:gd name="T79" fmla="*/ 172 h 277"/>
              <a:gd name="T80" fmla="*/ 163 w 278"/>
              <a:gd name="T81" fmla="*/ 164 h 277"/>
              <a:gd name="T82" fmla="*/ 179 w 278"/>
              <a:gd name="T83" fmla="*/ 170 h 277"/>
              <a:gd name="T84" fmla="*/ 195 w 278"/>
              <a:gd name="T85" fmla="*/ 175 h 277"/>
              <a:gd name="T86" fmla="*/ 217 w 278"/>
              <a:gd name="T87" fmla="*/ 190 h 277"/>
              <a:gd name="T88" fmla="*/ 234 w 278"/>
              <a:gd name="T89" fmla="*/ 202 h 277"/>
              <a:gd name="T90" fmla="*/ 170 w 278"/>
              <a:gd name="T91" fmla="*/ 266 h 277"/>
              <a:gd name="T92" fmla="*/ 150 w 278"/>
              <a:gd name="T93" fmla="*/ 237 h 277"/>
              <a:gd name="T94" fmla="*/ 135 w 278"/>
              <a:gd name="T95" fmla="*/ 210 h 277"/>
              <a:gd name="T96" fmla="*/ 142 w 278"/>
              <a:gd name="T97" fmla="*/ 191 h 277"/>
              <a:gd name="T98" fmla="*/ 137 w 278"/>
              <a:gd name="T99" fmla="*/ 177 h 277"/>
              <a:gd name="T100" fmla="*/ 119 w 278"/>
              <a:gd name="T101" fmla="*/ 161 h 277"/>
              <a:gd name="T102" fmla="*/ 91 w 278"/>
              <a:gd name="T103" fmla="*/ 152 h 277"/>
              <a:gd name="T104" fmla="*/ 75 w 278"/>
              <a:gd name="T105" fmla="*/ 139 h 277"/>
              <a:gd name="T106" fmla="*/ 62 w 278"/>
              <a:gd name="T107" fmla="*/ 112 h 277"/>
              <a:gd name="T108" fmla="*/ 65 w 278"/>
              <a:gd name="T109" fmla="*/ 133 h 277"/>
              <a:gd name="T110" fmla="*/ 54 w 278"/>
              <a:gd name="T111" fmla="*/ 115 h 277"/>
              <a:gd name="T112" fmla="*/ 47 w 278"/>
              <a:gd name="T113" fmla="*/ 92 h 277"/>
              <a:gd name="T114" fmla="*/ 61 w 278"/>
              <a:gd name="T115" fmla="*/ 63 h 277"/>
              <a:gd name="T116" fmla="*/ 58 w 278"/>
              <a:gd name="T117" fmla="*/ 46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8" h="277">
                <a:moveTo>
                  <a:pt x="3" y="111"/>
                </a:moveTo>
                <a:cubicBezTo>
                  <a:pt x="2" y="113"/>
                  <a:pt x="2" y="115"/>
                  <a:pt x="2" y="117"/>
                </a:cubicBezTo>
                <a:cubicBezTo>
                  <a:pt x="1" y="120"/>
                  <a:pt x="1" y="122"/>
                  <a:pt x="1" y="124"/>
                </a:cubicBezTo>
                <a:cubicBezTo>
                  <a:pt x="0" y="129"/>
                  <a:pt x="0" y="134"/>
                  <a:pt x="0" y="139"/>
                </a:cubicBezTo>
                <a:cubicBezTo>
                  <a:pt x="0" y="143"/>
                  <a:pt x="0" y="148"/>
                  <a:pt x="1" y="153"/>
                </a:cubicBezTo>
                <a:cubicBezTo>
                  <a:pt x="1" y="155"/>
                  <a:pt x="1" y="157"/>
                  <a:pt x="2" y="160"/>
                </a:cubicBezTo>
                <a:cubicBezTo>
                  <a:pt x="2" y="162"/>
                  <a:pt x="2" y="164"/>
                  <a:pt x="3" y="167"/>
                </a:cubicBezTo>
                <a:cubicBezTo>
                  <a:pt x="3" y="169"/>
                  <a:pt x="4" y="171"/>
                  <a:pt x="4" y="173"/>
                </a:cubicBezTo>
                <a:cubicBezTo>
                  <a:pt x="5" y="178"/>
                  <a:pt x="7" y="182"/>
                  <a:pt x="8" y="186"/>
                </a:cubicBezTo>
                <a:cubicBezTo>
                  <a:pt x="9" y="188"/>
                  <a:pt x="10" y="191"/>
                  <a:pt x="11" y="193"/>
                </a:cubicBezTo>
                <a:cubicBezTo>
                  <a:pt x="12" y="195"/>
                  <a:pt x="13" y="197"/>
                  <a:pt x="14" y="199"/>
                </a:cubicBezTo>
                <a:cubicBezTo>
                  <a:pt x="14" y="200"/>
                  <a:pt x="15" y="201"/>
                  <a:pt x="15" y="202"/>
                </a:cubicBezTo>
                <a:cubicBezTo>
                  <a:pt x="16" y="204"/>
                  <a:pt x="17" y="206"/>
                  <a:pt x="18" y="208"/>
                </a:cubicBezTo>
                <a:cubicBezTo>
                  <a:pt x="22" y="214"/>
                  <a:pt x="25" y="219"/>
                  <a:pt x="30" y="224"/>
                </a:cubicBezTo>
                <a:cubicBezTo>
                  <a:pt x="32" y="227"/>
                  <a:pt x="34" y="230"/>
                  <a:pt x="36" y="232"/>
                </a:cubicBezTo>
                <a:cubicBezTo>
                  <a:pt x="38" y="234"/>
                  <a:pt x="39" y="235"/>
                  <a:pt x="41" y="237"/>
                </a:cubicBezTo>
                <a:cubicBezTo>
                  <a:pt x="42" y="238"/>
                  <a:pt x="44" y="240"/>
                  <a:pt x="45" y="241"/>
                </a:cubicBezTo>
                <a:cubicBezTo>
                  <a:pt x="53" y="248"/>
                  <a:pt x="61" y="254"/>
                  <a:pt x="70" y="259"/>
                </a:cubicBezTo>
                <a:cubicBezTo>
                  <a:pt x="72" y="260"/>
                  <a:pt x="74" y="261"/>
                  <a:pt x="76" y="262"/>
                </a:cubicBezTo>
                <a:cubicBezTo>
                  <a:pt x="80" y="264"/>
                  <a:pt x="84" y="266"/>
                  <a:pt x="88" y="268"/>
                </a:cubicBezTo>
                <a:cubicBezTo>
                  <a:pt x="90" y="269"/>
                  <a:pt x="92" y="269"/>
                  <a:pt x="94" y="270"/>
                </a:cubicBezTo>
                <a:cubicBezTo>
                  <a:pt x="108" y="275"/>
                  <a:pt x="123" y="277"/>
                  <a:pt x="139" y="277"/>
                </a:cubicBezTo>
                <a:cubicBezTo>
                  <a:pt x="149" y="277"/>
                  <a:pt x="160" y="276"/>
                  <a:pt x="170" y="274"/>
                </a:cubicBezTo>
                <a:cubicBezTo>
                  <a:pt x="174" y="273"/>
                  <a:pt x="179" y="272"/>
                  <a:pt x="183" y="270"/>
                </a:cubicBezTo>
                <a:cubicBezTo>
                  <a:pt x="186" y="269"/>
                  <a:pt x="188" y="269"/>
                  <a:pt x="190" y="268"/>
                </a:cubicBezTo>
                <a:cubicBezTo>
                  <a:pt x="194" y="266"/>
                  <a:pt x="198" y="264"/>
                  <a:pt x="202" y="262"/>
                </a:cubicBezTo>
                <a:cubicBezTo>
                  <a:pt x="204" y="261"/>
                  <a:pt x="206" y="260"/>
                  <a:pt x="208" y="259"/>
                </a:cubicBezTo>
                <a:cubicBezTo>
                  <a:pt x="217" y="254"/>
                  <a:pt x="225" y="248"/>
                  <a:pt x="232" y="241"/>
                </a:cubicBezTo>
                <a:cubicBezTo>
                  <a:pt x="234" y="240"/>
                  <a:pt x="236" y="238"/>
                  <a:pt x="237" y="237"/>
                </a:cubicBezTo>
                <a:cubicBezTo>
                  <a:pt x="239" y="235"/>
                  <a:pt x="240" y="234"/>
                  <a:pt x="242" y="232"/>
                </a:cubicBezTo>
                <a:cubicBezTo>
                  <a:pt x="244" y="230"/>
                  <a:pt x="246" y="227"/>
                  <a:pt x="248" y="224"/>
                </a:cubicBezTo>
                <a:cubicBezTo>
                  <a:pt x="251" y="220"/>
                  <a:pt x="254" y="216"/>
                  <a:pt x="257" y="211"/>
                </a:cubicBezTo>
                <a:cubicBezTo>
                  <a:pt x="258" y="210"/>
                  <a:pt x="259" y="209"/>
                  <a:pt x="259" y="208"/>
                </a:cubicBezTo>
                <a:cubicBezTo>
                  <a:pt x="260" y="206"/>
                  <a:pt x="262" y="204"/>
                  <a:pt x="263" y="202"/>
                </a:cubicBezTo>
                <a:cubicBezTo>
                  <a:pt x="263" y="201"/>
                  <a:pt x="264" y="200"/>
                  <a:pt x="264" y="199"/>
                </a:cubicBezTo>
                <a:cubicBezTo>
                  <a:pt x="265" y="197"/>
                  <a:pt x="266" y="195"/>
                  <a:pt x="267" y="193"/>
                </a:cubicBezTo>
                <a:cubicBezTo>
                  <a:pt x="268" y="191"/>
                  <a:pt x="269" y="188"/>
                  <a:pt x="269" y="186"/>
                </a:cubicBezTo>
                <a:cubicBezTo>
                  <a:pt x="271" y="182"/>
                  <a:pt x="272" y="178"/>
                  <a:pt x="273" y="173"/>
                </a:cubicBezTo>
                <a:cubicBezTo>
                  <a:pt x="274" y="171"/>
                  <a:pt x="274" y="169"/>
                  <a:pt x="275" y="167"/>
                </a:cubicBezTo>
                <a:cubicBezTo>
                  <a:pt x="275" y="164"/>
                  <a:pt x="276" y="162"/>
                  <a:pt x="276" y="160"/>
                </a:cubicBezTo>
                <a:cubicBezTo>
                  <a:pt x="277" y="157"/>
                  <a:pt x="277" y="155"/>
                  <a:pt x="277" y="153"/>
                </a:cubicBezTo>
                <a:cubicBezTo>
                  <a:pt x="278" y="148"/>
                  <a:pt x="278" y="143"/>
                  <a:pt x="278" y="139"/>
                </a:cubicBezTo>
                <a:cubicBezTo>
                  <a:pt x="278" y="134"/>
                  <a:pt x="278" y="129"/>
                  <a:pt x="277" y="124"/>
                </a:cubicBezTo>
                <a:cubicBezTo>
                  <a:pt x="277" y="122"/>
                  <a:pt x="277" y="120"/>
                  <a:pt x="276" y="117"/>
                </a:cubicBezTo>
                <a:cubicBezTo>
                  <a:pt x="276" y="115"/>
                  <a:pt x="275" y="113"/>
                  <a:pt x="275" y="111"/>
                </a:cubicBezTo>
                <a:cubicBezTo>
                  <a:pt x="274" y="108"/>
                  <a:pt x="274" y="106"/>
                  <a:pt x="273" y="104"/>
                </a:cubicBezTo>
                <a:cubicBezTo>
                  <a:pt x="272" y="99"/>
                  <a:pt x="271" y="95"/>
                  <a:pt x="269" y="91"/>
                </a:cubicBezTo>
                <a:cubicBezTo>
                  <a:pt x="269" y="90"/>
                  <a:pt x="269" y="89"/>
                  <a:pt x="268" y="88"/>
                </a:cubicBezTo>
                <a:cubicBezTo>
                  <a:pt x="267" y="85"/>
                  <a:pt x="266" y="81"/>
                  <a:pt x="264" y="78"/>
                </a:cubicBezTo>
                <a:cubicBezTo>
                  <a:pt x="264" y="77"/>
                  <a:pt x="263" y="76"/>
                  <a:pt x="263" y="75"/>
                </a:cubicBezTo>
                <a:cubicBezTo>
                  <a:pt x="262" y="73"/>
                  <a:pt x="260" y="71"/>
                  <a:pt x="259" y="69"/>
                </a:cubicBezTo>
                <a:cubicBezTo>
                  <a:pt x="256" y="64"/>
                  <a:pt x="252" y="58"/>
                  <a:pt x="248" y="53"/>
                </a:cubicBezTo>
                <a:cubicBezTo>
                  <a:pt x="246" y="50"/>
                  <a:pt x="244" y="48"/>
                  <a:pt x="242" y="45"/>
                </a:cubicBezTo>
                <a:cubicBezTo>
                  <a:pt x="240" y="44"/>
                  <a:pt x="239" y="42"/>
                  <a:pt x="237" y="40"/>
                </a:cubicBezTo>
                <a:cubicBezTo>
                  <a:pt x="236" y="39"/>
                  <a:pt x="234" y="37"/>
                  <a:pt x="232" y="36"/>
                </a:cubicBezTo>
                <a:cubicBezTo>
                  <a:pt x="229" y="33"/>
                  <a:pt x="226" y="30"/>
                  <a:pt x="222" y="28"/>
                </a:cubicBezTo>
                <a:cubicBezTo>
                  <a:pt x="218" y="24"/>
                  <a:pt x="213" y="21"/>
                  <a:pt x="208" y="18"/>
                </a:cubicBezTo>
                <a:cubicBezTo>
                  <a:pt x="206" y="17"/>
                  <a:pt x="204" y="16"/>
                  <a:pt x="202" y="15"/>
                </a:cubicBezTo>
                <a:cubicBezTo>
                  <a:pt x="201" y="14"/>
                  <a:pt x="200" y="14"/>
                  <a:pt x="199" y="14"/>
                </a:cubicBezTo>
                <a:cubicBezTo>
                  <a:pt x="198" y="13"/>
                  <a:pt x="197" y="12"/>
                  <a:pt x="196" y="12"/>
                </a:cubicBezTo>
                <a:cubicBezTo>
                  <a:pt x="196" y="12"/>
                  <a:pt x="195" y="12"/>
                  <a:pt x="195" y="11"/>
                </a:cubicBezTo>
                <a:cubicBezTo>
                  <a:pt x="193" y="11"/>
                  <a:pt x="191" y="10"/>
                  <a:pt x="190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88" y="9"/>
                  <a:pt x="186" y="8"/>
                  <a:pt x="184" y="7"/>
                </a:cubicBezTo>
                <a:cubicBezTo>
                  <a:pt x="184" y="7"/>
                  <a:pt x="184" y="7"/>
                  <a:pt x="183" y="7"/>
                </a:cubicBezTo>
                <a:cubicBezTo>
                  <a:pt x="179" y="6"/>
                  <a:pt x="175" y="4"/>
                  <a:pt x="171" y="3"/>
                </a:cubicBezTo>
                <a:cubicBezTo>
                  <a:pt x="169" y="3"/>
                  <a:pt x="168" y="3"/>
                  <a:pt x="167" y="3"/>
                </a:cubicBezTo>
                <a:cubicBezTo>
                  <a:pt x="166" y="2"/>
                  <a:pt x="165" y="2"/>
                  <a:pt x="164" y="2"/>
                </a:cubicBezTo>
                <a:cubicBezTo>
                  <a:pt x="157" y="1"/>
                  <a:pt x="149" y="0"/>
                  <a:pt x="141" y="0"/>
                </a:cubicBezTo>
                <a:cubicBezTo>
                  <a:pt x="141" y="0"/>
                  <a:pt x="140" y="0"/>
                  <a:pt x="139" y="0"/>
                </a:cubicBezTo>
                <a:cubicBezTo>
                  <a:pt x="137" y="0"/>
                  <a:pt x="136" y="0"/>
                  <a:pt x="135" y="0"/>
                </a:cubicBezTo>
                <a:cubicBezTo>
                  <a:pt x="121" y="0"/>
                  <a:pt x="107" y="3"/>
                  <a:pt x="94" y="7"/>
                </a:cubicBezTo>
                <a:cubicBezTo>
                  <a:pt x="92" y="8"/>
                  <a:pt x="90" y="9"/>
                  <a:pt x="88" y="9"/>
                </a:cubicBezTo>
                <a:cubicBezTo>
                  <a:pt x="87" y="10"/>
                  <a:pt x="87" y="10"/>
                  <a:pt x="86" y="10"/>
                </a:cubicBezTo>
                <a:cubicBezTo>
                  <a:pt x="85" y="11"/>
                  <a:pt x="83" y="11"/>
                  <a:pt x="82" y="12"/>
                </a:cubicBezTo>
                <a:cubicBezTo>
                  <a:pt x="80" y="13"/>
                  <a:pt x="78" y="14"/>
                  <a:pt x="76" y="15"/>
                </a:cubicBezTo>
                <a:cubicBezTo>
                  <a:pt x="74" y="16"/>
                  <a:pt x="72" y="17"/>
                  <a:pt x="70" y="18"/>
                </a:cubicBezTo>
                <a:cubicBezTo>
                  <a:pt x="62" y="23"/>
                  <a:pt x="55" y="28"/>
                  <a:pt x="48" y="34"/>
                </a:cubicBezTo>
                <a:cubicBezTo>
                  <a:pt x="47" y="34"/>
                  <a:pt x="46" y="35"/>
                  <a:pt x="45" y="36"/>
                </a:cubicBezTo>
                <a:cubicBezTo>
                  <a:pt x="44" y="37"/>
                  <a:pt x="42" y="39"/>
                  <a:pt x="41" y="40"/>
                </a:cubicBezTo>
                <a:cubicBezTo>
                  <a:pt x="39" y="42"/>
                  <a:pt x="38" y="44"/>
                  <a:pt x="36" y="45"/>
                </a:cubicBezTo>
                <a:cubicBezTo>
                  <a:pt x="34" y="48"/>
                  <a:pt x="32" y="50"/>
                  <a:pt x="30" y="53"/>
                </a:cubicBezTo>
                <a:cubicBezTo>
                  <a:pt x="25" y="58"/>
                  <a:pt x="22" y="64"/>
                  <a:pt x="18" y="69"/>
                </a:cubicBezTo>
                <a:cubicBezTo>
                  <a:pt x="17" y="71"/>
                  <a:pt x="16" y="73"/>
                  <a:pt x="15" y="75"/>
                </a:cubicBezTo>
                <a:cubicBezTo>
                  <a:pt x="15" y="76"/>
                  <a:pt x="14" y="77"/>
                  <a:pt x="14" y="78"/>
                </a:cubicBezTo>
                <a:cubicBezTo>
                  <a:pt x="12" y="81"/>
                  <a:pt x="11" y="85"/>
                  <a:pt x="10" y="88"/>
                </a:cubicBezTo>
                <a:cubicBezTo>
                  <a:pt x="9" y="89"/>
                  <a:pt x="9" y="90"/>
                  <a:pt x="8" y="91"/>
                </a:cubicBezTo>
                <a:cubicBezTo>
                  <a:pt x="7" y="95"/>
                  <a:pt x="5" y="99"/>
                  <a:pt x="4" y="104"/>
                </a:cubicBezTo>
                <a:cubicBezTo>
                  <a:pt x="4" y="106"/>
                  <a:pt x="3" y="108"/>
                  <a:pt x="3" y="111"/>
                </a:cubicBezTo>
                <a:close/>
                <a:moveTo>
                  <a:pt x="115" y="9"/>
                </a:moveTo>
                <a:cubicBezTo>
                  <a:pt x="116" y="10"/>
                  <a:pt x="116" y="10"/>
                  <a:pt x="116" y="10"/>
                </a:cubicBezTo>
                <a:cubicBezTo>
                  <a:pt x="118" y="10"/>
                  <a:pt x="119" y="10"/>
                  <a:pt x="121" y="10"/>
                </a:cubicBezTo>
                <a:cubicBezTo>
                  <a:pt x="122" y="10"/>
                  <a:pt x="123" y="10"/>
                  <a:pt x="125" y="10"/>
                </a:cubicBezTo>
                <a:cubicBezTo>
                  <a:pt x="127" y="10"/>
                  <a:pt x="131" y="13"/>
                  <a:pt x="133" y="12"/>
                </a:cubicBezTo>
                <a:cubicBezTo>
                  <a:pt x="134" y="11"/>
                  <a:pt x="134" y="11"/>
                  <a:pt x="134" y="10"/>
                </a:cubicBezTo>
                <a:cubicBezTo>
                  <a:pt x="135" y="9"/>
                  <a:pt x="135" y="8"/>
                  <a:pt x="136" y="7"/>
                </a:cubicBezTo>
                <a:cubicBezTo>
                  <a:pt x="137" y="7"/>
                  <a:pt x="138" y="7"/>
                  <a:pt x="139" y="7"/>
                </a:cubicBezTo>
                <a:cubicBezTo>
                  <a:pt x="148" y="7"/>
                  <a:pt x="157" y="8"/>
                  <a:pt x="165" y="10"/>
                </a:cubicBezTo>
                <a:cubicBezTo>
                  <a:pt x="165" y="11"/>
                  <a:pt x="164" y="10"/>
                  <a:pt x="163" y="11"/>
                </a:cubicBezTo>
                <a:cubicBezTo>
                  <a:pt x="162" y="11"/>
                  <a:pt x="161" y="12"/>
                  <a:pt x="160" y="12"/>
                </a:cubicBezTo>
                <a:cubicBezTo>
                  <a:pt x="158" y="13"/>
                  <a:pt x="155" y="12"/>
                  <a:pt x="153" y="12"/>
                </a:cubicBezTo>
                <a:cubicBezTo>
                  <a:pt x="153" y="13"/>
                  <a:pt x="154" y="13"/>
                  <a:pt x="155" y="14"/>
                </a:cubicBezTo>
                <a:cubicBezTo>
                  <a:pt x="157" y="15"/>
                  <a:pt x="159" y="15"/>
                  <a:pt x="162" y="14"/>
                </a:cubicBezTo>
                <a:cubicBezTo>
                  <a:pt x="163" y="14"/>
                  <a:pt x="165" y="15"/>
                  <a:pt x="166" y="14"/>
                </a:cubicBezTo>
                <a:cubicBezTo>
                  <a:pt x="167" y="13"/>
                  <a:pt x="167" y="12"/>
                  <a:pt x="168" y="11"/>
                </a:cubicBezTo>
                <a:cubicBezTo>
                  <a:pt x="168" y="11"/>
                  <a:pt x="169" y="11"/>
                  <a:pt x="169" y="11"/>
                </a:cubicBezTo>
                <a:cubicBezTo>
                  <a:pt x="171" y="11"/>
                  <a:pt x="172" y="11"/>
                  <a:pt x="173" y="12"/>
                </a:cubicBezTo>
                <a:cubicBezTo>
                  <a:pt x="173" y="13"/>
                  <a:pt x="172" y="13"/>
                  <a:pt x="172" y="14"/>
                </a:cubicBezTo>
                <a:cubicBezTo>
                  <a:pt x="173" y="14"/>
                  <a:pt x="175" y="14"/>
                  <a:pt x="176" y="12"/>
                </a:cubicBezTo>
                <a:cubicBezTo>
                  <a:pt x="176" y="13"/>
                  <a:pt x="177" y="13"/>
                  <a:pt x="177" y="13"/>
                </a:cubicBezTo>
                <a:cubicBezTo>
                  <a:pt x="179" y="13"/>
                  <a:pt x="181" y="14"/>
                  <a:pt x="183" y="15"/>
                </a:cubicBezTo>
                <a:cubicBezTo>
                  <a:pt x="186" y="16"/>
                  <a:pt x="189" y="17"/>
                  <a:pt x="192" y="18"/>
                </a:cubicBezTo>
                <a:cubicBezTo>
                  <a:pt x="191" y="19"/>
                  <a:pt x="191" y="19"/>
                  <a:pt x="190" y="19"/>
                </a:cubicBezTo>
                <a:cubicBezTo>
                  <a:pt x="189" y="19"/>
                  <a:pt x="189" y="17"/>
                  <a:pt x="187" y="18"/>
                </a:cubicBezTo>
                <a:cubicBezTo>
                  <a:pt x="187" y="20"/>
                  <a:pt x="189" y="20"/>
                  <a:pt x="190" y="21"/>
                </a:cubicBezTo>
                <a:cubicBezTo>
                  <a:pt x="191" y="22"/>
                  <a:pt x="193" y="23"/>
                  <a:pt x="193" y="24"/>
                </a:cubicBezTo>
                <a:cubicBezTo>
                  <a:pt x="192" y="27"/>
                  <a:pt x="190" y="24"/>
                  <a:pt x="188" y="24"/>
                </a:cubicBezTo>
                <a:cubicBezTo>
                  <a:pt x="186" y="24"/>
                  <a:pt x="183" y="28"/>
                  <a:pt x="181" y="25"/>
                </a:cubicBezTo>
                <a:cubicBezTo>
                  <a:pt x="181" y="23"/>
                  <a:pt x="183" y="23"/>
                  <a:pt x="184" y="21"/>
                </a:cubicBezTo>
                <a:cubicBezTo>
                  <a:pt x="183" y="21"/>
                  <a:pt x="183" y="21"/>
                  <a:pt x="183" y="21"/>
                </a:cubicBezTo>
                <a:cubicBezTo>
                  <a:pt x="182" y="22"/>
                  <a:pt x="181" y="22"/>
                  <a:pt x="180" y="22"/>
                </a:cubicBezTo>
                <a:cubicBezTo>
                  <a:pt x="180" y="23"/>
                  <a:pt x="179" y="23"/>
                  <a:pt x="177" y="24"/>
                </a:cubicBezTo>
                <a:cubicBezTo>
                  <a:pt x="176" y="24"/>
                  <a:pt x="175" y="24"/>
                  <a:pt x="174" y="24"/>
                </a:cubicBezTo>
                <a:cubicBezTo>
                  <a:pt x="173" y="25"/>
                  <a:pt x="171" y="26"/>
                  <a:pt x="169" y="27"/>
                </a:cubicBezTo>
                <a:cubicBezTo>
                  <a:pt x="169" y="27"/>
                  <a:pt x="168" y="27"/>
                  <a:pt x="167" y="27"/>
                </a:cubicBezTo>
                <a:cubicBezTo>
                  <a:pt x="165" y="28"/>
                  <a:pt x="163" y="29"/>
                  <a:pt x="161" y="30"/>
                </a:cubicBezTo>
                <a:cubicBezTo>
                  <a:pt x="159" y="31"/>
                  <a:pt x="157" y="32"/>
                  <a:pt x="156" y="33"/>
                </a:cubicBezTo>
                <a:cubicBezTo>
                  <a:pt x="155" y="33"/>
                  <a:pt x="154" y="35"/>
                  <a:pt x="154" y="36"/>
                </a:cubicBezTo>
                <a:cubicBezTo>
                  <a:pt x="154" y="37"/>
                  <a:pt x="156" y="37"/>
                  <a:pt x="156" y="38"/>
                </a:cubicBezTo>
                <a:cubicBezTo>
                  <a:pt x="156" y="39"/>
                  <a:pt x="155" y="40"/>
                  <a:pt x="155" y="41"/>
                </a:cubicBezTo>
                <a:cubicBezTo>
                  <a:pt x="156" y="41"/>
                  <a:pt x="157" y="41"/>
                  <a:pt x="158" y="41"/>
                </a:cubicBezTo>
                <a:cubicBezTo>
                  <a:pt x="161" y="41"/>
                  <a:pt x="162" y="43"/>
                  <a:pt x="164" y="44"/>
                </a:cubicBezTo>
                <a:cubicBezTo>
                  <a:pt x="165" y="45"/>
                  <a:pt x="167" y="46"/>
                  <a:pt x="169" y="46"/>
                </a:cubicBezTo>
                <a:cubicBezTo>
                  <a:pt x="171" y="46"/>
                  <a:pt x="173" y="45"/>
                  <a:pt x="173" y="47"/>
                </a:cubicBezTo>
                <a:cubicBezTo>
                  <a:pt x="174" y="48"/>
                  <a:pt x="171" y="49"/>
                  <a:pt x="171" y="50"/>
                </a:cubicBezTo>
                <a:cubicBezTo>
                  <a:pt x="172" y="51"/>
                  <a:pt x="171" y="52"/>
                  <a:pt x="171" y="53"/>
                </a:cubicBezTo>
                <a:cubicBezTo>
                  <a:pt x="171" y="54"/>
                  <a:pt x="172" y="56"/>
                  <a:pt x="173" y="56"/>
                </a:cubicBezTo>
                <a:cubicBezTo>
                  <a:pt x="174" y="56"/>
                  <a:pt x="177" y="55"/>
                  <a:pt x="177" y="53"/>
                </a:cubicBezTo>
                <a:cubicBezTo>
                  <a:pt x="178" y="51"/>
                  <a:pt x="178" y="49"/>
                  <a:pt x="179" y="48"/>
                </a:cubicBezTo>
                <a:cubicBezTo>
                  <a:pt x="186" y="48"/>
                  <a:pt x="192" y="44"/>
                  <a:pt x="191" y="37"/>
                </a:cubicBezTo>
                <a:cubicBezTo>
                  <a:pt x="191" y="37"/>
                  <a:pt x="191" y="36"/>
                  <a:pt x="191" y="35"/>
                </a:cubicBezTo>
                <a:cubicBezTo>
                  <a:pt x="191" y="34"/>
                  <a:pt x="193" y="33"/>
                  <a:pt x="193" y="31"/>
                </a:cubicBezTo>
                <a:cubicBezTo>
                  <a:pt x="194" y="31"/>
                  <a:pt x="194" y="30"/>
                  <a:pt x="195" y="30"/>
                </a:cubicBezTo>
                <a:cubicBezTo>
                  <a:pt x="195" y="29"/>
                  <a:pt x="196" y="28"/>
                  <a:pt x="197" y="27"/>
                </a:cubicBezTo>
                <a:cubicBezTo>
                  <a:pt x="197" y="27"/>
                  <a:pt x="197" y="27"/>
                  <a:pt x="197" y="27"/>
                </a:cubicBezTo>
                <a:cubicBezTo>
                  <a:pt x="198" y="27"/>
                  <a:pt x="198" y="27"/>
                  <a:pt x="199" y="27"/>
                </a:cubicBezTo>
                <a:cubicBezTo>
                  <a:pt x="200" y="28"/>
                  <a:pt x="201" y="28"/>
                  <a:pt x="203" y="28"/>
                </a:cubicBezTo>
                <a:cubicBezTo>
                  <a:pt x="203" y="28"/>
                  <a:pt x="204" y="27"/>
                  <a:pt x="205" y="28"/>
                </a:cubicBezTo>
                <a:cubicBezTo>
                  <a:pt x="207" y="28"/>
                  <a:pt x="207" y="30"/>
                  <a:pt x="209" y="30"/>
                </a:cubicBezTo>
                <a:cubicBezTo>
                  <a:pt x="210" y="31"/>
                  <a:pt x="211" y="31"/>
                  <a:pt x="211" y="32"/>
                </a:cubicBezTo>
                <a:cubicBezTo>
                  <a:pt x="211" y="34"/>
                  <a:pt x="209" y="34"/>
                  <a:pt x="209" y="35"/>
                </a:cubicBezTo>
                <a:cubicBezTo>
                  <a:pt x="209" y="35"/>
                  <a:pt x="209" y="35"/>
                  <a:pt x="209" y="35"/>
                </a:cubicBezTo>
                <a:cubicBezTo>
                  <a:pt x="210" y="37"/>
                  <a:pt x="211" y="38"/>
                  <a:pt x="212" y="38"/>
                </a:cubicBezTo>
                <a:cubicBezTo>
                  <a:pt x="213" y="38"/>
                  <a:pt x="214" y="37"/>
                  <a:pt x="215" y="37"/>
                </a:cubicBezTo>
                <a:cubicBezTo>
                  <a:pt x="217" y="36"/>
                  <a:pt x="218" y="35"/>
                  <a:pt x="219" y="34"/>
                </a:cubicBezTo>
                <a:cubicBezTo>
                  <a:pt x="220" y="35"/>
                  <a:pt x="222" y="36"/>
                  <a:pt x="223" y="38"/>
                </a:cubicBezTo>
                <a:cubicBezTo>
                  <a:pt x="223" y="38"/>
                  <a:pt x="223" y="39"/>
                  <a:pt x="223" y="39"/>
                </a:cubicBezTo>
                <a:cubicBezTo>
                  <a:pt x="224" y="41"/>
                  <a:pt x="223" y="42"/>
                  <a:pt x="223" y="44"/>
                </a:cubicBezTo>
                <a:cubicBezTo>
                  <a:pt x="223" y="46"/>
                  <a:pt x="227" y="46"/>
                  <a:pt x="228" y="47"/>
                </a:cubicBezTo>
                <a:cubicBezTo>
                  <a:pt x="229" y="48"/>
                  <a:pt x="229" y="49"/>
                  <a:pt x="229" y="49"/>
                </a:cubicBezTo>
                <a:cubicBezTo>
                  <a:pt x="230" y="50"/>
                  <a:pt x="231" y="50"/>
                  <a:pt x="231" y="51"/>
                </a:cubicBezTo>
                <a:cubicBezTo>
                  <a:pt x="231" y="54"/>
                  <a:pt x="229" y="54"/>
                  <a:pt x="229" y="57"/>
                </a:cubicBezTo>
                <a:cubicBezTo>
                  <a:pt x="228" y="58"/>
                  <a:pt x="227" y="58"/>
                  <a:pt x="227" y="59"/>
                </a:cubicBezTo>
                <a:cubicBezTo>
                  <a:pt x="227" y="62"/>
                  <a:pt x="231" y="60"/>
                  <a:pt x="232" y="62"/>
                </a:cubicBezTo>
                <a:cubicBezTo>
                  <a:pt x="232" y="63"/>
                  <a:pt x="231" y="64"/>
                  <a:pt x="231" y="65"/>
                </a:cubicBezTo>
                <a:cubicBezTo>
                  <a:pt x="232" y="66"/>
                  <a:pt x="232" y="69"/>
                  <a:pt x="230" y="69"/>
                </a:cubicBezTo>
                <a:cubicBezTo>
                  <a:pt x="229" y="69"/>
                  <a:pt x="229" y="67"/>
                  <a:pt x="227" y="67"/>
                </a:cubicBezTo>
                <a:cubicBezTo>
                  <a:pt x="227" y="67"/>
                  <a:pt x="226" y="67"/>
                  <a:pt x="225" y="67"/>
                </a:cubicBezTo>
                <a:cubicBezTo>
                  <a:pt x="224" y="66"/>
                  <a:pt x="223" y="66"/>
                  <a:pt x="222" y="66"/>
                </a:cubicBezTo>
                <a:cubicBezTo>
                  <a:pt x="221" y="66"/>
                  <a:pt x="219" y="66"/>
                  <a:pt x="218" y="65"/>
                </a:cubicBezTo>
                <a:cubicBezTo>
                  <a:pt x="219" y="63"/>
                  <a:pt x="222" y="61"/>
                  <a:pt x="224" y="59"/>
                </a:cubicBezTo>
                <a:cubicBezTo>
                  <a:pt x="225" y="58"/>
                  <a:pt x="226" y="58"/>
                  <a:pt x="226" y="56"/>
                </a:cubicBezTo>
                <a:cubicBezTo>
                  <a:pt x="224" y="55"/>
                  <a:pt x="223" y="57"/>
                  <a:pt x="222" y="57"/>
                </a:cubicBezTo>
                <a:cubicBezTo>
                  <a:pt x="220" y="58"/>
                  <a:pt x="219" y="59"/>
                  <a:pt x="218" y="59"/>
                </a:cubicBezTo>
                <a:cubicBezTo>
                  <a:pt x="215" y="60"/>
                  <a:pt x="212" y="58"/>
                  <a:pt x="210" y="60"/>
                </a:cubicBezTo>
                <a:cubicBezTo>
                  <a:pt x="209" y="61"/>
                  <a:pt x="212" y="60"/>
                  <a:pt x="212" y="62"/>
                </a:cubicBezTo>
                <a:cubicBezTo>
                  <a:pt x="211" y="62"/>
                  <a:pt x="210" y="62"/>
                  <a:pt x="209" y="62"/>
                </a:cubicBezTo>
                <a:cubicBezTo>
                  <a:pt x="208" y="61"/>
                  <a:pt x="209" y="60"/>
                  <a:pt x="208" y="60"/>
                </a:cubicBezTo>
                <a:cubicBezTo>
                  <a:pt x="208" y="59"/>
                  <a:pt x="205" y="59"/>
                  <a:pt x="203" y="59"/>
                </a:cubicBezTo>
                <a:cubicBezTo>
                  <a:pt x="202" y="59"/>
                  <a:pt x="200" y="60"/>
                  <a:pt x="200" y="62"/>
                </a:cubicBezTo>
                <a:cubicBezTo>
                  <a:pt x="202" y="63"/>
                  <a:pt x="205" y="61"/>
                  <a:pt x="206" y="63"/>
                </a:cubicBezTo>
                <a:cubicBezTo>
                  <a:pt x="205" y="65"/>
                  <a:pt x="202" y="66"/>
                  <a:pt x="203" y="68"/>
                </a:cubicBezTo>
                <a:cubicBezTo>
                  <a:pt x="203" y="69"/>
                  <a:pt x="204" y="71"/>
                  <a:pt x="205" y="71"/>
                </a:cubicBezTo>
                <a:cubicBezTo>
                  <a:pt x="206" y="71"/>
                  <a:pt x="206" y="70"/>
                  <a:pt x="207" y="70"/>
                </a:cubicBezTo>
                <a:cubicBezTo>
                  <a:pt x="208" y="70"/>
                  <a:pt x="208" y="71"/>
                  <a:pt x="209" y="71"/>
                </a:cubicBezTo>
                <a:cubicBezTo>
                  <a:pt x="210" y="70"/>
                  <a:pt x="211" y="68"/>
                  <a:pt x="212" y="69"/>
                </a:cubicBezTo>
                <a:cubicBezTo>
                  <a:pt x="214" y="71"/>
                  <a:pt x="211" y="72"/>
                  <a:pt x="209" y="73"/>
                </a:cubicBezTo>
                <a:cubicBezTo>
                  <a:pt x="206" y="74"/>
                  <a:pt x="203" y="74"/>
                  <a:pt x="201" y="75"/>
                </a:cubicBezTo>
                <a:cubicBezTo>
                  <a:pt x="200" y="75"/>
                  <a:pt x="197" y="79"/>
                  <a:pt x="196" y="76"/>
                </a:cubicBezTo>
                <a:cubicBezTo>
                  <a:pt x="196" y="74"/>
                  <a:pt x="198" y="75"/>
                  <a:pt x="198" y="73"/>
                </a:cubicBezTo>
                <a:cubicBezTo>
                  <a:pt x="196" y="73"/>
                  <a:pt x="194" y="74"/>
                  <a:pt x="192" y="75"/>
                </a:cubicBezTo>
                <a:cubicBezTo>
                  <a:pt x="189" y="76"/>
                  <a:pt x="184" y="77"/>
                  <a:pt x="183" y="80"/>
                </a:cubicBezTo>
                <a:cubicBezTo>
                  <a:pt x="183" y="81"/>
                  <a:pt x="183" y="82"/>
                  <a:pt x="183" y="83"/>
                </a:cubicBezTo>
                <a:cubicBezTo>
                  <a:pt x="183" y="83"/>
                  <a:pt x="180" y="83"/>
                  <a:pt x="179" y="83"/>
                </a:cubicBezTo>
                <a:cubicBezTo>
                  <a:pt x="178" y="84"/>
                  <a:pt x="177" y="85"/>
                  <a:pt x="176" y="85"/>
                </a:cubicBezTo>
                <a:cubicBezTo>
                  <a:pt x="175" y="85"/>
                  <a:pt x="174" y="85"/>
                  <a:pt x="174" y="85"/>
                </a:cubicBezTo>
                <a:cubicBezTo>
                  <a:pt x="173" y="86"/>
                  <a:pt x="172" y="87"/>
                  <a:pt x="171" y="88"/>
                </a:cubicBezTo>
                <a:cubicBezTo>
                  <a:pt x="170" y="89"/>
                  <a:pt x="169" y="89"/>
                  <a:pt x="169" y="90"/>
                </a:cubicBezTo>
                <a:cubicBezTo>
                  <a:pt x="168" y="90"/>
                  <a:pt x="168" y="92"/>
                  <a:pt x="166" y="93"/>
                </a:cubicBezTo>
                <a:cubicBezTo>
                  <a:pt x="165" y="93"/>
                  <a:pt x="165" y="92"/>
                  <a:pt x="164" y="93"/>
                </a:cubicBezTo>
                <a:cubicBezTo>
                  <a:pt x="164" y="94"/>
                  <a:pt x="165" y="97"/>
                  <a:pt x="164" y="99"/>
                </a:cubicBezTo>
                <a:cubicBezTo>
                  <a:pt x="162" y="100"/>
                  <a:pt x="160" y="101"/>
                  <a:pt x="158" y="103"/>
                </a:cubicBezTo>
                <a:cubicBezTo>
                  <a:pt x="157" y="103"/>
                  <a:pt x="155" y="104"/>
                  <a:pt x="154" y="104"/>
                </a:cubicBezTo>
                <a:cubicBezTo>
                  <a:pt x="153" y="105"/>
                  <a:pt x="152" y="106"/>
                  <a:pt x="151" y="107"/>
                </a:cubicBezTo>
                <a:cubicBezTo>
                  <a:pt x="148" y="108"/>
                  <a:pt x="144" y="110"/>
                  <a:pt x="144" y="115"/>
                </a:cubicBezTo>
                <a:cubicBezTo>
                  <a:pt x="144" y="116"/>
                  <a:pt x="145" y="117"/>
                  <a:pt x="145" y="118"/>
                </a:cubicBezTo>
                <a:cubicBezTo>
                  <a:pt x="145" y="118"/>
                  <a:pt x="145" y="119"/>
                  <a:pt x="145" y="120"/>
                </a:cubicBezTo>
                <a:cubicBezTo>
                  <a:pt x="145" y="121"/>
                  <a:pt x="146" y="123"/>
                  <a:pt x="145" y="124"/>
                </a:cubicBezTo>
                <a:cubicBezTo>
                  <a:pt x="143" y="123"/>
                  <a:pt x="140" y="123"/>
                  <a:pt x="139" y="122"/>
                </a:cubicBezTo>
                <a:cubicBezTo>
                  <a:pt x="139" y="120"/>
                  <a:pt x="140" y="119"/>
                  <a:pt x="140" y="118"/>
                </a:cubicBezTo>
                <a:cubicBezTo>
                  <a:pt x="139" y="117"/>
                  <a:pt x="138" y="115"/>
                  <a:pt x="137" y="115"/>
                </a:cubicBezTo>
                <a:cubicBezTo>
                  <a:pt x="136" y="114"/>
                  <a:pt x="135" y="115"/>
                  <a:pt x="134" y="115"/>
                </a:cubicBezTo>
                <a:cubicBezTo>
                  <a:pt x="133" y="115"/>
                  <a:pt x="132" y="114"/>
                  <a:pt x="131" y="114"/>
                </a:cubicBezTo>
                <a:cubicBezTo>
                  <a:pt x="129" y="113"/>
                  <a:pt x="127" y="114"/>
                  <a:pt x="125" y="114"/>
                </a:cubicBezTo>
                <a:cubicBezTo>
                  <a:pt x="123" y="115"/>
                  <a:pt x="122" y="117"/>
                  <a:pt x="119" y="117"/>
                </a:cubicBezTo>
                <a:cubicBezTo>
                  <a:pt x="118" y="117"/>
                  <a:pt x="117" y="116"/>
                  <a:pt x="116" y="116"/>
                </a:cubicBezTo>
                <a:cubicBezTo>
                  <a:pt x="115" y="115"/>
                  <a:pt x="113" y="115"/>
                  <a:pt x="112" y="115"/>
                </a:cubicBezTo>
                <a:cubicBezTo>
                  <a:pt x="109" y="115"/>
                  <a:pt x="107" y="117"/>
                  <a:pt x="105" y="118"/>
                </a:cubicBezTo>
                <a:cubicBezTo>
                  <a:pt x="103" y="119"/>
                  <a:pt x="101" y="121"/>
                  <a:pt x="100" y="123"/>
                </a:cubicBezTo>
                <a:cubicBezTo>
                  <a:pt x="100" y="124"/>
                  <a:pt x="100" y="125"/>
                  <a:pt x="100" y="126"/>
                </a:cubicBezTo>
                <a:cubicBezTo>
                  <a:pt x="99" y="127"/>
                  <a:pt x="99" y="128"/>
                  <a:pt x="98" y="128"/>
                </a:cubicBezTo>
                <a:cubicBezTo>
                  <a:pt x="97" y="131"/>
                  <a:pt x="95" y="135"/>
                  <a:pt x="97" y="140"/>
                </a:cubicBezTo>
                <a:cubicBezTo>
                  <a:pt x="97" y="140"/>
                  <a:pt x="99" y="144"/>
                  <a:pt x="99" y="145"/>
                </a:cubicBezTo>
                <a:cubicBezTo>
                  <a:pt x="100" y="146"/>
                  <a:pt x="102" y="147"/>
                  <a:pt x="104" y="147"/>
                </a:cubicBezTo>
                <a:cubicBezTo>
                  <a:pt x="105" y="147"/>
                  <a:pt x="106" y="146"/>
                  <a:pt x="107" y="146"/>
                </a:cubicBezTo>
                <a:cubicBezTo>
                  <a:pt x="108" y="146"/>
                  <a:pt x="110" y="146"/>
                  <a:pt x="111" y="146"/>
                </a:cubicBezTo>
                <a:cubicBezTo>
                  <a:pt x="114" y="145"/>
                  <a:pt x="113" y="140"/>
                  <a:pt x="117" y="139"/>
                </a:cubicBezTo>
                <a:cubicBezTo>
                  <a:pt x="118" y="138"/>
                  <a:pt x="120" y="138"/>
                  <a:pt x="122" y="138"/>
                </a:cubicBezTo>
                <a:cubicBezTo>
                  <a:pt x="123" y="138"/>
                  <a:pt x="123" y="140"/>
                  <a:pt x="123" y="141"/>
                </a:cubicBezTo>
                <a:cubicBezTo>
                  <a:pt x="123" y="141"/>
                  <a:pt x="122" y="142"/>
                  <a:pt x="122" y="143"/>
                </a:cubicBezTo>
                <a:cubicBezTo>
                  <a:pt x="122" y="144"/>
                  <a:pt x="122" y="145"/>
                  <a:pt x="121" y="146"/>
                </a:cubicBezTo>
                <a:cubicBezTo>
                  <a:pt x="121" y="147"/>
                  <a:pt x="120" y="148"/>
                  <a:pt x="119" y="149"/>
                </a:cubicBezTo>
                <a:cubicBezTo>
                  <a:pt x="119" y="149"/>
                  <a:pt x="119" y="150"/>
                  <a:pt x="119" y="151"/>
                </a:cubicBezTo>
                <a:cubicBezTo>
                  <a:pt x="119" y="152"/>
                  <a:pt x="118" y="152"/>
                  <a:pt x="118" y="153"/>
                </a:cubicBezTo>
                <a:cubicBezTo>
                  <a:pt x="121" y="155"/>
                  <a:pt x="125" y="153"/>
                  <a:pt x="128" y="153"/>
                </a:cubicBezTo>
                <a:cubicBezTo>
                  <a:pt x="129" y="154"/>
                  <a:pt x="132" y="155"/>
                  <a:pt x="132" y="157"/>
                </a:cubicBezTo>
                <a:cubicBezTo>
                  <a:pt x="132" y="158"/>
                  <a:pt x="131" y="159"/>
                  <a:pt x="130" y="161"/>
                </a:cubicBezTo>
                <a:cubicBezTo>
                  <a:pt x="130" y="162"/>
                  <a:pt x="129" y="165"/>
                  <a:pt x="129" y="166"/>
                </a:cubicBezTo>
                <a:cubicBezTo>
                  <a:pt x="129" y="169"/>
                  <a:pt x="133" y="173"/>
                  <a:pt x="136" y="173"/>
                </a:cubicBezTo>
                <a:cubicBezTo>
                  <a:pt x="138" y="173"/>
                  <a:pt x="140" y="170"/>
                  <a:pt x="144" y="172"/>
                </a:cubicBezTo>
                <a:cubicBezTo>
                  <a:pt x="145" y="172"/>
                  <a:pt x="146" y="174"/>
                  <a:pt x="147" y="174"/>
                </a:cubicBezTo>
                <a:cubicBezTo>
                  <a:pt x="148" y="174"/>
                  <a:pt x="150" y="172"/>
                  <a:pt x="150" y="171"/>
                </a:cubicBezTo>
                <a:cubicBezTo>
                  <a:pt x="151" y="169"/>
                  <a:pt x="151" y="168"/>
                  <a:pt x="153" y="167"/>
                </a:cubicBezTo>
                <a:cubicBezTo>
                  <a:pt x="154" y="166"/>
                  <a:pt x="156" y="167"/>
                  <a:pt x="158" y="166"/>
                </a:cubicBezTo>
                <a:cubicBezTo>
                  <a:pt x="159" y="166"/>
                  <a:pt x="159" y="165"/>
                  <a:pt x="160" y="164"/>
                </a:cubicBezTo>
                <a:cubicBezTo>
                  <a:pt x="161" y="164"/>
                  <a:pt x="162" y="163"/>
                  <a:pt x="163" y="164"/>
                </a:cubicBezTo>
                <a:cubicBezTo>
                  <a:pt x="164" y="165"/>
                  <a:pt x="161" y="165"/>
                  <a:pt x="162" y="167"/>
                </a:cubicBezTo>
                <a:cubicBezTo>
                  <a:pt x="164" y="168"/>
                  <a:pt x="165" y="165"/>
                  <a:pt x="167" y="165"/>
                </a:cubicBezTo>
                <a:cubicBezTo>
                  <a:pt x="167" y="165"/>
                  <a:pt x="169" y="166"/>
                  <a:pt x="170" y="166"/>
                </a:cubicBezTo>
                <a:cubicBezTo>
                  <a:pt x="171" y="167"/>
                  <a:pt x="171" y="168"/>
                  <a:pt x="173" y="168"/>
                </a:cubicBezTo>
                <a:cubicBezTo>
                  <a:pt x="173" y="168"/>
                  <a:pt x="175" y="168"/>
                  <a:pt x="176" y="168"/>
                </a:cubicBezTo>
                <a:cubicBezTo>
                  <a:pt x="177" y="168"/>
                  <a:pt x="178" y="170"/>
                  <a:pt x="179" y="170"/>
                </a:cubicBezTo>
                <a:cubicBezTo>
                  <a:pt x="181" y="169"/>
                  <a:pt x="182" y="168"/>
                  <a:pt x="183" y="168"/>
                </a:cubicBezTo>
                <a:cubicBezTo>
                  <a:pt x="185" y="167"/>
                  <a:pt x="186" y="168"/>
                  <a:pt x="188" y="170"/>
                </a:cubicBezTo>
                <a:cubicBezTo>
                  <a:pt x="189" y="170"/>
                  <a:pt x="189" y="168"/>
                  <a:pt x="190" y="169"/>
                </a:cubicBezTo>
                <a:cubicBezTo>
                  <a:pt x="189" y="170"/>
                  <a:pt x="190" y="171"/>
                  <a:pt x="191" y="172"/>
                </a:cubicBezTo>
                <a:cubicBezTo>
                  <a:pt x="191" y="172"/>
                  <a:pt x="191" y="173"/>
                  <a:pt x="191" y="173"/>
                </a:cubicBezTo>
                <a:cubicBezTo>
                  <a:pt x="192" y="174"/>
                  <a:pt x="194" y="174"/>
                  <a:pt x="195" y="175"/>
                </a:cubicBezTo>
                <a:cubicBezTo>
                  <a:pt x="196" y="175"/>
                  <a:pt x="196" y="177"/>
                  <a:pt x="198" y="178"/>
                </a:cubicBezTo>
                <a:cubicBezTo>
                  <a:pt x="199" y="179"/>
                  <a:pt x="201" y="181"/>
                  <a:pt x="203" y="181"/>
                </a:cubicBezTo>
                <a:cubicBezTo>
                  <a:pt x="204" y="181"/>
                  <a:pt x="206" y="181"/>
                  <a:pt x="207" y="181"/>
                </a:cubicBezTo>
                <a:cubicBezTo>
                  <a:pt x="210" y="181"/>
                  <a:pt x="212" y="183"/>
                  <a:pt x="214" y="184"/>
                </a:cubicBezTo>
                <a:cubicBezTo>
                  <a:pt x="215" y="185"/>
                  <a:pt x="217" y="186"/>
                  <a:pt x="217" y="187"/>
                </a:cubicBezTo>
                <a:cubicBezTo>
                  <a:pt x="217" y="188"/>
                  <a:pt x="217" y="189"/>
                  <a:pt x="217" y="190"/>
                </a:cubicBezTo>
                <a:cubicBezTo>
                  <a:pt x="218" y="192"/>
                  <a:pt x="221" y="193"/>
                  <a:pt x="220" y="196"/>
                </a:cubicBezTo>
                <a:cubicBezTo>
                  <a:pt x="220" y="197"/>
                  <a:pt x="221" y="197"/>
                  <a:pt x="222" y="198"/>
                </a:cubicBezTo>
                <a:cubicBezTo>
                  <a:pt x="223" y="198"/>
                  <a:pt x="224" y="199"/>
                  <a:pt x="225" y="199"/>
                </a:cubicBezTo>
                <a:cubicBezTo>
                  <a:pt x="225" y="200"/>
                  <a:pt x="226" y="199"/>
                  <a:pt x="227" y="199"/>
                </a:cubicBezTo>
                <a:cubicBezTo>
                  <a:pt x="228" y="199"/>
                  <a:pt x="229" y="200"/>
                  <a:pt x="231" y="201"/>
                </a:cubicBezTo>
                <a:cubicBezTo>
                  <a:pt x="232" y="201"/>
                  <a:pt x="233" y="201"/>
                  <a:pt x="234" y="202"/>
                </a:cubicBezTo>
                <a:cubicBezTo>
                  <a:pt x="234" y="202"/>
                  <a:pt x="235" y="204"/>
                  <a:pt x="235" y="204"/>
                </a:cubicBezTo>
                <a:cubicBezTo>
                  <a:pt x="236" y="205"/>
                  <a:pt x="237" y="204"/>
                  <a:pt x="238" y="204"/>
                </a:cubicBezTo>
                <a:cubicBezTo>
                  <a:pt x="240" y="204"/>
                  <a:pt x="242" y="205"/>
                  <a:pt x="244" y="205"/>
                </a:cubicBezTo>
                <a:cubicBezTo>
                  <a:pt x="245" y="205"/>
                  <a:pt x="245" y="205"/>
                  <a:pt x="246" y="205"/>
                </a:cubicBezTo>
                <a:cubicBezTo>
                  <a:pt x="248" y="205"/>
                  <a:pt x="249" y="206"/>
                  <a:pt x="251" y="208"/>
                </a:cubicBezTo>
                <a:cubicBezTo>
                  <a:pt x="233" y="237"/>
                  <a:pt x="204" y="258"/>
                  <a:pt x="170" y="266"/>
                </a:cubicBezTo>
                <a:cubicBezTo>
                  <a:pt x="170" y="265"/>
                  <a:pt x="169" y="264"/>
                  <a:pt x="169" y="262"/>
                </a:cubicBezTo>
                <a:cubicBezTo>
                  <a:pt x="169" y="260"/>
                  <a:pt x="169" y="258"/>
                  <a:pt x="169" y="255"/>
                </a:cubicBezTo>
                <a:cubicBezTo>
                  <a:pt x="169" y="253"/>
                  <a:pt x="168" y="250"/>
                  <a:pt x="168" y="249"/>
                </a:cubicBezTo>
                <a:cubicBezTo>
                  <a:pt x="167" y="247"/>
                  <a:pt x="164" y="245"/>
                  <a:pt x="162" y="244"/>
                </a:cubicBezTo>
                <a:cubicBezTo>
                  <a:pt x="161" y="244"/>
                  <a:pt x="160" y="243"/>
                  <a:pt x="159" y="243"/>
                </a:cubicBezTo>
                <a:cubicBezTo>
                  <a:pt x="156" y="242"/>
                  <a:pt x="151" y="239"/>
                  <a:pt x="150" y="237"/>
                </a:cubicBezTo>
                <a:cubicBezTo>
                  <a:pt x="150" y="236"/>
                  <a:pt x="150" y="235"/>
                  <a:pt x="150" y="234"/>
                </a:cubicBezTo>
                <a:cubicBezTo>
                  <a:pt x="149" y="233"/>
                  <a:pt x="148" y="231"/>
                  <a:pt x="147" y="230"/>
                </a:cubicBezTo>
                <a:cubicBezTo>
                  <a:pt x="145" y="227"/>
                  <a:pt x="143" y="224"/>
                  <a:pt x="142" y="221"/>
                </a:cubicBezTo>
                <a:cubicBezTo>
                  <a:pt x="141" y="219"/>
                  <a:pt x="140" y="218"/>
                  <a:pt x="139" y="216"/>
                </a:cubicBezTo>
                <a:cubicBezTo>
                  <a:pt x="138" y="216"/>
                  <a:pt x="136" y="215"/>
                  <a:pt x="136" y="214"/>
                </a:cubicBezTo>
                <a:cubicBezTo>
                  <a:pt x="136" y="213"/>
                  <a:pt x="135" y="211"/>
                  <a:pt x="135" y="210"/>
                </a:cubicBezTo>
                <a:cubicBezTo>
                  <a:pt x="135" y="208"/>
                  <a:pt x="138" y="207"/>
                  <a:pt x="138" y="206"/>
                </a:cubicBezTo>
                <a:cubicBezTo>
                  <a:pt x="138" y="205"/>
                  <a:pt x="136" y="204"/>
                  <a:pt x="136" y="203"/>
                </a:cubicBezTo>
                <a:cubicBezTo>
                  <a:pt x="135" y="201"/>
                  <a:pt x="136" y="200"/>
                  <a:pt x="137" y="198"/>
                </a:cubicBezTo>
                <a:cubicBezTo>
                  <a:pt x="138" y="197"/>
                  <a:pt x="138" y="196"/>
                  <a:pt x="138" y="196"/>
                </a:cubicBezTo>
                <a:cubicBezTo>
                  <a:pt x="139" y="195"/>
                  <a:pt x="140" y="195"/>
                  <a:pt x="141" y="194"/>
                </a:cubicBezTo>
                <a:cubicBezTo>
                  <a:pt x="141" y="193"/>
                  <a:pt x="141" y="192"/>
                  <a:pt x="142" y="191"/>
                </a:cubicBezTo>
                <a:cubicBezTo>
                  <a:pt x="143" y="190"/>
                  <a:pt x="145" y="189"/>
                  <a:pt x="145" y="188"/>
                </a:cubicBezTo>
                <a:cubicBezTo>
                  <a:pt x="146" y="187"/>
                  <a:pt x="146" y="181"/>
                  <a:pt x="145" y="180"/>
                </a:cubicBezTo>
                <a:cubicBezTo>
                  <a:pt x="145" y="178"/>
                  <a:pt x="144" y="178"/>
                  <a:pt x="144" y="177"/>
                </a:cubicBezTo>
                <a:cubicBezTo>
                  <a:pt x="143" y="175"/>
                  <a:pt x="143" y="173"/>
                  <a:pt x="141" y="173"/>
                </a:cubicBezTo>
                <a:cubicBezTo>
                  <a:pt x="140" y="173"/>
                  <a:pt x="139" y="174"/>
                  <a:pt x="138" y="175"/>
                </a:cubicBezTo>
                <a:cubicBezTo>
                  <a:pt x="138" y="176"/>
                  <a:pt x="138" y="177"/>
                  <a:pt x="137" y="177"/>
                </a:cubicBezTo>
                <a:cubicBezTo>
                  <a:pt x="135" y="178"/>
                  <a:pt x="135" y="176"/>
                  <a:pt x="133" y="175"/>
                </a:cubicBezTo>
                <a:cubicBezTo>
                  <a:pt x="132" y="175"/>
                  <a:pt x="131" y="175"/>
                  <a:pt x="130" y="175"/>
                </a:cubicBezTo>
                <a:cubicBezTo>
                  <a:pt x="129" y="174"/>
                  <a:pt x="128" y="172"/>
                  <a:pt x="127" y="171"/>
                </a:cubicBezTo>
                <a:cubicBezTo>
                  <a:pt x="126" y="170"/>
                  <a:pt x="124" y="171"/>
                  <a:pt x="124" y="170"/>
                </a:cubicBezTo>
                <a:cubicBezTo>
                  <a:pt x="123" y="169"/>
                  <a:pt x="124" y="168"/>
                  <a:pt x="124" y="167"/>
                </a:cubicBezTo>
                <a:cubicBezTo>
                  <a:pt x="122" y="166"/>
                  <a:pt x="120" y="162"/>
                  <a:pt x="119" y="161"/>
                </a:cubicBezTo>
                <a:cubicBezTo>
                  <a:pt x="117" y="161"/>
                  <a:pt x="115" y="161"/>
                  <a:pt x="114" y="160"/>
                </a:cubicBezTo>
                <a:cubicBezTo>
                  <a:pt x="113" y="160"/>
                  <a:pt x="112" y="160"/>
                  <a:pt x="112" y="159"/>
                </a:cubicBezTo>
                <a:cubicBezTo>
                  <a:pt x="111" y="159"/>
                  <a:pt x="110" y="159"/>
                  <a:pt x="109" y="159"/>
                </a:cubicBezTo>
                <a:cubicBezTo>
                  <a:pt x="106" y="157"/>
                  <a:pt x="104" y="153"/>
                  <a:pt x="101" y="153"/>
                </a:cubicBezTo>
                <a:cubicBezTo>
                  <a:pt x="99" y="153"/>
                  <a:pt x="98" y="154"/>
                  <a:pt x="96" y="154"/>
                </a:cubicBezTo>
                <a:cubicBezTo>
                  <a:pt x="95" y="154"/>
                  <a:pt x="93" y="153"/>
                  <a:pt x="91" y="152"/>
                </a:cubicBezTo>
                <a:cubicBezTo>
                  <a:pt x="89" y="151"/>
                  <a:pt x="87" y="151"/>
                  <a:pt x="85" y="150"/>
                </a:cubicBezTo>
                <a:cubicBezTo>
                  <a:pt x="84" y="150"/>
                  <a:pt x="83" y="148"/>
                  <a:pt x="82" y="148"/>
                </a:cubicBezTo>
                <a:cubicBezTo>
                  <a:pt x="82" y="148"/>
                  <a:pt x="80" y="148"/>
                  <a:pt x="80" y="147"/>
                </a:cubicBezTo>
                <a:cubicBezTo>
                  <a:pt x="79" y="147"/>
                  <a:pt x="78" y="146"/>
                  <a:pt x="77" y="145"/>
                </a:cubicBezTo>
                <a:cubicBezTo>
                  <a:pt x="75" y="144"/>
                  <a:pt x="74" y="143"/>
                  <a:pt x="74" y="142"/>
                </a:cubicBezTo>
                <a:cubicBezTo>
                  <a:pt x="74" y="141"/>
                  <a:pt x="75" y="140"/>
                  <a:pt x="75" y="139"/>
                </a:cubicBezTo>
                <a:cubicBezTo>
                  <a:pt x="76" y="135"/>
                  <a:pt x="73" y="133"/>
                  <a:pt x="71" y="130"/>
                </a:cubicBezTo>
                <a:cubicBezTo>
                  <a:pt x="70" y="129"/>
                  <a:pt x="69" y="128"/>
                  <a:pt x="68" y="126"/>
                </a:cubicBezTo>
                <a:cubicBezTo>
                  <a:pt x="68" y="125"/>
                  <a:pt x="68" y="125"/>
                  <a:pt x="68" y="124"/>
                </a:cubicBezTo>
                <a:cubicBezTo>
                  <a:pt x="67" y="123"/>
                  <a:pt x="66" y="122"/>
                  <a:pt x="65" y="121"/>
                </a:cubicBezTo>
                <a:cubicBezTo>
                  <a:pt x="64" y="119"/>
                  <a:pt x="62" y="118"/>
                  <a:pt x="62" y="117"/>
                </a:cubicBezTo>
                <a:cubicBezTo>
                  <a:pt x="62" y="115"/>
                  <a:pt x="63" y="114"/>
                  <a:pt x="62" y="112"/>
                </a:cubicBezTo>
                <a:cubicBezTo>
                  <a:pt x="61" y="109"/>
                  <a:pt x="57" y="110"/>
                  <a:pt x="58" y="114"/>
                </a:cubicBezTo>
                <a:cubicBezTo>
                  <a:pt x="58" y="115"/>
                  <a:pt x="59" y="116"/>
                  <a:pt x="60" y="117"/>
                </a:cubicBezTo>
                <a:cubicBezTo>
                  <a:pt x="60" y="118"/>
                  <a:pt x="60" y="119"/>
                  <a:pt x="60" y="121"/>
                </a:cubicBezTo>
                <a:cubicBezTo>
                  <a:pt x="61" y="122"/>
                  <a:pt x="62" y="123"/>
                  <a:pt x="62" y="124"/>
                </a:cubicBezTo>
                <a:cubicBezTo>
                  <a:pt x="63" y="126"/>
                  <a:pt x="63" y="128"/>
                  <a:pt x="64" y="130"/>
                </a:cubicBezTo>
                <a:cubicBezTo>
                  <a:pt x="64" y="131"/>
                  <a:pt x="66" y="132"/>
                  <a:pt x="65" y="133"/>
                </a:cubicBezTo>
                <a:cubicBezTo>
                  <a:pt x="63" y="133"/>
                  <a:pt x="63" y="132"/>
                  <a:pt x="62" y="131"/>
                </a:cubicBezTo>
                <a:cubicBezTo>
                  <a:pt x="62" y="131"/>
                  <a:pt x="60" y="130"/>
                  <a:pt x="60" y="129"/>
                </a:cubicBezTo>
                <a:cubicBezTo>
                  <a:pt x="59" y="128"/>
                  <a:pt x="60" y="127"/>
                  <a:pt x="60" y="126"/>
                </a:cubicBezTo>
                <a:cubicBezTo>
                  <a:pt x="59" y="124"/>
                  <a:pt x="55" y="124"/>
                  <a:pt x="55" y="121"/>
                </a:cubicBezTo>
                <a:cubicBezTo>
                  <a:pt x="55" y="120"/>
                  <a:pt x="57" y="120"/>
                  <a:pt x="57" y="119"/>
                </a:cubicBezTo>
                <a:cubicBezTo>
                  <a:pt x="57" y="117"/>
                  <a:pt x="55" y="116"/>
                  <a:pt x="54" y="115"/>
                </a:cubicBezTo>
                <a:cubicBezTo>
                  <a:pt x="54" y="114"/>
                  <a:pt x="54" y="112"/>
                  <a:pt x="54" y="110"/>
                </a:cubicBezTo>
                <a:cubicBezTo>
                  <a:pt x="54" y="109"/>
                  <a:pt x="54" y="107"/>
                  <a:pt x="54" y="106"/>
                </a:cubicBezTo>
                <a:cubicBezTo>
                  <a:pt x="53" y="105"/>
                  <a:pt x="52" y="103"/>
                  <a:pt x="51" y="103"/>
                </a:cubicBezTo>
                <a:cubicBezTo>
                  <a:pt x="49" y="102"/>
                  <a:pt x="48" y="103"/>
                  <a:pt x="48" y="101"/>
                </a:cubicBezTo>
                <a:cubicBezTo>
                  <a:pt x="47" y="101"/>
                  <a:pt x="47" y="99"/>
                  <a:pt x="47" y="98"/>
                </a:cubicBezTo>
                <a:cubicBezTo>
                  <a:pt x="46" y="96"/>
                  <a:pt x="47" y="94"/>
                  <a:pt x="47" y="92"/>
                </a:cubicBezTo>
                <a:cubicBezTo>
                  <a:pt x="46" y="90"/>
                  <a:pt x="46" y="88"/>
                  <a:pt x="47" y="86"/>
                </a:cubicBezTo>
                <a:cubicBezTo>
                  <a:pt x="47" y="85"/>
                  <a:pt x="49" y="84"/>
                  <a:pt x="49" y="83"/>
                </a:cubicBezTo>
                <a:cubicBezTo>
                  <a:pt x="50" y="82"/>
                  <a:pt x="50" y="80"/>
                  <a:pt x="51" y="79"/>
                </a:cubicBezTo>
                <a:cubicBezTo>
                  <a:pt x="52" y="77"/>
                  <a:pt x="54" y="76"/>
                  <a:pt x="56" y="74"/>
                </a:cubicBezTo>
                <a:cubicBezTo>
                  <a:pt x="57" y="72"/>
                  <a:pt x="59" y="70"/>
                  <a:pt x="60" y="67"/>
                </a:cubicBezTo>
                <a:cubicBezTo>
                  <a:pt x="60" y="66"/>
                  <a:pt x="61" y="64"/>
                  <a:pt x="61" y="63"/>
                </a:cubicBezTo>
                <a:cubicBezTo>
                  <a:pt x="61" y="62"/>
                  <a:pt x="58" y="61"/>
                  <a:pt x="58" y="59"/>
                </a:cubicBezTo>
                <a:cubicBezTo>
                  <a:pt x="59" y="58"/>
                  <a:pt x="60" y="58"/>
                  <a:pt x="61" y="57"/>
                </a:cubicBezTo>
                <a:cubicBezTo>
                  <a:pt x="61" y="57"/>
                  <a:pt x="61" y="55"/>
                  <a:pt x="61" y="54"/>
                </a:cubicBezTo>
                <a:cubicBezTo>
                  <a:pt x="61" y="53"/>
                  <a:pt x="60" y="51"/>
                  <a:pt x="61" y="50"/>
                </a:cubicBezTo>
                <a:cubicBezTo>
                  <a:pt x="61" y="49"/>
                  <a:pt x="63" y="48"/>
                  <a:pt x="62" y="47"/>
                </a:cubicBezTo>
                <a:cubicBezTo>
                  <a:pt x="61" y="45"/>
                  <a:pt x="59" y="47"/>
                  <a:pt x="58" y="46"/>
                </a:cubicBezTo>
                <a:cubicBezTo>
                  <a:pt x="57" y="46"/>
                  <a:pt x="58" y="45"/>
                  <a:pt x="58" y="43"/>
                </a:cubicBezTo>
                <a:cubicBezTo>
                  <a:pt x="58" y="42"/>
                  <a:pt x="58" y="42"/>
                  <a:pt x="58" y="41"/>
                </a:cubicBezTo>
                <a:cubicBezTo>
                  <a:pt x="58" y="41"/>
                  <a:pt x="59" y="39"/>
                  <a:pt x="59" y="39"/>
                </a:cubicBezTo>
                <a:cubicBezTo>
                  <a:pt x="58" y="38"/>
                  <a:pt x="58" y="37"/>
                  <a:pt x="57" y="36"/>
                </a:cubicBezTo>
                <a:cubicBezTo>
                  <a:pt x="74" y="23"/>
                  <a:pt x="94" y="13"/>
                  <a:pt x="115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67" name="Group 23"/>
          <p:cNvGrpSpPr/>
          <p:nvPr/>
        </p:nvGrpSpPr>
        <p:grpSpPr>
          <a:xfrm>
            <a:off x="6732481" y="3177183"/>
            <a:ext cx="511176" cy="450850"/>
            <a:chOff x="6821487" y="5402729"/>
            <a:chExt cx="511176" cy="450850"/>
          </a:xfrm>
          <a:solidFill>
            <a:sysClr val="window" lastClr="FFFFFF"/>
          </a:solidFill>
        </p:grpSpPr>
        <p:sp>
          <p:nvSpPr>
            <p:cNvPr id="68" name="Freeform 79"/>
            <p:cNvSpPr>
              <a:spLocks noEditPoints="1"/>
            </p:cNvSpPr>
            <p:nvPr/>
          </p:nvSpPr>
          <p:spPr bwMode="auto">
            <a:xfrm>
              <a:off x="6877050" y="5402729"/>
              <a:ext cx="455613" cy="354013"/>
            </a:xfrm>
            <a:custGeom>
              <a:avLst/>
              <a:gdLst>
                <a:gd name="T0" fmla="*/ 208 w 208"/>
                <a:gd name="T1" fmla="*/ 94 h 161"/>
                <a:gd name="T2" fmla="*/ 208 w 208"/>
                <a:gd name="T3" fmla="*/ 27 h 161"/>
                <a:gd name="T4" fmla="*/ 143 w 208"/>
                <a:gd name="T5" fmla="*/ 0 h 161"/>
                <a:gd name="T6" fmla="*/ 143 w 208"/>
                <a:gd name="T7" fmla="*/ 0 h 161"/>
                <a:gd name="T8" fmla="*/ 0 w 208"/>
                <a:gd name="T9" fmla="*/ 0 h 161"/>
                <a:gd name="T10" fmla="*/ 0 w 208"/>
                <a:gd name="T11" fmla="*/ 161 h 161"/>
                <a:gd name="T12" fmla="*/ 163 w 208"/>
                <a:gd name="T13" fmla="*/ 161 h 161"/>
                <a:gd name="T14" fmla="*/ 163 w 208"/>
                <a:gd name="T15" fmla="*/ 120 h 161"/>
                <a:gd name="T16" fmla="*/ 208 w 208"/>
                <a:gd name="T17" fmla="*/ 94 h 161"/>
                <a:gd name="T18" fmla="*/ 189 w 208"/>
                <a:gd name="T19" fmla="*/ 91 h 161"/>
                <a:gd name="T20" fmla="*/ 163 w 208"/>
                <a:gd name="T21" fmla="*/ 99 h 161"/>
                <a:gd name="T22" fmla="*/ 163 w 208"/>
                <a:gd name="T23" fmla="*/ 22 h 161"/>
                <a:gd name="T24" fmla="*/ 189 w 208"/>
                <a:gd name="T25" fmla="*/ 30 h 161"/>
                <a:gd name="T26" fmla="*/ 189 w 208"/>
                <a:gd name="T27" fmla="*/ 9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8" h="161">
                  <a:moveTo>
                    <a:pt x="208" y="94"/>
                  </a:moveTo>
                  <a:cubicBezTo>
                    <a:pt x="208" y="27"/>
                    <a:pt x="208" y="27"/>
                    <a:pt x="208" y="27"/>
                  </a:cubicBezTo>
                  <a:cubicBezTo>
                    <a:pt x="208" y="12"/>
                    <a:pt x="179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89" y="116"/>
                    <a:pt x="208" y="106"/>
                    <a:pt x="208" y="94"/>
                  </a:cubicBezTo>
                  <a:close/>
                  <a:moveTo>
                    <a:pt x="189" y="91"/>
                  </a:moveTo>
                  <a:cubicBezTo>
                    <a:pt x="185" y="94"/>
                    <a:pt x="176" y="97"/>
                    <a:pt x="163" y="99"/>
                  </a:cubicBezTo>
                  <a:cubicBezTo>
                    <a:pt x="163" y="22"/>
                    <a:pt x="163" y="22"/>
                    <a:pt x="163" y="22"/>
                  </a:cubicBezTo>
                  <a:cubicBezTo>
                    <a:pt x="176" y="24"/>
                    <a:pt x="185" y="28"/>
                    <a:pt x="189" y="30"/>
                  </a:cubicBezTo>
                  <a:cubicBezTo>
                    <a:pt x="189" y="91"/>
                    <a:pt x="189" y="91"/>
                    <a:pt x="18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9" name="Freeform 80"/>
            <p:cNvSpPr>
              <a:spLocks/>
            </p:cNvSpPr>
            <p:nvPr/>
          </p:nvSpPr>
          <p:spPr bwMode="auto">
            <a:xfrm>
              <a:off x="6821487" y="5780554"/>
              <a:ext cx="468313" cy="73025"/>
            </a:xfrm>
            <a:custGeom>
              <a:avLst/>
              <a:gdLst>
                <a:gd name="T0" fmla="*/ 295 w 295"/>
                <a:gd name="T1" fmla="*/ 0 h 46"/>
                <a:gd name="T2" fmla="*/ 0 w 295"/>
                <a:gd name="T3" fmla="*/ 0 h 46"/>
                <a:gd name="T4" fmla="*/ 0 w 295"/>
                <a:gd name="T5" fmla="*/ 24 h 46"/>
                <a:gd name="T6" fmla="*/ 35 w 295"/>
                <a:gd name="T7" fmla="*/ 24 h 46"/>
                <a:gd name="T8" fmla="*/ 35 w 295"/>
                <a:gd name="T9" fmla="*/ 46 h 46"/>
                <a:gd name="T10" fmla="*/ 260 w 295"/>
                <a:gd name="T11" fmla="*/ 46 h 46"/>
                <a:gd name="T12" fmla="*/ 260 w 295"/>
                <a:gd name="T13" fmla="*/ 24 h 46"/>
                <a:gd name="T14" fmla="*/ 295 w 295"/>
                <a:gd name="T15" fmla="*/ 24 h 46"/>
                <a:gd name="T16" fmla="*/ 295 w 29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46">
                  <a:moveTo>
                    <a:pt x="29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35" y="24"/>
                  </a:lnTo>
                  <a:lnTo>
                    <a:pt x="35" y="46"/>
                  </a:lnTo>
                  <a:lnTo>
                    <a:pt x="260" y="46"/>
                  </a:lnTo>
                  <a:lnTo>
                    <a:pt x="260" y="24"/>
                  </a:lnTo>
                  <a:lnTo>
                    <a:pt x="295" y="24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70" name="Freeform 65"/>
          <p:cNvSpPr>
            <a:spLocks noEditPoints="1"/>
          </p:cNvSpPr>
          <p:nvPr/>
        </p:nvSpPr>
        <p:spPr bwMode="auto">
          <a:xfrm>
            <a:off x="4467685" y="5190308"/>
            <a:ext cx="546100" cy="290513"/>
          </a:xfrm>
          <a:custGeom>
            <a:avLst/>
            <a:gdLst>
              <a:gd name="T0" fmla="*/ 344 w 344"/>
              <a:gd name="T1" fmla="*/ 183 h 183"/>
              <a:gd name="T2" fmla="*/ 344 w 344"/>
              <a:gd name="T3" fmla="*/ 180 h 183"/>
              <a:gd name="T4" fmla="*/ 344 w 344"/>
              <a:gd name="T5" fmla="*/ 2 h 183"/>
              <a:gd name="T6" fmla="*/ 344 w 344"/>
              <a:gd name="T7" fmla="*/ 0 h 183"/>
              <a:gd name="T8" fmla="*/ 341 w 344"/>
              <a:gd name="T9" fmla="*/ 0 h 183"/>
              <a:gd name="T10" fmla="*/ 36 w 344"/>
              <a:gd name="T11" fmla="*/ 0 h 183"/>
              <a:gd name="T12" fmla="*/ 33 w 344"/>
              <a:gd name="T13" fmla="*/ 0 h 183"/>
              <a:gd name="T14" fmla="*/ 33 w 344"/>
              <a:gd name="T15" fmla="*/ 2 h 183"/>
              <a:gd name="T16" fmla="*/ 33 w 344"/>
              <a:gd name="T17" fmla="*/ 44 h 183"/>
              <a:gd name="T18" fmla="*/ 3 w 344"/>
              <a:gd name="T19" fmla="*/ 44 h 183"/>
              <a:gd name="T20" fmla="*/ 0 w 344"/>
              <a:gd name="T21" fmla="*/ 44 h 183"/>
              <a:gd name="T22" fmla="*/ 0 w 344"/>
              <a:gd name="T23" fmla="*/ 47 h 183"/>
              <a:gd name="T24" fmla="*/ 0 w 344"/>
              <a:gd name="T25" fmla="*/ 136 h 183"/>
              <a:gd name="T26" fmla="*/ 0 w 344"/>
              <a:gd name="T27" fmla="*/ 138 h 183"/>
              <a:gd name="T28" fmla="*/ 3 w 344"/>
              <a:gd name="T29" fmla="*/ 138 h 183"/>
              <a:gd name="T30" fmla="*/ 33 w 344"/>
              <a:gd name="T31" fmla="*/ 138 h 183"/>
              <a:gd name="T32" fmla="*/ 33 w 344"/>
              <a:gd name="T33" fmla="*/ 180 h 183"/>
              <a:gd name="T34" fmla="*/ 33 w 344"/>
              <a:gd name="T35" fmla="*/ 183 h 183"/>
              <a:gd name="T36" fmla="*/ 36 w 344"/>
              <a:gd name="T37" fmla="*/ 183 h 183"/>
              <a:gd name="T38" fmla="*/ 341 w 344"/>
              <a:gd name="T39" fmla="*/ 183 h 183"/>
              <a:gd name="T40" fmla="*/ 344 w 344"/>
              <a:gd name="T41" fmla="*/ 183 h 183"/>
              <a:gd name="T42" fmla="*/ 344 w 344"/>
              <a:gd name="T43" fmla="*/ 183 h 183"/>
              <a:gd name="T44" fmla="*/ 326 w 344"/>
              <a:gd name="T45" fmla="*/ 17 h 183"/>
              <a:gd name="T46" fmla="*/ 326 w 344"/>
              <a:gd name="T47" fmla="*/ 165 h 183"/>
              <a:gd name="T48" fmla="*/ 271 w 344"/>
              <a:gd name="T49" fmla="*/ 165 h 183"/>
              <a:gd name="T50" fmla="*/ 271 w 344"/>
              <a:gd name="T51" fmla="*/ 17 h 183"/>
              <a:gd name="T52" fmla="*/ 326 w 344"/>
              <a:gd name="T53" fmla="*/ 17 h 183"/>
              <a:gd name="T54" fmla="*/ 253 w 344"/>
              <a:gd name="T55" fmla="*/ 17 h 183"/>
              <a:gd name="T56" fmla="*/ 253 w 344"/>
              <a:gd name="T57" fmla="*/ 165 h 183"/>
              <a:gd name="T58" fmla="*/ 199 w 344"/>
              <a:gd name="T59" fmla="*/ 165 h 183"/>
              <a:gd name="T60" fmla="*/ 199 w 344"/>
              <a:gd name="T61" fmla="*/ 17 h 183"/>
              <a:gd name="T62" fmla="*/ 253 w 344"/>
              <a:gd name="T63" fmla="*/ 17 h 183"/>
              <a:gd name="T64" fmla="*/ 181 w 344"/>
              <a:gd name="T65" fmla="*/ 17 h 183"/>
              <a:gd name="T66" fmla="*/ 181 w 344"/>
              <a:gd name="T67" fmla="*/ 165 h 183"/>
              <a:gd name="T68" fmla="*/ 126 w 344"/>
              <a:gd name="T69" fmla="*/ 165 h 183"/>
              <a:gd name="T70" fmla="*/ 126 w 344"/>
              <a:gd name="T71" fmla="*/ 17 h 183"/>
              <a:gd name="T72" fmla="*/ 181 w 344"/>
              <a:gd name="T73" fmla="*/ 17 h 183"/>
              <a:gd name="T74" fmla="*/ 108 w 344"/>
              <a:gd name="T75" fmla="*/ 17 h 183"/>
              <a:gd name="T76" fmla="*/ 108 w 344"/>
              <a:gd name="T77" fmla="*/ 165 h 183"/>
              <a:gd name="T78" fmla="*/ 54 w 344"/>
              <a:gd name="T79" fmla="*/ 165 h 183"/>
              <a:gd name="T80" fmla="*/ 54 w 344"/>
              <a:gd name="T81" fmla="*/ 17 h 183"/>
              <a:gd name="T82" fmla="*/ 108 w 344"/>
              <a:gd name="T83" fmla="*/ 1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4" h="183">
                <a:moveTo>
                  <a:pt x="344" y="183"/>
                </a:moveTo>
                <a:lnTo>
                  <a:pt x="344" y="180"/>
                </a:lnTo>
                <a:lnTo>
                  <a:pt x="344" y="2"/>
                </a:lnTo>
                <a:lnTo>
                  <a:pt x="344" y="0"/>
                </a:lnTo>
                <a:lnTo>
                  <a:pt x="341" y="0"/>
                </a:lnTo>
                <a:lnTo>
                  <a:pt x="36" y="0"/>
                </a:lnTo>
                <a:lnTo>
                  <a:pt x="33" y="0"/>
                </a:lnTo>
                <a:lnTo>
                  <a:pt x="33" y="2"/>
                </a:lnTo>
                <a:lnTo>
                  <a:pt x="33" y="44"/>
                </a:lnTo>
                <a:lnTo>
                  <a:pt x="3" y="44"/>
                </a:lnTo>
                <a:lnTo>
                  <a:pt x="0" y="44"/>
                </a:lnTo>
                <a:lnTo>
                  <a:pt x="0" y="47"/>
                </a:lnTo>
                <a:lnTo>
                  <a:pt x="0" y="136"/>
                </a:lnTo>
                <a:lnTo>
                  <a:pt x="0" y="138"/>
                </a:lnTo>
                <a:lnTo>
                  <a:pt x="3" y="138"/>
                </a:lnTo>
                <a:lnTo>
                  <a:pt x="33" y="138"/>
                </a:lnTo>
                <a:lnTo>
                  <a:pt x="33" y="180"/>
                </a:lnTo>
                <a:lnTo>
                  <a:pt x="33" y="183"/>
                </a:lnTo>
                <a:lnTo>
                  <a:pt x="36" y="183"/>
                </a:lnTo>
                <a:lnTo>
                  <a:pt x="341" y="183"/>
                </a:lnTo>
                <a:lnTo>
                  <a:pt x="344" y="183"/>
                </a:lnTo>
                <a:lnTo>
                  <a:pt x="344" y="183"/>
                </a:lnTo>
                <a:close/>
                <a:moveTo>
                  <a:pt x="326" y="17"/>
                </a:moveTo>
                <a:lnTo>
                  <a:pt x="326" y="165"/>
                </a:lnTo>
                <a:lnTo>
                  <a:pt x="271" y="165"/>
                </a:lnTo>
                <a:lnTo>
                  <a:pt x="271" y="17"/>
                </a:lnTo>
                <a:lnTo>
                  <a:pt x="326" y="17"/>
                </a:lnTo>
                <a:close/>
                <a:moveTo>
                  <a:pt x="253" y="17"/>
                </a:moveTo>
                <a:lnTo>
                  <a:pt x="253" y="165"/>
                </a:lnTo>
                <a:lnTo>
                  <a:pt x="199" y="165"/>
                </a:lnTo>
                <a:lnTo>
                  <a:pt x="199" y="17"/>
                </a:lnTo>
                <a:lnTo>
                  <a:pt x="253" y="17"/>
                </a:lnTo>
                <a:close/>
                <a:moveTo>
                  <a:pt x="181" y="17"/>
                </a:moveTo>
                <a:lnTo>
                  <a:pt x="181" y="165"/>
                </a:lnTo>
                <a:lnTo>
                  <a:pt x="126" y="165"/>
                </a:lnTo>
                <a:lnTo>
                  <a:pt x="126" y="17"/>
                </a:lnTo>
                <a:lnTo>
                  <a:pt x="181" y="17"/>
                </a:lnTo>
                <a:close/>
                <a:moveTo>
                  <a:pt x="108" y="17"/>
                </a:moveTo>
                <a:lnTo>
                  <a:pt x="108" y="165"/>
                </a:lnTo>
                <a:lnTo>
                  <a:pt x="54" y="165"/>
                </a:lnTo>
                <a:lnTo>
                  <a:pt x="54" y="17"/>
                </a:lnTo>
                <a:lnTo>
                  <a:pt x="108" y="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71" name="Group 27"/>
          <p:cNvGrpSpPr/>
          <p:nvPr/>
        </p:nvGrpSpPr>
        <p:grpSpPr>
          <a:xfrm>
            <a:off x="6718092" y="5430584"/>
            <a:ext cx="434975" cy="488951"/>
            <a:chOff x="3113089" y="2198688"/>
            <a:chExt cx="434975" cy="488951"/>
          </a:xfrm>
          <a:solidFill>
            <a:sysClr val="window" lastClr="FFFFFF"/>
          </a:solidFill>
        </p:grpSpPr>
        <p:sp>
          <p:nvSpPr>
            <p:cNvPr id="72" name="Rectangle 28"/>
            <p:cNvSpPr>
              <a:spLocks noChangeArrowheads="1"/>
            </p:cNvSpPr>
            <p:nvPr/>
          </p:nvSpPr>
          <p:spPr bwMode="auto">
            <a:xfrm>
              <a:off x="3455989" y="2198688"/>
              <a:ext cx="65088" cy="146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3" name="Rectangle 29"/>
            <p:cNvSpPr>
              <a:spLocks noChangeArrowheads="1"/>
            </p:cNvSpPr>
            <p:nvPr/>
          </p:nvSpPr>
          <p:spPr bwMode="auto">
            <a:xfrm>
              <a:off x="3455989" y="2425701"/>
              <a:ext cx="65088" cy="261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4" name="Rectangle 30"/>
            <p:cNvSpPr>
              <a:spLocks noChangeArrowheads="1"/>
            </p:cNvSpPr>
            <p:nvPr/>
          </p:nvSpPr>
          <p:spPr bwMode="auto">
            <a:xfrm>
              <a:off x="3297239" y="2198688"/>
              <a:ext cx="66675" cy="271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5" name="Rectangle 31"/>
            <p:cNvSpPr>
              <a:spLocks noChangeArrowheads="1"/>
            </p:cNvSpPr>
            <p:nvPr/>
          </p:nvSpPr>
          <p:spPr bwMode="auto">
            <a:xfrm>
              <a:off x="3297239" y="2549526"/>
              <a:ext cx="66675" cy="138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6" name="Rectangle 32"/>
            <p:cNvSpPr>
              <a:spLocks noChangeArrowheads="1"/>
            </p:cNvSpPr>
            <p:nvPr/>
          </p:nvSpPr>
          <p:spPr bwMode="auto">
            <a:xfrm>
              <a:off x="3141664" y="2198688"/>
              <a:ext cx="635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7" name="Rectangle 33"/>
            <p:cNvSpPr>
              <a:spLocks noChangeArrowheads="1"/>
            </p:cNvSpPr>
            <p:nvPr/>
          </p:nvSpPr>
          <p:spPr bwMode="auto">
            <a:xfrm>
              <a:off x="3141664" y="2322513"/>
              <a:ext cx="63500" cy="365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8" name="Freeform 34"/>
            <p:cNvSpPr>
              <a:spLocks/>
            </p:cNvSpPr>
            <p:nvPr/>
          </p:nvSpPr>
          <p:spPr bwMode="auto">
            <a:xfrm>
              <a:off x="3113089" y="2257426"/>
              <a:ext cx="120650" cy="50800"/>
            </a:xfrm>
            <a:custGeom>
              <a:avLst/>
              <a:gdLst>
                <a:gd name="T0" fmla="*/ 0 w 76"/>
                <a:gd name="T1" fmla="*/ 0 h 32"/>
                <a:gd name="T2" fmla="*/ 0 w 76"/>
                <a:gd name="T3" fmla="*/ 32 h 32"/>
                <a:gd name="T4" fmla="*/ 18 w 76"/>
                <a:gd name="T5" fmla="*/ 32 h 32"/>
                <a:gd name="T6" fmla="*/ 58 w 76"/>
                <a:gd name="T7" fmla="*/ 32 h 32"/>
                <a:gd name="T8" fmla="*/ 76 w 76"/>
                <a:gd name="T9" fmla="*/ 32 h 32"/>
                <a:gd name="T10" fmla="*/ 76 w 76"/>
                <a:gd name="T11" fmla="*/ 0 h 32"/>
                <a:gd name="T12" fmla="*/ 58 w 76"/>
                <a:gd name="T13" fmla="*/ 0 h 32"/>
                <a:gd name="T14" fmla="*/ 18 w 76"/>
                <a:gd name="T15" fmla="*/ 0 h 32"/>
                <a:gd name="T16" fmla="*/ 0 w 76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2">
                  <a:moveTo>
                    <a:pt x="0" y="0"/>
                  </a:moveTo>
                  <a:lnTo>
                    <a:pt x="0" y="32"/>
                  </a:lnTo>
                  <a:lnTo>
                    <a:pt x="18" y="32"/>
                  </a:lnTo>
                  <a:lnTo>
                    <a:pt x="58" y="32"/>
                  </a:lnTo>
                  <a:lnTo>
                    <a:pt x="76" y="32"/>
                  </a:lnTo>
                  <a:lnTo>
                    <a:pt x="76" y="0"/>
                  </a:lnTo>
                  <a:lnTo>
                    <a:pt x="58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9" name="Freeform 35"/>
            <p:cNvSpPr>
              <a:spLocks/>
            </p:cNvSpPr>
            <p:nvPr/>
          </p:nvSpPr>
          <p:spPr bwMode="auto">
            <a:xfrm>
              <a:off x="3270251" y="2484438"/>
              <a:ext cx="120650" cy="53975"/>
            </a:xfrm>
            <a:custGeom>
              <a:avLst/>
              <a:gdLst>
                <a:gd name="T0" fmla="*/ 0 w 76"/>
                <a:gd name="T1" fmla="*/ 0 h 34"/>
                <a:gd name="T2" fmla="*/ 0 w 76"/>
                <a:gd name="T3" fmla="*/ 34 h 34"/>
                <a:gd name="T4" fmla="*/ 17 w 76"/>
                <a:gd name="T5" fmla="*/ 34 h 34"/>
                <a:gd name="T6" fmla="*/ 59 w 76"/>
                <a:gd name="T7" fmla="*/ 34 h 34"/>
                <a:gd name="T8" fmla="*/ 76 w 76"/>
                <a:gd name="T9" fmla="*/ 34 h 34"/>
                <a:gd name="T10" fmla="*/ 76 w 76"/>
                <a:gd name="T11" fmla="*/ 0 h 34"/>
                <a:gd name="T12" fmla="*/ 59 w 76"/>
                <a:gd name="T13" fmla="*/ 0 h 34"/>
                <a:gd name="T14" fmla="*/ 17 w 76"/>
                <a:gd name="T15" fmla="*/ 0 h 34"/>
                <a:gd name="T16" fmla="*/ 0 w 76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4">
                  <a:moveTo>
                    <a:pt x="0" y="0"/>
                  </a:moveTo>
                  <a:lnTo>
                    <a:pt x="0" y="34"/>
                  </a:lnTo>
                  <a:lnTo>
                    <a:pt x="17" y="34"/>
                  </a:lnTo>
                  <a:lnTo>
                    <a:pt x="59" y="34"/>
                  </a:lnTo>
                  <a:lnTo>
                    <a:pt x="76" y="34"/>
                  </a:lnTo>
                  <a:lnTo>
                    <a:pt x="76" y="0"/>
                  </a:lnTo>
                  <a:lnTo>
                    <a:pt x="59" y="0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80" name="Freeform 36"/>
            <p:cNvSpPr>
              <a:spLocks/>
            </p:cNvSpPr>
            <p:nvPr/>
          </p:nvSpPr>
          <p:spPr bwMode="auto">
            <a:xfrm>
              <a:off x="3427414" y="2359026"/>
              <a:ext cx="120650" cy="52388"/>
            </a:xfrm>
            <a:custGeom>
              <a:avLst/>
              <a:gdLst>
                <a:gd name="T0" fmla="*/ 18 w 76"/>
                <a:gd name="T1" fmla="*/ 0 h 33"/>
                <a:gd name="T2" fmla="*/ 0 w 76"/>
                <a:gd name="T3" fmla="*/ 0 h 33"/>
                <a:gd name="T4" fmla="*/ 0 w 76"/>
                <a:gd name="T5" fmla="*/ 33 h 33"/>
                <a:gd name="T6" fmla="*/ 18 w 76"/>
                <a:gd name="T7" fmla="*/ 33 h 33"/>
                <a:gd name="T8" fmla="*/ 59 w 76"/>
                <a:gd name="T9" fmla="*/ 33 h 33"/>
                <a:gd name="T10" fmla="*/ 76 w 76"/>
                <a:gd name="T11" fmla="*/ 33 h 33"/>
                <a:gd name="T12" fmla="*/ 76 w 76"/>
                <a:gd name="T13" fmla="*/ 0 h 33"/>
                <a:gd name="T14" fmla="*/ 59 w 76"/>
                <a:gd name="T15" fmla="*/ 0 h 33"/>
                <a:gd name="T16" fmla="*/ 18 w 7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3">
                  <a:moveTo>
                    <a:pt x="18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18" y="33"/>
                  </a:lnTo>
                  <a:lnTo>
                    <a:pt x="59" y="33"/>
                  </a:lnTo>
                  <a:lnTo>
                    <a:pt x="76" y="33"/>
                  </a:lnTo>
                  <a:lnTo>
                    <a:pt x="76" y="0"/>
                  </a:lnTo>
                  <a:lnTo>
                    <a:pt x="59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81" name="Rectangle 1436"/>
          <p:cNvSpPr>
            <a:spLocks noChangeArrowheads="1"/>
          </p:cNvSpPr>
          <p:nvPr/>
        </p:nvSpPr>
        <p:spPr bwMode="auto">
          <a:xfrm>
            <a:off x="6550148" y="6019053"/>
            <a:ext cx="7722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d-ID" sz="1600" b="1" smtClean="0">
                <a:solidFill>
                  <a:prstClr val="white"/>
                </a:solidFill>
                <a:latin typeface="Calibri" panose="020F0502020204030204"/>
                <a:ea typeface="+mn-ea"/>
                <a:cs typeface="Arial" pitchFamily="34" charset="0"/>
              </a:rPr>
              <a:t>Equalizer</a:t>
            </a:r>
            <a:endParaRPr lang="en-US" sz="1600" b="1" dirty="0">
              <a:solidFill>
                <a:prstClr val="white"/>
              </a:solidFill>
              <a:latin typeface="Calibri" panose="020F0502020204030204"/>
              <a:ea typeface="+mn-ea"/>
              <a:cs typeface="Arial" pitchFamily="34" charset="0"/>
            </a:endParaRPr>
          </a:p>
        </p:txBody>
      </p:sp>
      <p:sp>
        <p:nvSpPr>
          <p:cNvPr id="82" name="Rectangle 1436"/>
          <p:cNvSpPr>
            <a:spLocks noChangeArrowheads="1"/>
          </p:cNvSpPr>
          <p:nvPr/>
        </p:nvSpPr>
        <p:spPr bwMode="auto">
          <a:xfrm>
            <a:off x="4314064" y="3798074"/>
            <a:ext cx="11223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d-ID" sz="1600" b="1" smtClean="0">
                <a:solidFill>
                  <a:prstClr val="white"/>
                </a:solidFill>
                <a:latin typeface="Calibri" panose="020F0502020204030204"/>
                <a:ea typeface="+mn-ea"/>
                <a:cs typeface="Arial" pitchFamily="34" charset="0"/>
              </a:rPr>
              <a:t>Globalization</a:t>
            </a:r>
            <a:endParaRPr lang="en-US" sz="1600" b="1" dirty="0">
              <a:solidFill>
                <a:prstClr val="white"/>
              </a:solidFill>
              <a:latin typeface="Calibri" panose="020F0502020204030204"/>
              <a:ea typeface="+mn-ea"/>
              <a:cs typeface="Arial" pitchFamily="34" charset="0"/>
            </a:endParaRPr>
          </a:p>
        </p:txBody>
      </p:sp>
      <p:sp>
        <p:nvSpPr>
          <p:cNvPr id="83" name="Rectangle 1436"/>
          <p:cNvSpPr>
            <a:spLocks noChangeArrowheads="1"/>
          </p:cNvSpPr>
          <p:nvPr/>
        </p:nvSpPr>
        <p:spPr bwMode="auto">
          <a:xfrm>
            <a:off x="4244223" y="5635593"/>
            <a:ext cx="7477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d-ID" sz="1600" b="1" smtClean="0">
                <a:solidFill>
                  <a:prstClr val="white"/>
                </a:solidFill>
                <a:latin typeface="Calibri" panose="020F0502020204030204"/>
                <a:ea typeface="+mn-ea"/>
                <a:cs typeface="Arial" pitchFamily="34" charset="0"/>
              </a:rPr>
              <a:t>Charging</a:t>
            </a:r>
            <a:endParaRPr lang="en-US" sz="1600" b="1" dirty="0">
              <a:solidFill>
                <a:prstClr val="white"/>
              </a:solidFill>
              <a:latin typeface="Calibri" panose="020F0502020204030204"/>
              <a:ea typeface="+mn-ea"/>
              <a:cs typeface="Arial" pitchFamily="34" charset="0"/>
            </a:endParaRPr>
          </a:p>
        </p:txBody>
      </p:sp>
      <p:sp>
        <p:nvSpPr>
          <p:cNvPr id="84" name="Rectangle 1436"/>
          <p:cNvSpPr>
            <a:spLocks noChangeArrowheads="1"/>
          </p:cNvSpPr>
          <p:nvPr/>
        </p:nvSpPr>
        <p:spPr bwMode="auto">
          <a:xfrm>
            <a:off x="6422964" y="3855986"/>
            <a:ext cx="10873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d-ID" sz="1600" b="1" smtClean="0">
                <a:solidFill>
                  <a:prstClr val="white"/>
                </a:solidFill>
                <a:latin typeface="Calibri" panose="020F0502020204030204"/>
                <a:ea typeface="+mn-ea"/>
                <a:cs typeface="Arial" pitchFamily="34" charset="0"/>
              </a:rPr>
              <a:t>Coffee Break</a:t>
            </a:r>
            <a:endParaRPr lang="en-US" sz="1600" b="1" dirty="0">
              <a:solidFill>
                <a:prstClr val="white"/>
              </a:solidFill>
              <a:latin typeface="Calibri" panose="020F0502020204030204"/>
              <a:ea typeface="+mn-ea"/>
              <a:cs typeface="Arial" pitchFamily="34" charset="0"/>
            </a:endParaRPr>
          </a:p>
        </p:txBody>
      </p:sp>
      <p:grpSp>
        <p:nvGrpSpPr>
          <p:cNvPr id="85" name="Group 41"/>
          <p:cNvGrpSpPr/>
          <p:nvPr/>
        </p:nvGrpSpPr>
        <p:grpSpPr>
          <a:xfrm>
            <a:off x="8463750" y="3205747"/>
            <a:ext cx="2659477" cy="3780430"/>
            <a:chOff x="8375770" y="2401463"/>
            <a:chExt cx="2659477" cy="3780430"/>
          </a:xfrm>
        </p:grpSpPr>
        <p:sp>
          <p:nvSpPr>
            <p:cNvPr id="86" name="Freeform 42"/>
            <p:cNvSpPr>
              <a:spLocks noEditPoints="1"/>
            </p:cNvSpPr>
            <p:nvPr/>
          </p:nvSpPr>
          <p:spPr bwMode="auto">
            <a:xfrm>
              <a:off x="8375770" y="2475433"/>
              <a:ext cx="558800" cy="536575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rgbClr val="FA9C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87" name="Group 43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rgbClr val="DF361F"/>
            </a:solidFill>
          </p:grpSpPr>
          <p:sp>
            <p:nvSpPr>
              <p:cNvPr id="9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9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88" name="Freeform 159"/>
            <p:cNvSpPr>
              <a:spLocks noEditPoints="1"/>
            </p:cNvSpPr>
            <p:nvPr/>
          </p:nvSpPr>
          <p:spPr bwMode="auto">
            <a:xfrm>
              <a:off x="8410378" y="4416423"/>
              <a:ext cx="534988" cy="57150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rgbClr val="90BC3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89" name="Group 45"/>
            <p:cNvGrpSpPr/>
            <p:nvPr/>
          </p:nvGrpSpPr>
          <p:grpSpPr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94" name="Freeform 193"/>
              <p:cNvSpPr>
                <a:spLocks/>
              </p:cNvSpPr>
              <p:nvPr/>
            </p:nvSpPr>
            <p:spPr bwMode="auto">
              <a:xfrm>
                <a:off x="8031163" y="1708150"/>
                <a:ext cx="115888" cy="136525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95" name="Freeform 194"/>
              <p:cNvSpPr>
                <a:spLocks noEditPoints="1"/>
              </p:cNvSpPr>
              <p:nvPr/>
            </p:nvSpPr>
            <p:spPr bwMode="auto">
              <a:xfrm>
                <a:off x="8031163" y="1177925"/>
                <a:ext cx="415925" cy="503238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90" name="Content Placeholder 2"/>
            <p:cNvSpPr txBox="1">
              <a:spLocks/>
            </p:cNvSpPr>
            <p:nvPr/>
          </p:nvSpPr>
          <p:spPr>
            <a:xfrm>
              <a:off x="9084294" y="240146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91" name="Content Placeholder 2"/>
            <p:cNvSpPr txBox="1">
              <a:spLocks/>
            </p:cNvSpPr>
            <p:nvPr/>
          </p:nvSpPr>
          <p:spPr>
            <a:xfrm>
              <a:off x="9084294" y="3393719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9082348" y="4383802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93" name="Content Placeholder 2"/>
            <p:cNvSpPr txBox="1">
              <a:spLocks/>
            </p:cNvSpPr>
            <p:nvPr/>
          </p:nvSpPr>
          <p:spPr>
            <a:xfrm>
              <a:off x="9103434" y="533267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</p:grpSp>
      <p:grpSp>
        <p:nvGrpSpPr>
          <p:cNvPr id="98" name="Group 54"/>
          <p:cNvGrpSpPr/>
          <p:nvPr/>
        </p:nvGrpSpPr>
        <p:grpSpPr>
          <a:xfrm>
            <a:off x="288429" y="3275453"/>
            <a:ext cx="2755479" cy="3780430"/>
            <a:chOff x="871402" y="2401463"/>
            <a:chExt cx="2755479" cy="3780430"/>
          </a:xfrm>
        </p:grpSpPr>
        <p:sp>
          <p:nvSpPr>
            <p:cNvPr id="99" name="Freeform 127"/>
            <p:cNvSpPr>
              <a:spLocks noEditPoints="1"/>
            </p:cNvSpPr>
            <p:nvPr/>
          </p:nvSpPr>
          <p:spPr bwMode="auto">
            <a:xfrm>
              <a:off x="3125021" y="2476361"/>
              <a:ext cx="488950" cy="582613"/>
            </a:xfrm>
            <a:custGeom>
              <a:avLst/>
              <a:gdLst>
                <a:gd name="T0" fmla="*/ 237 w 259"/>
                <a:gd name="T1" fmla="*/ 79 h 308"/>
                <a:gd name="T2" fmla="*/ 234 w 259"/>
                <a:gd name="T3" fmla="*/ 123 h 308"/>
                <a:gd name="T4" fmla="*/ 213 w 259"/>
                <a:gd name="T5" fmla="*/ 132 h 308"/>
                <a:gd name="T6" fmla="*/ 209 w 259"/>
                <a:gd name="T7" fmla="*/ 126 h 308"/>
                <a:gd name="T8" fmla="*/ 142 w 259"/>
                <a:gd name="T9" fmla="*/ 100 h 308"/>
                <a:gd name="T10" fmla="*/ 212 w 259"/>
                <a:gd name="T11" fmla="*/ 50 h 308"/>
                <a:gd name="T12" fmla="*/ 95 w 259"/>
                <a:gd name="T13" fmla="*/ 0 h 308"/>
                <a:gd name="T14" fmla="*/ 95 w 259"/>
                <a:gd name="T15" fmla="*/ 100 h 308"/>
                <a:gd name="T16" fmla="*/ 114 w 259"/>
                <a:gd name="T17" fmla="*/ 115 h 308"/>
                <a:gd name="T18" fmla="*/ 49 w 259"/>
                <a:gd name="T19" fmla="*/ 132 h 308"/>
                <a:gd name="T20" fmla="*/ 27 w 259"/>
                <a:gd name="T21" fmla="*/ 123 h 308"/>
                <a:gd name="T22" fmla="*/ 22 w 259"/>
                <a:gd name="T23" fmla="*/ 79 h 308"/>
                <a:gd name="T24" fmla="*/ 16 w 259"/>
                <a:gd name="T25" fmla="*/ 122 h 308"/>
                <a:gd name="T26" fmla="*/ 49 w 259"/>
                <a:gd name="T27" fmla="*/ 159 h 308"/>
                <a:gd name="T28" fmla="*/ 109 w 259"/>
                <a:gd name="T29" fmla="*/ 165 h 308"/>
                <a:gd name="T30" fmla="*/ 58 w 259"/>
                <a:gd name="T31" fmla="*/ 241 h 308"/>
                <a:gd name="T32" fmla="*/ 58 w 259"/>
                <a:gd name="T33" fmla="*/ 279 h 308"/>
                <a:gd name="T34" fmla="*/ 53 w 259"/>
                <a:gd name="T35" fmla="*/ 290 h 308"/>
                <a:gd name="T36" fmla="*/ 88 w 259"/>
                <a:gd name="T37" fmla="*/ 290 h 308"/>
                <a:gd name="T38" fmla="*/ 176 w 259"/>
                <a:gd name="T39" fmla="*/ 279 h 308"/>
                <a:gd name="T40" fmla="*/ 189 w 259"/>
                <a:gd name="T41" fmla="*/ 308 h 308"/>
                <a:gd name="T42" fmla="*/ 201 w 259"/>
                <a:gd name="T43" fmla="*/ 278 h 308"/>
                <a:gd name="T44" fmla="*/ 198 w 259"/>
                <a:gd name="T45" fmla="*/ 241 h 308"/>
                <a:gd name="T46" fmla="*/ 147 w 259"/>
                <a:gd name="T47" fmla="*/ 165 h 308"/>
                <a:gd name="T48" fmla="*/ 213 w 259"/>
                <a:gd name="T49" fmla="*/ 159 h 308"/>
                <a:gd name="T50" fmla="*/ 246 w 259"/>
                <a:gd name="T51" fmla="*/ 121 h 308"/>
                <a:gd name="T52" fmla="*/ 12 w 259"/>
                <a:gd name="T53" fmla="*/ 101 h 308"/>
                <a:gd name="T54" fmla="*/ 33 w 259"/>
                <a:gd name="T55" fmla="*/ 101 h 308"/>
                <a:gd name="T56" fmla="*/ 12 w 259"/>
                <a:gd name="T57" fmla="*/ 101 h 308"/>
                <a:gd name="T58" fmla="*/ 61 w 259"/>
                <a:gd name="T59" fmla="*/ 290 h 308"/>
                <a:gd name="T60" fmla="*/ 80 w 259"/>
                <a:gd name="T61" fmla="*/ 290 h 308"/>
                <a:gd name="T62" fmla="*/ 56 w 259"/>
                <a:gd name="T63" fmla="*/ 50 h 308"/>
                <a:gd name="T64" fmla="*/ 162 w 259"/>
                <a:gd name="T65" fmla="*/ 11 h 308"/>
                <a:gd name="T66" fmla="*/ 162 w 259"/>
                <a:gd name="T67" fmla="*/ 88 h 308"/>
                <a:gd name="T68" fmla="*/ 56 w 259"/>
                <a:gd name="T69" fmla="*/ 50 h 308"/>
                <a:gd name="T70" fmla="*/ 179 w 259"/>
                <a:gd name="T71" fmla="*/ 290 h 308"/>
                <a:gd name="T72" fmla="*/ 199 w 259"/>
                <a:gd name="T73" fmla="*/ 290 h 308"/>
                <a:gd name="T74" fmla="*/ 207 w 259"/>
                <a:gd name="T75" fmla="*/ 260 h 308"/>
                <a:gd name="T76" fmla="*/ 58 w 259"/>
                <a:gd name="T77" fmla="*/ 268 h 308"/>
                <a:gd name="T78" fmla="*/ 58 w 259"/>
                <a:gd name="T79" fmla="*/ 251 h 308"/>
                <a:gd name="T80" fmla="*/ 207 w 259"/>
                <a:gd name="T81" fmla="*/ 260 h 308"/>
                <a:gd name="T82" fmla="*/ 121 w 259"/>
                <a:gd name="T83" fmla="*/ 241 h 308"/>
                <a:gd name="T84" fmla="*/ 136 w 259"/>
                <a:gd name="T85" fmla="*/ 165 h 308"/>
                <a:gd name="T86" fmla="*/ 201 w 259"/>
                <a:gd name="T87" fmla="*/ 153 h 308"/>
                <a:gd name="T88" fmla="*/ 61 w 259"/>
                <a:gd name="T89" fmla="*/ 138 h 308"/>
                <a:gd name="T90" fmla="*/ 201 w 259"/>
                <a:gd name="T91" fmla="*/ 153 h 308"/>
                <a:gd name="T92" fmla="*/ 226 w 259"/>
                <a:gd name="T93" fmla="*/ 101 h 308"/>
                <a:gd name="T94" fmla="*/ 247 w 259"/>
                <a:gd name="T95" fmla="*/ 10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9" h="308">
                  <a:moveTo>
                    <a:pt x="259" y="101"/>
                  </a:moveTo>
                  <a:cubicBezTo>
                    <a:pt x="259" y="89"/>
                    <a:pt x="249" y="79"/>
                    <a:pt x="237" y="79"/>
                  </a:cubicBezTo>
                  <a:cubicBezTo>
                    <a:pt x="225" y="79"/>
                    <a:pt x="215" y="89"/>
                    <a:pt x="215" y="101"/>
                  </a:cubicBezTo>
                  <a:cubicBezTo>
                    <a:pt x="215" y="112"/>
                    <a:pt x="223" y="122"/>
                    <a:pt x="234" y="123"/>
                  </a:cubicBezTo>
                  <a:cubicBezTo>
                    <a:pt x="232" y="129"/>
                    <a:pt x="227" y="138"/>
                    <a:pt x="213" y="141"/>
                  </a:cubicBezTo>
                  <a:cubicBezTo>
                    <a:pt x="213" y="132"/>
                    <a:pt x="213" y="132"/>
                    <a:pt x="213" y="132"/>
                  </a:cubicBezTo>
                  <a:cubicBezTo>
                    <a:pt x="213" y="129"/>
                    <a:pt x="211" y="127"/>
                    <a:pt x="209" y="126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196" y="120"/>
                    <a:pt x="160" y="117"/>
                    <a:pt x="142" y="115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89" y="100"/>
                    <a:pt x="212" y="78"/>
                    <a:pt x="212" y="50"/>
                  </a:cubicBezTo>
                  <a:cubicBezTo>
                    <a:pt x="212" y="22"/>
                    <a:pt x="189" y="0"/>
                    <a:pt x="162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7" y="0"/>
                    <a:pt x="45" y="22"/>
                    <a:pt x="45" y="50"/>
                  </a:cubicBezTo>
                  <a:cubicBezTo>
                    <a:pt x="45" y="78"/>
                    <a:pt x="67" y="100"/>
                    <a:pt x="95" y="100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78" y="117"/>
                    <a:pt x="57" y="125"/>
                    <a:pt x="55" y="126"/>
                  </a:cubicBezTo>
                  <a:cubicBezTo>
                    <a:pt x="52" y="126"/>
                    <a:pt x="49" y="129"/>
                    <a:pt x="49" y="132"/>
                  </a:cubicBezTo>
                  <a:cubicBezTo>
                    <a:pt x="49" y="142"/>
                    <a:pt x="49" y="142"/>
                    <a:pt x="49" y="142"/>
                  </a:cubicBezTo>
                  <a:cubicBezTo>
                    <a:pt x="35" y="138"/>
                    <a:pt x="29" y="128"/>
                    <a:pt x="27" y="123"/>
                  </a:cubicBezTo>
                  <a:cubicBezTo>
                    <a:pt x="37" y="121"/>
                    <a:pt x="45" y="112"/>
                    <a:pt x="45" y="101"/>
                  </a:cubicBezTo>
                  <a:cubicBezTo>
                    <a:pt x="45" y="89"/>
                    <a:pt x="35" y="79"/>
                    <a:pt x="22" y="79"/>
                  </a:cubicBezTo>
                  <a:cubicBezTo>
                    <a:pt x="10" y="79"/>
                    <a:pt x="0" y="89"/>
                    <a:pt x="0" y="101"/>
                  </a:cubicBezTo>
                  <a:cubicBezTo>
                    <a:pt x="0" y="111"/>
                    <a:pt x="7" y="119"/>
                    <a:pt x="16" y="122"/>
                  </a:cubicBezTo>
                  <a:cubicBezTo>
                    <a:pt x="18" y="132"/>
                    <a:pt x="27" y="148"/>
                    <a:pt x="49" y="152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2"/>
                    <a:pt x="52" y="165"/>
                    <a:pt x="55" y="165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9" y="241"/>
                    <a:pt x="109" y="241"/>
                    <a:pt x="109" y="241"/>
                  </a:cubicBezTo>
                  <a:cubicBezTo>
                    <a:pt x="58" y="241"/>
                    <a:pt x="58" y="241"/>
                    <a:pt x="58" y="241"/>
                  </a:cubicBezTo>
                  <a:cubicBezTo>
                    <a:pt x="49" y="241"/>
                    <a:pt x="41" y="250"/>
                    <a:pt x="41" y="260"/>
                  </a:cubicBezTo>
                  <a:cubicBezTo>
                    <a:pt x="41" y="270"/>
                    <a:pt x="49" y="279"/>
                    <a:pt x="58" y="279"/>
                  </a:cubicBezTo>
                  <a:cubicBezTo>
                    <a:pt x="58" y="279"/>
                    <a:pt x="58" y="279"/>
                    <a:pt x="58" y="279"/>
                  </a:cubicBezTo>
                  <a:cubicBezTo>
                    <a:pt x="55" y="282"/>
                    <a:pt x="53" y="286"/>
                    <a:pt x="53" y="290"/>
                  </a:cubicBezTo>
                  <a:cubicBezTo>
                    <a:pt x="53" y="300"/>
                    <a:pt x="61" y="308"/>
                    <a:pt x="71" y="308"/>
                  </a:cubicBezTo>
                  <a:cubicBezTo>
                    <a:pt x="80" y="308"/>
                    <a:pt x="88" y="300"/>
                    <a:pt x="88" y="290"/>
                  </a:cubicBezTo>
                  <a:cubicBezTo>
                    <a:pt x="88" y="286"/>
                    <a:pt x="86" y="282"/>
                    <a:pt x="83" y="279"/>
                  </a:cubicBezTo>
                  <a:cubicBezTo>
                    <a:pt x="176" y="279"/>
                    <a:pt x="176" y="279"/>
                    <a:pt x="176" y="279"/>
                  </a:cubicBezTo>
                  <a:cubicBezTo>
                    <a:pt x="173" y="282"/>
                    <a:pt x="171" y="286"/>
                    <a:pt x="171" y="290"/>
                  </a:cubicBezTo>
                  <a:cubicBezTo>
                    <a:pt x="171" y="300"/>
                    <a:pt x="179" y="308"/>
                    <a:pt x="189" y="308"/>
                  </a:cubicBezTo>
                  <a:cubicBezTo>
                    <a:pt x="198" y="308"/>
                    <a:pt x="206" y="300"/>
                    <a:pt x="206" y="290"/>
                  </a:cubicBezTo>
                  <a:cubicBezTo>
                    <a:pt x="206" y="286"/>
                    <a:pt x="204" y="281"/>
                    <a:pt x="201" y="278"/>
                  </a:cubicBezTo>
                  <a:cubicBezTo>
                    <a:pt x="209" y="277"/>
                    <a:pt x="215" y="269"/>
                    <a:pt x="215" y="260"/>
                  </a:cubicBezTo>
                  <a:cubicBezTo>
                    <a:pt x="215" y="250"/>
                    <a:pt x="208" y="241"/>
                    <a:pt x="198" y="241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207" y="165"/>
                    <a:pt x="207" y="165"/>
                    <a:pt x="207" y="165"/>
                  </a:cubicBezTo>
                  <a:cubicBezTo>
                    <a:pt x="210" y="165"/>
                    <a:pt x="213" y="162"/>
                    <a:pt x="213" y="159"/>
                  </a:cubicBezTo>
                  <a:cubicBezTo>
                    <a:pt x="213" y="152"/>
                    <a:pt x="213" y="152"/>
                    <a:pt x="213" y="152"/>
                  </a:cubicBezTo>
                  <a:cubicBezTo>
                    <a:pt x="235" y="148"/>
                    <a:pt x="244" y="131"/>
                    <a:pt x="246" y="121"/>
                  </a:cubicBezTo>
                  <a:cubicBezTo>
                    <a:pt x="253" y="118"/>
                    <a:pt x="259" y="110"/>
                    <a:pt x="259" y="101"/>
                  </a:cubicBezTo>
                  <a:close/>
                  <a:moveTo>
                    <a:pt x="12" y="101"/>
                  </a:moveTo>
                  <a:cubicBezTo>
                    <a:pt x="12" y="95"/>
                    <a:pt x="16" y="90"/>
                    <a:pt x="22" y="90"/>
                  </a:cubicBezTo>
                  <a:cubicBezTo>
                    <a:pt x="28" y="90"/>
                    <a:pt x="33" y="95"/>
                    <a:pt x="33" y="101"/>
                  </a:cubicBezTo>
                  <a:cubicBezTo>
                    <a:pt x="33" y="107"/>
                    <a:pt x="28" y="112"/>
                    <a:pt x="22" y="112"/>
                  </a:cubicBezTo>
                  <a:cubicBezTo>
                    <a:pt x="16" y="112"/>
                    <a:pt x="12" y="107"/>
                    <a:pt x="12" y="101"/>
                  </a:cubicBezTo>
                  <a:close/>
                  <a:moveTo>
                    <a:pt x="71" y="300"/>
                  </a:moveTo>
                  <a:cubicBezTo>
                    <a:pt x="65" y="300"/>
                    <a:pt x="61" y="296"/>
                    <a:pt x="61" y="290"/>
                  </a:cubicBezTo>
                  <a:cubicBezTo>
                    <a:pt x="61" y="285"/>
                    <a:pt x="65" y="281"/>
                    <a:pt x="71" y="281"/>
                  </a:cubicBezTo>
                  <a:cubicBezTo>
                    <a:pt x="76" y="281"/>
                    <a:pt x="80" y="285"/>
                    <a:pt x="80" y="290"/>
                  </a:cubicBezTo>
                  <a:cubicBezTo>
                    <a:pt x="80" y="296"/>
                    <a:pt x="76" y="300"/>
                    <a:pt x="71" y="300"/>
                  </a:cubicBezTo>
                  <a:close/>
                  <a:moveTo>
                    <a:pt x="56" y="50"/>
                  </a:moveTo>
                  <a:cubicBezTo>
                    <a:pt x="56" y="29"/>
                    <a:pt x="74" y="11"/>
                    <a:pt x="95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83" y="11"/>
                    <a:pt x="200" y="29"/>
                    <a:pt x="200" y="50"/>
                  </a:cubicBezTo>
                  <a:cubicBezTo>
                    <a:pt x="200" y="71"/>
                    <a:pt x="183" y="88"/>
                    <a:pt x="162" y="88"/>
                  </a:cubicBezTo>
                  <a:cubicBezTo>
                    <a:pt x="95" y="88"/>
                    <a:pt x="95" y="88"/>
                    <a:pt x="95" y="88"/>
                  </a:cubicBezTo>
                  <a:cubicBezTo>
                    <a:pt x="74" y="88"/>
                    <a:pt x="56" y="71"/>
                    <a:pt x="56" y="50"/>
                  </a:cubicBezTo>
                  <a:close/>
                  <a:moveTo>
                    <a:pt x="189" y="300"/>
                  </a:moveTo>
                  <a:cubicBezTo>
                    <a:pt x="183" y="300"/>
                    <a:pt x="179" y="296"/>
                    <a:pt x="179" y="290"/>
                  </a:cubicBezTo>
                  <a:cubicBezTo>
                    <a:pt x="179" y="285"/>
                    <a:pt x="183" y="281"/>
                    <a:pt x="189" y="281"/>
                  </a:cubicBezTo>
                  <a:cubicBezTo>
                    <a:pt x="194" y="281"/>
                    <a:pt x="199" y="285"/>
                    <a:pt x="199" y="290"/>
                  </a:cubicBezTo>
                  <a:cubicBezTo>
                    <a:pt x="199" y="296"/>
                    <a:pt x="194" y="300"/>
                    <a:pt x="189" y="300"/>
                  </a:cubicBezTo>
                  <a:close/>
                  <a:moveTo>
                    <a:pt x="207" y="260"/>
                  </a:moveTo>
                  <a:cubicBezTo>
                    <a:pt x="207" y="264"/>
                    <a:pt x="203" y="268"/>
                    <a:pt x="198" y="268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53" y="268"/>
                    <a:pt x="49" y="264"/>
                    <a:pt x="49" y="260"/>
                  </a:cubicBezTo>
                  <a:cubicBezTo>
                    <a:pt x="49" y="255"/>
                    <a:pt x="53" y="251"/>
                    <a:pt x="58" y="251"/>
                  </a:cubicBezTo>
                  <a:cubicBezTo>
                    <a:pt x="198" y="251"/>
                    <a:pt x="198" y="251"/>
                    <a:pt x="198" y="251"/>
                  </a:cubicBezTo>
                  <a:cubicBezTo>
                    <a:pt x="203" y="251"/>
                    <a:pt x="207" y="255"/>
                    <a:pt x="207" y="260"/>
                  </a:cubicBezTo>
                  <a:close/>
                  <a:moveTo>
                    <a:pt x="136" y="241"/>
                  </a:moveTo>
                  <a:cubicBezTo>
                    <a:pt x="121" y="241"/>
                    <a:pt x="121" y="241"/>
                    <a:pt x="121" y="241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36" y="165"/>
                    <a:pt x="136" y="165"/>
                    <a:pt x="136" y="165"/>
                  </a:cubicBezTo>
                  <a:lnTo>
                    <a:pt x="136" y="241"/>
                  </a:lnTo>
                  <a:close/>
                  <a:moveTo>
                    <a:pt x="201" y="153"/>
                  </a:moveTo>
                  <a:cubicBezTo>
                    <a:pt x="61" y="153"/>
                    <a:pt x="61" y="153"/>
                    <a:pt x="61" y="153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201" y="138"/>
                    <a:pt x="201" y="138"/>
                    <a:pt x="201" y="138"/>
                  </a:cubicBezTo>
                  <a:lnTo>
                    <a:pt x="201" y="153"/>
                  </a:lnTo>
                  <a:close/>
                  <a:moveTo>
                    <a:pt x="237" y="112"/>
                  </a:moveTo>
                  <a:cubicBezTo>
                    <a:pt x="231" y="112"/>
                    <a:pt x="226" y="107"/>
                    <a:pt x="226" y="101"/>
                  </a:cubicBezTo>
                  <a:cubicBezTo>
                    <a:pt x="226" y="95"/>
                    <a:pt x="231" y="90"/>
                    <a:pt x="237" y="90"/>
                  </a:cubicBezTo>
                  <a:cubicBezTo>
                    <a:pt x="243" y="90"/>
                    <a:pt x="247" y="95"/>
                    <a:pt x="247" y="101"/>
                  </a:cubicBezTo>
                  <a:cubicBezTo>
                    <a:pt x="247" y="107"/>
                    <a:pt x="243" y="112"/>
                    <a:pt x="237" y="112"/>
                  </a:cubicBezTo>
                  <a:close/>
                </a:path>
              </a:pathLst>
            </a:custGeom>
            <a:solidFill>
              <a:srgbClr val="FA9C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100" name="Group 56"/>
            <p:cNvGrpSpPr/>
            <p:nvPr/>
          </p:nvGrpSpPr>
          <p:grpSpPr>
            <a:xfrm>
              <a:off x="3028393" y="3565949"/>
              <a:ext cx="598488" cy="277813"/>
              <a:chOff x="3917950" y="2146300"/>
              <a:chExt cx="598488" cy="277813"/>
            </a:xfrm>
            <a:solidFill>
              <a:srgbClr val="DF361F"/>
            </a:solidFill>
          </p:grpSpPr>
          <p:sp>
            <p:nvSpPr>
              <p:cNvPr id="112" name="Freeform 155"/>
              <p:cNvSpPr>
                <a:spLocks noEditPoints="1"/>
              </p:cNvSpPr>
              <p:nvPr/>
            </p:nvSpPr>
            <p:spPr bwMode="auto">
              <a:xfrm>
                <a:off x="3917950" y="2146300"/>
                <a:ext cx="598488" cy="277813"/>
              </a:xfrm>
              <a:custGeom>
                <a:avLst/>
                <a:gdLst>
                  <a:gd name="T0" fmla="*/ 306 w 317"/>
                  <a:gd name="T1" fmla="*/ 49 h 147"/>
                  <a:gd name="T2" fmla="*/ 302 w 317"/>
                  <a:gd name="T3" fmla="*/ 50 h 147"/>
                  <a:gd name="T4" fmla="*/ 302 w 317"/>
                  <a:gd name="T5" fmla="*/ 44 h 147"/>
                  <a:gd name="T6" fmla="*/ 259 w 317"/>
                  <a:gd name="T7" fmla="*/ 1 h 147"/>
                  <a:gd name="T8" fmla="*/ 44 w 317"/>
                  <a:gd name="T9" fmla="*/ 0 h 147"/>
                  <a:gd name="T10" fmla="*/ 1 w 317"/>
                  <a:gd name="T11" fmla="*/ 43 h 147"/>
                  <a:gd name="T12" fmla="*/ 0 w 317"/>
                  <a:gd name="T13" fmla="*/ 104 h 147"/>
                  <a:gd name="T14" fmla="*/ 43 w 317"/>
                  <a:gd name="T15" fmla="*/ 147 h 147"/>
                  <a:gd name="T16" fmla="*/ 259 w 317"/>
                  <a:gd name="T17" fmla="*/ 147 h 147"/>
                  <a:gd name="T18" fmla="*/ 302 w 317"/>
                  <a:gd name="T19" fmla="*/ 104 h 147"/>
                  <a:gd name="T20" fmla="*/ 302 w 317"/>
                  <a:gd name="T21" fmla="*/ 99 h 147"/>
                  <a:gd name="T22" fmla="*/ 305 w 317"/>
                  <a:gd name="T23" fmla="*/ 99 h 147"/>
                  <a:gd name="T24" fmla="*/ 317 w 317"/>
                  <a:gd name="T25" fmla="*/ 89 h 147"/>
                  <a:gd name="T26" fmla="*/ 317 w 317"/>
                  <a:gd name="T27" fmla="*/ 59 h 147"/>
                  <a:gd name="T28" fmla="*/ 306 w 317"/>
                  <a:gd name="T29" fmla="*/ 49 h 147"/>
                  <a:gd name="T30" fmla="*/ 291 w 317"/>
                  <a:gd name="T31" fmla="*/ 104 h 147"/>
                  <a:gd name="T32" fmla="*/ 259 w 317"/>
                  <a:gd name="T33" fmla="*/ 136 h 147"/>
                  <a:gd name="T34" fmla="*/ 43 w 317"/>
                  <a:gd name="T35" fmla="*/ 135 h 147"/>
                  <a:gd name="T36" fmla="*/ 12 w 317"/>
                  <a:gd name="T37" fmla="*/ 104 h 147"/>
                  <a:gd name="T38" fmla="*/ 12 w 317"/>
                  <a:gd name="T39" fmla="*/ 43 h 147"/>
                  <a:gd name="T40" fmla="*/ 44 w 317"/>
                  <a:gd name="T41" fmla="*/ 12 h 147"/>
                  <a:gd name="T42" fmla="*/ 259 w 317"/>
                  <a:gd name="T43" fmla="*/ 12 h 147"/>
                  <a:gd name="T44" fmla="*/ 291 w 317"/>
                  <a:gd name="T45" fmla="*/ 44 h 147"/>
                  <a:gd name="T46" fmla="*/ 291 w 317"/>
                  <a:gd name="T47" fmla="*/ 10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147">
                    <a:moveTo>
                      <a:pt x="306" y="49"/>
                    </a:moveTo>
                    <a:cubicBezTo>
                      <a:pt x="304" y="49"/>
                      <a:pt x="303" y="49"/>
                      <a:pt x="302" y="50"/>
                    </a:cubicBezTo>
                    <a:cubicBezTo>
                      <a:pt x="302" y="44"/>
                      <a:pt x="302" y="44"/>
                      <a:pt x="302" y="44"/>
                    </a:cubicBezTo>
                    <a:cubicBezTo>
                      <a:pt x="302" y="20"/>
                      <a:pt x="283" y="1"/>
                      <a:pt x="259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28"/>
                      <a:pt x="20" y="147"/>
                      <a:pt x="43" y="147"/>
                    </a:cubicBezTo>
                    <a:cubicBezTo>
                      <a:pt x="259" y="147"/>
                      <a:pt x="259" y="147"/>
                      <a:pt x="259" y="147"/>
                    </a:cubicBezTo>
                    <a:cubicBezTo>
                      <a:pt x="283" y="147"/>
                      <a:pt x="302" y="128"/>
                      <a:pt x="302" y="104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3" y="99"/>
                      <a:pt x="304" y="99"/>
                      <a:pt x="305" y="99"/>
                    </a:cubicBezTo>
                    <a:cubicBezTo>
                      <a:pt x="312" y="99"/>
                      <a:pt x="317" y="95"/>
                      <a:pt x="317" y="89"/>
                    </a:cubicBezTo>
                    <a:cubicBezTo>
                      <a:pt x="317" y="59"/>
                      <a:pt x="317" y="59"/>
                      <a:pt x="317" y="59"/>
                    </a:cubicBezTo>
                    <a:cubicBezTo>
                      <a:pt x="317" y="54"/>
                      <a:pt x="312" y="49"/>
                      <a:pt x="306" y="49"/>
                    </a:cubicBezTo>
                    <a:close/>
                    <a:moveTo>
                      <a:pt x="291" y="104"/>
                    </a:moveTo>
                    <a:cubicBezTo>
                      <a:pt x="291" y="122"/>
                      <a:pt x="276" y="136"/>
                      <a:pt x="25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26" y="135"/>
                      <a:pt x="12" y="121"/>
                      <a:pt x="12" y="104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26"/>
                      <a:pt x="26" y="12"/>
                      <a:pt x="44" y="12"/>
                    </a:cubicBezTo>
                    <a:cubicBezTo>
                      <a:pt x="259" y="12"/>
                      <a:pt x="259" y="12"/>
                      <a:pt x="259" y="12"/>
                    </a:cubicBezTo>
                    <a:cubicBezTo>
                      <a:pt x="277" y="12"/>
                      <a:pt x="291" y="26"/>
                      <a:pt x="291" y="44"/>
                    </a:cubicBezTo>
                    <a:lnTo>
                      <a:pt x="29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13" name="Rectangle 156"/>
              <p:cNvSpPr>
                <a:spLocks noChangeArrowheads="1"/>
              </p:cNvSpPr>
              <p:nvPr/>
            </p:nvSpPr>
            <p:spPr bwMode="auto">
              <a:xfrm>
                <a:off x="4019550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14" name="Rectangle 157"/>
              <p:cNvSpPr>
                <a:spLocks noChangeArrowheads="1"/>
              </p:cNvSpPr>
              <p:nvPr/>
            </p:nvSpPr>
            <p:spPr bwMode="auto">
              <a:xfrm>
                <a:off x="4084638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15" name="Freeform 158"/>
              <p:cNvSpPr>
                <a:spLocks/>
              </p:cNvSpPr>
              <p:nvPr/>
            </p:nvSpPr>
            <p:spPr bwMode="auto">
              <a:xfrm>
                <a:off x="3954463" y="2182813"/>
                <a:ext cx="47625" cy="206375"/>
              </a:xfrm>
              <a:custGeom>
                <a:avLst/>
                <a:gdLst>
                  <a:gd name="T0" fmla="*/ 0 w 25"/>
                  <a:gd name="T1" fmla="*/ 22 h 109"/>
                  <a:gd name="T2" fmla="*/ 0 w 25"/>
                  <a:gd name="T3" fmla="*/ 91 h 109"/>
                  <a:gd name="T4" fmla="*/ 15 w 25"/>
                  <a:gd name="T5" fmla="*/ 109 h 109"/>
                  <a:gd name="T6" fmla="*/ 25 w 25"/>
                  <a:gd name="T7" fmla="*/ 109 h 109"/>
                  <a:gd name="T8" fmla="*/ 25 w 25"/>
                  <a:gd name="T9" fmla="*/ 0 h 109"/>
                  <a:gd name="T10" fmla="*/ 17 w 25"/>
                  <a:gd name="T11" fmla="*/ 0 h 109"/>
                  <a:gd name="T12" fmla="*/ 0 w 25"/>
                  <a:gd name="T13" fmla="*/ 2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09">
                    <a:moveTo>
                      <a:pt x="0" y="22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2" y="97"/>
                      <a:pt x="6" y="104"/>
                      <a:pt x="15" y="109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2"/>
                      <a:pt x="3" y="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101" name="Freeform 107"/>
            <p:cNvSpPr>
              <a:spLocks noEditPoints="1"/>
            </p:cNvSpPr>
            <p:nvPr/>
          </p:nvSpPr>
          <p:spPr bwMode="auto">
            <a:xfrm>
              <a:off x="3139308" y="4422773"/>
              <a:ext cx="474663" cy="549275"/>
            </a:xfrm>
            <a:custGeom>
              <a:avLst/>
              <a:gdLst>
                <a:gd name="T0" fmla="*/ 251 w 252"/>
                <a:gd name="T1" fmla="*/ 83 h 291"/>
                <a:gd name="T2" fmla="*/ 248 w 252"/>
                <a:gd name="T3" fmla="*/ 80 h 291"/>
                <a:gd name="T4" fmla="*/ 142 w 252"/>
                <a:gd name="T5" fmla="*/ 34 h 291"/>
                <a:gd name="T6" fmla="*/ 141 w 252"/>
                <a:gd name="T7" fmla="*/ 34 h 291"/>
                <a:gd name="T8" fmla="*/ 72 w 252"/>
                <a:gd name="T9" fmla="*/ 0 h 291"/>
                <a:gd name="T10" fmla="*/ 66 w 252"/>
                <a:gd name="T11" fmla="*/ 1 h 291"/>
                <a:gd name="T12" fmla="*/ 20 w 252"/>
                <a:gd name="T13" fmla="*/ 41 h 291"/>
                <a:gd name="T14" fmla="*/ 34 w 252"/>
                <a:gd name="T15" fmla="*/ 237 h 291"/>
                <a:gd name="T16" fmla="*/ 20 w 252"/>
                <a:gd name="T17" fmla="*/ 262 h 291"/>
                <a:gd name="T18" fmla="*/ 49 w 252"/>
                <a:gd name="T19" fmla="*/ 291 h 291"/>
                <a:gd name="T20" fmla="*/ 132 w 252"/>
                <a:gd name="T21" fmla="*/ 291 h 291"/>
                <a:gd name="T22" fmla="*/ 161 w 252"/>
                <a:gd name="T23" fmla="*/ 262 h 291"/>
                <a:gd name="T24" fmla="*/ 132 w 252"/>
                <a:gd name="T25" fmla="*/ 233 h 291"/>
                <a:gd name="T26" fmla="*/ 123 w 252"/>
                <a:gd name="T27" fmla="*/ 233 h 291"/>
                <a:gd name="T28" fmla="*/ 123 w 252"/>
                <a:gd name="T29" fmla="*/ 229 h 291"/>
                <a:gd name="T30" fmla="*/ 112 w 252"/>
                <a:gd name="T31" fmla="*/ 218 h 291"/>
                <a:gd name="T32" fmla="*/ 104 w 252"/>
                <a:gd name="T33" fmla="*/ 218 h 291"/>
                <a:gd name="T34" fmla="*/ 93 w 252"/>
                <a:gd name="T35" fmla="*/ 229 h 291"/>
                <a:gd name="T36" fmla="*/ 94 w 252"/>
                <a:gd name="T37" fmla="*/ 233 h 291"/>
                <a:gd name="T38" fmla="*/ 74 w 252"/>
                <a:gd name="T39" fmla="*/ 233 h 291"/>
                <a:gd name="T40" fmla="*/ 56 w 252"/>
                <a:gd name="T41" fmla="*/ 56 h 291"/>
                <a:gd name="T42" fmla="*/ 71 w 252"/>
                <a:gd name="T43" fmla="*/ 39 h 291"/>
                <a:gd name="T44" fmla="*/ 73 w 252"/>
                <a:gd name="T45" fmla="*/ 39 h 291"/>
                <a:gd name="T46" fmla="*/ 118 w 252"/>
                <a:gd name="T47" fmla="*/ 66 h 291"/>
                <a:gd name="T48" fmla="*/ 118 w 252"/>
                <a:gd name="T49" fmla="*/ 67 h 291"/>
                <a:gd name="T50" fmla="*/ 117 w 252"/>
                <a:gd name="T51" fmla="*/ 72 h 291"/>
                <a:gd name="T52" fmla="*/ 149 w 252"/>
                <a:gd name="T53" fmla="*/ 159 h 291"/>
                <a:gd name="T54" fmla="*/ 155 w 252"/>
                <a:gd name="T55" fmla="*/ 163 h 291"/>
                <a:gd name="T56" fmla="*/ 155 w 252"/>
                <a:gd name="T57" fmla="*/ 163 h 291"/>
                <a:gd name="T58" fmla="*/ 189 w 252"/>
                <a:gd name="T59" fmla="*/ 153 h 291"/>
                <a:gd name="T60" fmla="*/ 226 w 252"/>
                <a:gd name="T61" fmla="*/ 149 h 291"/>
                <a:gd name="T62" fmla="*/ 231 w 252"/>
                <a:gd name="T63" fmla="*/ 116 h 291"/>
                <a:gd name="T64" fmla="*/ 230 w 252"/>
                <a:gd name="T65" fmla="*/ 116 h 291"/>
                <a:gd name="T66" fmla="*/ 251 w 252"/>
                <a:gd name="T67" fmla="*/ 88 h 291"/>
                <a:gd name="T68" fmla="*/ 251 w 252"/>
                <a:gd name="T69" fmla="*/ 83 h 291"/>
                <a:gd name="T70" fmla="*/ 150 w 252"/>
                <a:gd name="T71" fmla="*/ 262 h 291"/>
                <a:gd name="T72" fmla="*/ 132 w 252"/>
                <a:gd name="T73" fmla="*/ 280 h 291"/>
                <a:gd name="T74" fmla="*/ 49 w 252"/>
                <a:gd name="T75" fmla="*/ 280 h 291"/>
                <a:gd name="T76" fmla="*/ 32 w 252"/>
                <a:gd name="T77" fmla="*/ 262 h 291"/>
                <a:gd name="T78" fmla="*/ 49 w 252"/>
                <a:gd name="T79" fmla="*/ 245 h 291"/>
                <a:gd name="T80" fmla="*/ 132 w 252"/>
                <a:gd name="T81" fmla="*/ 245 h 291"/>
                <a:gd name="T82" fmla="*/ 150 w 252"/>
                <a:gd name="T83" fmla="*/ 262 h 291"/>
                <a:gd name="T84" fmla="*/ 73 w 252"/>
                <a:gd name="T85" fmla="*/ 28 h 291"/>
                <a:gd name="T86" fmla="*/ 69 w 252"/>
                <a:gd name="T87" fmla="*/ 28 h 291"/>
                <a:gd name="T88" fmla="*/ 46 w 252"/>
                <a:gd name="T89" fmla="*/ 52 h 291"/>
                <a:gd name="T90" fmla="*/ 45 w 252"/>
                <a:gd name="T91" fmla="*/ 52 h 291"/>
                <a:gd name="T92" fmla="*/ 62 w 252"/>
                <a:gd name="T93" fmla="*/ 233 h 291"/>
                <a:gd name="T94" fmla="*/ 49 w 252"/>
                <a:gd name="T95" fmla="*/ 233 h 291"/>
                <a:gd name="T96" fmla="*/ 45 w 252"/>
                <a:gd name="T97" fmla="*/ 233 h 291"/>
                <a:gd name="T98" fmla="*/ 31 w 252"/>
                <a:gd name="T99" fmla="*/ 46 h 291"/>
                <a:gd name="T100" fmla="*/ 67 w 252"/>
                <a:gd name="T101" fmla="*/ 12 h 291"/>
                <a:gd name="T102" fmla="*/ 72 w 252"/>
                <a:gd name="T103" fmla="*/ 12 h 291"/>
                <a:gd name="T104" fmla="*/ 132 w 252"/>
                <a:gd name="T105" fmla="*/ 41 h 291"/>
                <a:gd name="T106" fmla="*/ 124 w 252"/>
                <a:gd name="T107" fmla="*/ 55 h 291"/>
                <a:gd name="T108" fmla="*/ 73 w 252"/>
                <a:gd name="T109" fmla="*/ 28 h 291"/>
                <a:gd name="T110" fmla="*/ 159 w 252"/>
                <a:gd name="T111" fmla="*/ 151 h 291"/>
                <a:gd name="T112" fmla="*/ 129 w 252"/>
                <a:gd name="T113" fmla="*/ 70 h 291"/>
                <a:gd name="T114" fmla="*/ 142 w 252"/>
                <a:gd name="T115" fmla="*/ 46 h 291"/>
                <a:gd name="T116" fmla="*/ 237 w 252"/>
                <a:gd name="T117" fmla="*/ 88 h 291"/>
                <a:gd name="T118" fmla="*/ 159 w 252"/>
                <a:gd name="T119" fmla="*/ 15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2" h="291">
                  <a:moveTo>
                    <a:pt x="251" y="83"/>
                  </a:moveTo>
                  <a:cubicBezTo>
                    <a:pt x="251" y="82"/>
                    <a:pt x="250" y="80"/>
                    <a:pt x="248" y="80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21" y="16"/>
                    <a:pt x="97" y="0"/>
                    <a:pt x="72" y="0"/>
                  </a:cubicBezTo>
                  <a:cubicBezTo>
                    <a:pt x="70" y="0"/>
                    <a:pt x="68" y="0"/>
                    <a:pt x="66" y="1"/>
                  </a:cubicBezTo>
                  <a:cubicBezTo>
                    <a:pt x="52" y="2"/>
                    <a:pt x="32" y="11"/>
                    <a:pt x="20" y="41"/>
                  </a:cubicBezTo>
                  <a:cubicBezTo>
                    <a:pt x="18" y="47"/>
                    <a:pt x="0" y="97"/>
                    <a:pt x="34" y="237"/>
                  </a:cubicBezTo>
                  <a:cubicBezTo>
                    <a:pt x="26" y="242"/>
                    <a:pt x="20" y="252"/>
                    <a:pt x="20" y="262"/>
                  </a:cubicBezTo>
                  <a:cubicBezTo>
                    <a:pt x="20" y="278"/>
                    <a:pt x="33" y="291"/>
                    <a:pt x="49" y="291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48" y="291"/>
                    <a:pt x="161" y="278"/>
                    <a:pt x="161" y="262"/>
                  </a:cubicBezTo>
                  <a:cubicBezTo>
                    <a:pt x="161" y="246"/>
                    <a:pt x="148" y="233"/>
                    <a:pt x="132" y="233"/>
                  </a:cubicBezTo>
                  <a:cubicBezTo>
                    <a:pt x="123" y="233"/>
                    <a:pt x="123" y="233"/>
                    <a:pt x="123" y="233"/>
                  </a:cubicBezTo>
                  <a:cubicBezTo>
                    <a:pt x="123" y="232"/>
                    <a:pt x="123" y="231"/>
                    <a:pt x="123" y="229"/>
                  </a:cubicBezTo>
                  <a:cubicBezTo>
                    <a:pt x="123" y="223"/>
                    <a:pt x="118" y="218"/>
                    <a:pt x="112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98" y="218"/>
                    <a:pt x="93" y="223"/>
                    <a:pt x="93" y="229"/>
                  </a:cubicBezTo>
                  <a:cubicBezTo>
                    <a:pt x="93" y="231"/>
                    <a:pt x="93" y="232"/>
                    <a:pt x="94" y="233"/>
                  </a:cubicBezTo>
                  <a:cubicBezTo>
                    <a:pt x="74" y="233"/>
                    <a:pt x="74" y="233"/>
                    <a:pt x="74" y="233"/>
                  </a:cubicBezTo>
                  <a:cubicBezTo>
                    <a:pt x="42" y="106"/>
                    <a:pt x="56" y="58"/>
                    <a:pt x="56" y="56"/>
                  </a:cubicBezTo>
                  <a:cubicBezTo>
                    <a:pt x="61" y="46"/>
                    <a:pt x="65" y="40"/>
                    <a:pt x="71" y="39"/>
                  </a:cubicBezTo>
                  <a:cubicBezTo>
                    <a:pt x="71" y="39"/>
                    <a:pt x="72" y="39"/>
                    <a:pt x="73" y="39"/>
                  </a:cubicBezTo>
                  <a:cubicBezTo>
                    <a:pt x="85" y="39"/>
                    <a:pt x="102" y="51"/>
                    <a:pt x="118" y="66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7" y="68"/>
                    <a:pt x="117" y="70"/>
                    <a:pt x="117" y="72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50" y="162"/>
                    <a:pt x="152" y="163"/>
                    <a:pt x="155" y="163"/>
                  </a:cubicBezTo>
                  <a:cubicBezTo>
                    <a:pt x="155" y="163"/>
                    <a:pt x="155" y="163"/>
                    <a:pt x="155" y="163"/>
                  </a:cubicBezTo>
                  <a:cubicBezTo>
                    <a:pt x="167" y="163"/>
                    <a:pt x="179" y="159"/>
                    <a:pt x="189" y="153"/>
                  </a:cubicBezTo>
                  <a:cubicBezTo>
                    <a:pt x="207" y="163"/>
                    <a:pt x="226" y="149"/>
                    <a:pt x="226" y="149"/>
                  </a:cubicBezTo>
                  <a:cubicBezTo>
                    <a:pt x="243" y="136"/>
                    <a:pt x="231" y="116"/>
                    <a:pt x="231" y="116"/>
                  </a:cubicBezTo>
                  <a:cubicBezTo>
                    <a:pt x="231" y="116"/>
                    <a:pt x="231" y="116"/>
                    <a:pt x="230" y="116"/>
                  </a:cubicBezTo>
                  <a:cubicBezTo>
                    <a:pt x="243" y="102"/>
                    <a:pt x="250" y="89"/>
                    <a:pt x="251" y="88"/>
                  </a:cubicBezTo>
                  <a:cubicBezTo>
                    <a:pt x="252" y="86"/>
                    <a:pt x="252" y="85"/>
                    <a:pt x="251" y="83"/>
                  </a:cubicBezTo>
                  <a:close/>
                  <a:moveTo>
                    <a:pt x="150" y="262"/>
                  </a:moveTo>
                  <a:cubicBezTo>
                    <a:pt x="150" y="272"/>
                    <a:pt x="142" y="280"/>
                    <a:pt x="132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0" y="280"/>
                    <a:pt x="32" y="272"/>
                    <a:pt x="32" y="262"/>
                  </a:cubicBezTo>
                  <a:cubicBezTo>
                    <a:pt x="32" y="253"/>
                    <a:pt x="40" y="245"/>
                    <a:pt x="49" y="245"/>
                  </a:cubicBezTo>
                  <a:cubicBezTo>
                    <a:pt x="132" y="245"/>
                    <a:pt x="132" y="245"/>
                    <a:pt x="132" y="245"/>
                  </a:cubicBezTo>
                  <a:cubicBezTo>
                    <a:pt x="142" y="245"/>
                    <a:pt x="150" y="253"/>
                    <a:pt x="150" y="262"/>
                  </a:cubicBezTo>
                  <a:close/>
                  <a:moveTo>
                    <a:pt x="73" y="28"/>
                  </a:moveTo>
                  <a:cubicBezTo>
                    <a:pt x="72" y="28"/>
                    <a:pt x="70" y="28"/>
                    <a:pt x="69" y="28"/>
                  </a:cubicBezTo>
                  <a:cubicBezTo>
                    <a:pt x="66" y="28"/>
                    <a:pt x="54" y="30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4"/>
                    <a:pt x="30" y="101"/>
                    <a:pt x="62" y="233"/>
                  </a:cubicBezTo>
                  <a:cubicBezTo>
                    <a:pt x="49" y="233"/>
                    <a:pt x="49" y="233"/>
                    <a:pt x="49" y="233"/>
                  </a:cubicBezTo>
                  <a:cubicBezTo>
                    <a:pt x="48" y="233"/>
                    <a:pt x="46" y="233"/>
                    <a:pt x="45" y="233"/>
                  </a:cubicBezTo>
                  <a:cubicBezTo>
                    <a:pt x="13" y="97"/>
                    <a:pt x="28" y="51"/>
                    <a:pt x="31" y="46"/>
                  </a:cubicBezTo>
                  <a:cubicBezTo>
                    <a:pt x="41" y="20"/>
                    <a:pt x="56" y="13"/>
                    <a:pt x="67" y="12"/>
                  </a:cubicBezTo>
                  <a:cubicBezTo>
                    <a:pt x="69" y="12"/>
                    <a:pt x="71" y="12"/>
                    <a:pt x="72" y="12"/>
                  </a:cubicBezTo>
                  <a:cubicBezTo>
                    <a:pt x="91" y="12"/>
                    <a:pt x="113" y="25"/>
                    <a:pt x="132" y="41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07" y="41"/>
                    <a:pt x="88" y="28"/>
                    <a:pt x="73" y="28"/>
                  </a:cubicBezTo>
                  <a:close/>
                  <a:moveTo>
                    <a:pt x="159" y="151"/>
                  </a:moveTo>
                  <a:cubicBezTo>
                    <a:pt x="129" y="70"/>
                    <a:pt x="129" y="70"/>
                    <a:pt x="129" y="70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237" y="88"/>
                    <a:pt x="237" y="88"/>
                    <a:pt x="237" y="88"/>
                  </a:cubicBezTo>
                  <a:cubicBezTo>
                    <a:pt x="227" y="103"/>
                    <a:pt x="195" y="148"/>
                    <a:pt x="159" y="151"/>
                  </a:cubicBezTo>
                  <a:close/>
                </a:path>
              </a:pathLst>
            </a:custGeom>
            <a:solidFill>
              <a:srgbClr val="90BC3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102" name="Group 58"/>
            <p:cNvGrpSpPr/>
            <p:nvPr/>
          </p:nvGrpSpPr>
          <p:grpSpPr>
            <a:xfrm>
              <a:off x="3121846" y="5260180"/>
              <a:ext cx="492125" cy="595313"/>
              <a:chOff x="3971925" y="295275"/>
              <a:chExt cx="492125" cy="595313"/>
            </a:xfrm>
          </p:grpSpPr>
          <p:sp>
            <p:nvSpPr>
              <p:cNvPr id="107" name="Freeform 108"/>
              <p:cNvSpPr>
                <a:spLocks/>
              </p:cNvSpPr>
              <p:nvPr/>
            </p:nvSpPr>
            <p:spPr bwMode="auto">
              <a:xfrm>
                <a:off x="4133850" y="295275"/>
                <a:ext cx="92075" cy="187325"/>
              </a:xfrm>
              <a:custGeom>
                <a:avLst/>
                <a:gdLst>
                  <a:gd name="T0" fmla="*/ 17 w 48"/>
                  <a:gd name="T1" fmla="*/ 99 h 99"/>
                  <a:gd name="T2" fmla="*/ 24 w 48"/>
                  <a:gd name="T3" fmla="*/ 57 h 99"/>
                  <a:gd name="T4" fmla="*/ 15 w 48"/>
                  <a:gd name="T5" fmla="*/ 0 h 99"/>
                  <a:gd name="T6" fmla="*/ 13 w 48"/>
                  <a:gd name="T7" fmla="*/ 45 h 99"/>
                  <a:gd name="T8" fmla="*/ 3 w 48"/>
                  <a:gd name="T9" fmla="*/ 66 h 99"/>
                  <a:gd name="T10" fmla="*/ 17 w 48"/>
                  <a:gd name="T11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99">
                    <a:moveTo>
                      <a:pt x="17" y="99"/>
                    </a:moveTo>
                    <a:cubicBezTo>
                      <a:pt x="8" y="80"/>
                      <a:pt x="24" y="57"/>
                      <a:pt x="24" y="57"/>
                    </a:cubicBezTo>
                    <a:cubicBezTo>
                      <a:pt x="48" y="25"/>
                      <a:pt x="15" y="0"/>
                      <a:pt x="15" y="0"/>
                    </a:cubicBezTo>
                    <a:cubicBezTo>
                      <a:pt x="26" y="10"/>
                      <a:pt x="21" y="32"/>
                      <a:pt x="13" y="45"/>
                    </a:cubicBezTo>
                    <a:cubicBezTo>
                      <a:pt x="4" y="58"/>
                      <a:pt x="3" y="66"/>
                      <a:pt x="3" y="66"/>
                    </a:cubicBezTo>
                    <a:cubicBezTo>
                      <a:pt x="0" y="89"/>
                      <a:pt x="17" y="99"/>
                      <a:pt x="17" y="99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08" name="Freeform 109"/>
              <p:cNvSpPr>
                <a:spLocks/>
              </p:cNvSpPr>
              <p:nvPr/>
            </p:nvSpPr>
            <p:spPr bwMode="auto">
              <a:xfrm>
                <a:off x="4225925" y="358775"/>
                <a:ext cx="52388" cy="104775"/>
              </a:xfrm>
              <a:custGeom>
                <a:avLst/>
                <a:gdLst>
                  <a:gd name="T0" fmla="*/ 10 w 28"/>
                  <a:gd name="T1" fmla="*/ 56 h 56"/>
                  <a:gd name="T2" fmla="*/ 14 w 28"/>
                  <a:gd name="T3" fmla="*/ 32 h 56"/>
                  <a:gd name="T4" fmla="*/ 9 w 28"/>
                  <a:gd name="T5" fmla="*/ 0 h 56"/>
                  <a:gd name="T6" fmla="*/ 8 w 28"/>
                  <a:gd name="T7" fmla="*/ 25 h 56"/>
                  <a:gd name="T8" fmla="*/ 2 w 28"/>
                  <a:gd name="T9" fmla="*/ 37 h 56"/>
                  <a:gd name="T10" fmla="*/ 10 w 28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6">
                    <a:moveTo>
                      <a:pt x="10" y="56"/>
                    </a:moveTo>
                    <a:cubicBezTo>
                      <a:pt x="5" y="45"/>
                      <a:pt x="14" y="32"/>
                      <a:pt x="14" y="32"/>
                    </a:cubicBezTo>
                    <a:cubicBezTo>
                      <a:pt x="28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8" y="25"/>
                    </a:cubicBezTo>
                    <a:cubicBezTo>
                      <a:pt x="3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09" name="Freeform 110"/>
              <p:cNvSpPr>
                <a:spLocks/>
              </p:cNvSpPr>
              <p:nvPr/>
            </p:nvSpPr>
            <p:spPr bwMode="auto">
              <a:xfrm>
                <a:off x="4051300" y="358775"/>
                <a:ext cx="50800" cy="104775"/>
              </a:xfrm>
              <a:custGeom>
                <a:avLst/>
                <a:gdLst>
                  <a:gd name="T0" fmla="*/ 10 w 27"/>
                  <a:gd name="T1" fmla="*/ 56 h 56"/>
                  <a:gd name="T2" fmla="*/ 14 w 27"/>
                  <a:gd name="T3" fmla="*/ 32 h 56"/>
                  <a:gd name="T4" fmla="*/ 9 w 27"/>
                  <a:gd name="T5" fmla="*/ 0 h 56"/>
                  <a:gd name="T6" fmla="*/ 7 w 27"/>
                  <a:gd name="T7" fmla="*/ 25 h 56"/>
                  <a:gd name="T8" fmla="*/ 2 w 27"/>
                  <a:gd name="T9" fmla="*/ 37 h 56"/>
                  <a:gd name="T10" fmla="*/ 10 w 27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56">
                    <a:moveTo>
                      <a:pt x="10" y="56"/>
                    </a:moveTo>
                    <a:cubicBezTo>
                      <a:pt x="4" y="45"/>
                      <a:pt x="14" y="32"/>
                      <a:pt x="14" y="32"/>
                    </a:cubicBezTo>
                    <a:cubicBezTo>
                      <a:pt x="27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7" y="25"/>
                    </a:cubicBezTo>
                    <a:cubicBezTo>
                      <a:pt x="2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10" name="Freeform 111"/>
              <p:cNvSpPr>
                <a:spLocks noEditPoints="1"/>
              </p:cNvSpPr>
              <p:nvPr/>
            </p:nvSpPr>
            <p:spPr bwMode="auto">
              <a:xfrm>
                <a:off x="4318000" y="666750"/>
                <a:ext cx="96838" cy="93663"/>
              </a:xfrm>
              <a:custGeom>
                <a:avLst/>
                <a:gdLst>
                  <a:gd name="T0" fmla="*/ 25 w 51"/>
                  <a:gd name="T1" fmla="*/ 0 h 50"/>
                  <a:gd name="T2" fmla="*/ 0 w 51"/>
                  <a:gd name="T3" fmla="*/ 20 h 50"/>
                  <a:gd name="T4" fmla="*/ 0 w 51"/>
                  <a:gd name="T5" fmla="*/ 21 h 50"/>
                  <a:gd name="T6" fmla="*/ 0 w 51"/>
                  <a:gd name="T7" fmla="*/ 29 h 50"/>
                  <a:gd name="T8" fmla="*/ 0 w 51"/>
                  <a:gd name="T9" fmla="*/ 30 h 50"/>
                  <a:gd name="T10" fmla="*/ 25 w 51"/>
                  <a:gd name="T11" fmla="*/ 50 h 50"/>
                  <a:gd name="T12" fmla="*/ 51 w 51"/>
                  <a:gd name="T13" fmla="*/ 25 h 50"/>
                  <a:gd name="T14" fmla="*/ 25 w 51"/>
                  <a:gd name="T15" fmla="*/ 0 h 50"/>
                  <a:gd name="T16" fmla="*/ 25 w 51"/>
                  <a:gd name="T17" fmla="*/ 38 h 50"/>
                  <a:gd name="T18" fmla="*/ 11 w 51"/>
                  <a:gd name="T19" fmla="*/ 28 h 50"/>
                  <a:gd name="T20" fmla="*/ 11 w 51"/>
                  <a:gd name="T21" fmla="*/ 22 h 50"/>
                  <a:gd name="T22" fmla="*/ 25 w 51"/>
                  <a:gd name="T23" fmla="*/ 12 h 50"/>
                  <a:gd name="T24" fmla="*/ 39 w 51"/>
                  <a:gd name="T25" fmla="*/ 25 h 50"/>
                  <a:gd name="T26" fmla="*/ 25 w 51"/>
                  <a:gd name="T27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0">
                    <a:moveTo>
                      <a:pt x="25" y="0"/>
                    </a:moveTo>
                    <a:cubicBezTo>
                      <a:pt x="13" y="0"/>
                      <a:pt x="3" y="8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41"/>
                      <a:pt x="13" y="50"/>
                      <a:pt x="25" y="50"/>
                    </a:cubicBezTo>
                    <a:cubicBezTo>
                      <a:pt x="39" y="50"/>
                      <a:pt x="51" y="39"/>
                      <a:pt x="51" y="25"/>
                    </a:cubicBezTo>
                    <a:cubicBezTo>
                      <a:pt x="51" y="11"/>
                      <a:pt x="39" y="0"/>
                      <a:pt x="25" y="0"/>
                    </a:cubicBezTo>
                    <a:close/>
                    <a:moveTo>
                      <a:pt x="25" y="38"/>
                    </a:moveTo>
                    <a:cubicBezTo>
                      <a:pt x="19" y="38"/>
                      <a:pt x="13" y="34"/>
                      <a:pt x="11" y="28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3" y="16"/>
                      <a:pt x="19" y="12"/>
                      <a:pt x="25" y="12"/>
                    </a:cubicBezTo>
                    <a:cubicBezTo>
                      <a:pt x="33" y="12"/>
                      <a:pt x="39" y="18"/>
                      <a:pt x="39" y="25"/>
                    </a:cubicBezTo>
                    <a:cubicBezTo>
                      <a:pt x="39" y="32"/>
                      <a:pt x="33" y="38"/>
                      <a:pt x="25" y="38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11" name="Freeform 112"/>
              <p:cNvSpPr>
                <a:spLocks noEditPoints="1"/>
              </p:cNvSpPr>
              <p:nvPr/>
            </p:nvSpPr>
            <p:spPr bwMode="auto">
              <a:xfrm>
                <a:off x="3971925" y="533400"/>
                <a:ext cx="492125" cy="357188"/>
              </a:xfrm>
              <a:custGeom>
                <a:avLst/>
                <a:gdLst>
                  <a:gd name="T0" fmla="*/ 208 w 260"/>
                  <a:gd name="T1" fmla="*/ 45 h 189"/>
                  <a:gd name="T2" fmla="*/ 194 w 260"/>
                  <a:gd name="T3" fmla="*/ 47 h 189"/>
                  <a:gd name="T4" fmla="*/ 194 w 260"/>
                  <a:gd name="T5" fmla="*/ 6 h 189"/>
                  <a:gd name="T6" fmla="*/ 189 w 260"/>
                  <a:gd name="T7" fmla="*/ 0 h 189"/>
                  <a:gd name="T8" fmla="*/ 6 w 260"/>
                  <a:gd name="T9" fmla="*/ 0 h 189"/>
                  <a:gd name="T10" fmla="*/ 0 w 260"/>
                  <a:gd name="T11" fmla="*/ 6 h 189"/>
                  <a:gd name="T12" fmla="*/ 0 w 260"/>
                  <a:gd name="T13" fmla="*/ 183 h 189"/>
                  <a:gd name="T14" fmla="*/ 6 w 260"/>
                  <a:gd name="T15" fmla="*/ 189 h 189"/>
                  <a:gd name="T16" fmla="*/ 189 w 260"/>
                  <a:gd name="T17" fmla="*/ 189 h 189"/>
                  <a:gd name="T18" fmla="*/ 194 w 260"/>
                  <a:gd name="T19" fmla="*/ 183 h 189"/>
                  <a:gd name="T20" fmla="*/ 194 w 260"/>
                  <a:gd name="T21" fmla="*/ 143 h 189"/>
                  <a:gd name="T22" fmla="*/ 208 w 260"/>
                  <a:gd name="T23" fmla="*/ 145 h 189"/>
                  <a:gd name="T24" fmla="*/ 260 w 260"/>
                  <a:gd name="T25" fmla="*/ 95 h 189"/>
                  <a:gd name="T26" fmla="*/ 208 w 260"/>
                  <a:gd name="T27" fmla="*/ 45 h 189"/>
                  <a:gd name="T28" fmla="*/ 208 w 260"/>
                  <a:gd name="T29" fmla="*/ 133 h 189"/>
                  <a:gd name="T30" fmla="*/ 191 w 260"/>
                  <a:gd name="T31" fmla="*/ 130 h 189"/>
                  <a:gd name="T32" fmla="*/ 186 w 260"/>
                  <a:gd name="T33" fmla="*/ 130 h 189"/>
                  <a:gd name="T34" fmla="*/ 183 w 260"/>
                  <a:gd name="T35" fmla="*/ 135 h 189"/>
                  <a:gd name="T36" fmla="*/ 183 w 260"/>
                  <a:gd name="T37" fmla="*/ 178 h 189"/>
                  <a:gd name="T38" fmla="*/ 12 w 260"/>
                  <a:gd name="T39" fmla="*/ 178 h 189"/>
                  <a:gd name="T40" fmla="*/ 12 w 260"/>
                  <a:gd name="T41" fmla="*/ 12 h 189"/>
                  <a:gd name="T42" fmla="*/ 183 w 260"/>
                  <a:gd name="T43" fmla="*/ 12 h 189"/>
                  <a:gd name="T44" fmla="*/ 183 w 260"/>
                  <a:gd name="T45" fmla="*/ 20 h 189"/>
                  <a:gd name="T46" fmla="*/ 14 w 260"/>
                  <a:gd name="T47" fmla="*/ 20 h 189"/>
                  <a:gd name="T48" fmla="*/ 183 w 260"/>
                  <a:gd name="T49" fmla="*/ 21 h 189"/>
                  <a:gd name="T50" fmla="*/ 183 w 260"/>
                  <a:gd name="T51" fmla="*/ 55 h 189"/>
                  <a:gd name="T52" fmla="*/ 186 w 260"/>
                  <a:gd name="T53" fmla="*/ 60 h 189"/>
                  <a:gd name="T54" fmla="*/ 191 w 260"/>
                  <a:gd name="T55" fmla="*/ 60 h 189"/>
                  <a:gd name="T56" fmla="*/ 208 w 260"/>
                  <a:gd name="T57" fmla="*/ 56 h 189"/>
                  <a:gd name="T58" fmla="*/ 248 w 260"/>
                  <a:gd name="T59" fmla="*/ 95 h 189"/>
                  <a:gd name="T60" fmla="*/ 208 w 260"/>
                  <a:gd name="T61" fmla="*/ 13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0" h="189">
                    <a:moveTo>
                      <a:pt x="208" y="45"/>
                    </a:moveTo>
                    <a:cubicBezTo>
                      <a:pt x="203" y="45"/>
                      <a:pt x="199" y="45"/>
                      <a:pt x="194" y="47"/>
                    </a:cubicBezTo>
                    <a:cubicBezTo>
                      <a:pt x="194" y="6"/>
                      <a:pt x="194" y="6"/>
                      <a:pt x="194" y="6"/>
                    </a:cubicBezTo>
                    <a:cubicBezTo>
                      <a:pt x="194" y="3"/>
                      <a:pt x="192" y="0"/>
                      <a:pt x="18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7"/>
                      <a:pt x="3" y="189"/>
                      <a:pt x="6" y="189"/>
                    </a:cubicBezTo>
                    <a:cubicBezTo>
                      <a:pt x="189" y="189"/>
                      <a:pt x="189" y="189"/>
                      <a:pt x="189" y="189"/>
                    </a:cubicBezTo>
                    <a:cubicBezTo>
                      <a:pt x="192" y="189"/>
                      <a:pt x="194" y="187"/>
                      <a:pt x="194" y="183"/>
                    </a:cubicBezTo>
                    <a:cubicBezTo>
                      <a:pt x="194" y="143"/>
                      <a:pt x="194" y="143"/>
                      <a:pt x="194" y="143"/>
                    </a:cubicBezTo>
                    <a:cubicBezTo>
                      <a:pt x="199" y="144"/>
                      <a:pt x="203" y="145"/>
                      <a:pt x="208" y="145"/>
                    </a:cubicBezTo>
                    <a:cubicBezTo>
                      <a:pt x="237" y="145"/>
                      <a:pt x="260" y="122"/>
                      <a:pt x="260" y="95"/>
                    </a:cubicBezTo>
                    <a:cubicBezTo>
                      <a:pt x="260" y="67"/>
                      <a:pt x="237" y="45"/>
                      <a:pt x="208" y="45"/>
                    </a:cubicBezTo>
                    <a:close/>
                    <a:moveTo>
                      <a:pt x="208" y="133"/>
                    </a:moveTo>
                    <a:cubicBezTo>
                      <a:pt x="202" y="133"/>
                      <a:pt x="196" y="132"/>
                      <a:pt x="191" y="130"/>
                    </a:cubicBezTo>
                    <a:cubicBezTo>
                      <a:pt x="189" y="129"/>
                      <a:pt x="187" y="129"/>
                      <a:pt x="186" y="130"/>
                    </a:cubicBezTo>
                    <a:cubicBezTo>
                      <a:pt x="184" y="131"/>
                      <a:pt x="183" y="133"/>
                      <a:pt x="183" y="135"/>
                    </a:cubicBezTo>
                    <a:cubicBezTo>
                      <a:pt x="183" y="178"/>
                      <a:pt x="183" y="178"/>
                      <a:pt x="183" y="178"/>
                    </a:cubicBezTo>
                    <a:cubicBezTo>
                      <a:pt x="12" y="178"/>
                      <a:pt x="12" y="178"/>
                      <a:pt x="12" y="17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83" y="12"/>
                      <a:pt x="183" y="12"/>
                      <a:pt x="183" y="12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95" y="52"/>
                      <a:pt x="183" y="21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3" y="57"/>
                      <a:pt x="184" y="59"/>
                      <a:pt x="186" y="60"/>
                    </a:cubicBezTo>
                    <a:cubicBezTo>
                      <a:pt x="187" y="61"/>
                      <a:pt x="189" y="61"/>
                      <a:pt x="191" y="60"/>
                    </a:cubicBezTo>
                    <a:cubicBezTo>
                      <a:pt x="196" y="58"/>
                      <a:pt x="202" y="56"/>
                      <a:pt x="208" y="56"/>
                    </a:cubicBezTo>
                    <a:cubicBezTo>
                      <a:pt x="230" y="56"/>
                      <a:pt x="248" y="74"/>
                      <a:pt x="248" y="95"/>
                    </a:cubicBezTo>
                    <a:cubicBezTo>
                      <a:pt x="248" y="116"/>
                      <a:pt x="230" y="133"/>
                      <a:pt x="208" y="133"/>
                    </a:cubicBezTo>
                    <a:close/>
                  </a:path>
                </a:pathLst>
              </a:custGeom>
              <a:solidFill>
                <a:srgbClr val="00B0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103" name="Content Placeholder 2"/>
            <p:cNvSpPr txBox="1">
              <a:spLocks/>
            </p:cNvSpPr>
            <p:nvPr/>
          </p:nvSpPr>
          <p:spPr>
            <a:xfrm>
              <a:off x="873348" y="240146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104" name="Content Placeholder 2"/>
            <p:cNvSpPr txBox="1">
              <a:spLocks/>
            </p:cNvSpPr>
            <p:nvPr/>
          </p:nvSpPr>
          <p:spPr>
            <a:xfrm>
              <a:off x="873348" y="3393719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105" name="Content Placeholder 2"/>
            <p:cNvSpPr txBox="1">
              <a:spLocks/>
            </p:cNvSpPr>
            <p:nvPr/>
          </p:nvSpPr>
          <p:spPr>
            <a:xfrm>
              <a:off x="871402" y="4383802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  <p:sp>
          <p:nvSpPr>
            <p:cNvPr id="106" name="Content Placeholder 2"/>
            <p:cNvSpPr txBox="1">
              <a:spLocks/>
            </p:cNvSpPr>
            <p:nvPr/>
          </p:nvSpPr>
          <p:spPr>
            <a:xfrm>
              <a:off x="892488" y="533267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Clever &amp; Intellegence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52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45"/>
          <p:cNvSpPr txBox="1">
            <a:spLocks/>
          </p:cNvSpPr>
          <p:nvPr/>
        </p:nvSpPr>
        <p:spPr>
          <a:xfrm>
            <a:off x="891112" y="1224037"/>
            <a:ext cx="9910485" cy="407992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30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ato"/>
                <a:ea typeface="+mn-ea"/>
                <a:cs typeface="Lato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"/>
                <a:ea typeface="+mn-ea"/>
              </a:rPr>
              <a:t>Main idea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Lato"/>
              <a:ea typeface="+mn-ea"/>
            </a:endParaRPr>
          </a:p>
        </p:txBody>
      </p:sp>
      <p:sp>
        <p:nvSpPr>
          <p:cNvPr id="55" name="Text Placeholder 58"/>
          <p:cNvSpPr txBox="1">
            <a:spLocks/>
          </p:cNvSpPr>
          <p:nvPr/>
        </p:nvSpPr>
        <p:spPr>
          <a:xfrm>
            <a:off x="891112" y="1738085"/>
            <a:ext cx="991048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1900" b="0" kern="1200" smtClean="0">
                <a:solidFill>
                  <a:schemeClr val="accent3"/>
                </a:solidFill>
                <a:effectLst/>
                <a:latin typeface="+mn-lt"/>
                <a:ea typeface="+mn-ea"/>
                <a:cs typeface="+mn-cs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smtClean="0">
                <a:ln>
                  <a:noFill/>
                </a:ln>
                <a:solidFill>
                  <a:srgbClr val="44BE9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Lorem ipsum dolor sit amet, consectetur adipiscing 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44BE9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Text Placeholder 47"/>
          <p:cNvSpPr txBox="1">
            <a:spLocks/>
          </p:cNvSpPr>
          <p:nvPr/>
        </p:nvSpPr>
        <p:spPr>
          <a:xfrm>
            <a:off x="3654290" y="2994276"/>
            <a:ext cx="697407" cy="680333"/>
          </a:xfrm>
          <a:prstGeom prst="rect">
            <a:avLst/>
          </a:prstGeom>
          <a:solidFill>
            <a:srgbClr val="46556A"/>
          </a:solidFill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2800" b="0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 Light"/>
                <a:ea typeface="+mn-ea"/>
              </a:rPr>
              <a:t>01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57" name="Text Placeholder 48"/>
          <p:cNvSpPr txBox="1">
            <a:spLocks/>
          </p:cNvSpPr>
          <p:nvPr/>
        </p:nvSpPr>
        <p:spPr>
          <a:xfrm>
            <a:off x="891115" y="3032900"/>
            <a:ext cx="264752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r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7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Title Example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58" name="Text Placeholder 46"/>
          <p:cNvSpPr txBox="1">
            <a:spLocks/>
          </p:cNvSpPr>
          <p:nvPr/>
        </p:nvSpPr>
        <p:spPr>
          <a:xfrm>
            <a:off x="891113" y="3486809"/>
            <a:ext cx="2647526" cy="7752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490633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None/>
              <a:defRPr sz="14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90633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Cras quis urna quis augue sagittis ultrices aliquam sit amet erat. Nulla ac lacus arcur at mauris no.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59" name="Text Placeholder 49"/>
          <p:cNvSpPr txBox="1">
            <a:spLocks/>
          </p:cNvSpPr>
          <p:nvPr/>
        </p:nvSpPr>
        <p:spPr>
          <a:xfrm>
            <a:off x="7358519" y="3048827"/>
            <a:ext cx="697407" cy="680333"/>
          </a:xfrm>
          <a:prstGeom prst="rect">
            <a:avLst/>
          </a:prstGeom>
          <a:solidFill>
            <a:srgbClr val="1487B1"/>
          </a:solidFill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2800" b="0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 Light"/>
                <a:ea typeface="+mn-ea"/>
              </a:rPr>
              <a:t>02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60" name="Text Placeholder 50"/>
          <p:cNvSpPr txBox="1">
            <a:spLocks/>
          </p:cNvSpPr>
          <p:nvPr/>
        </p:nvSpPr>
        <p:spPr>
          <a:xfrm>
            <a:off x="8154071" y="3032900"/>
            <a:ext cx="264752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7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Title Example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61" name="Text Placeholder 51"/>
          <p:cNvSpPr txBox="1">
            <a:spLocks/>
          </p:cNvSpPr>
          <p:nvPr/>
        </p:nvSpPr>
        <p:spPr>
          <a:xfrm>
            <a:off x="8154071" y="3486809"/>
            <a:ext cx="2647526" cy="7752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90633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None/>
              <a:defRPr sz="14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90633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Cras quis urna quis augue sagittis ultrices aliquam sit amet erat. Nulla ac lacus arcur at mauris no.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62" name="Text Placeholder 52"/>
          <p:cNvSpPr txBox="1">
            <a:spLocks/>
          </p:cNvSpPr>
          <p:nvPr/>
        </p:nvSpPr>
        <p:spPr>
          <a:xfrm>
            <a:off x="3654290" y="5493342"/>
            <a:ext cx="697407" cy="680333"/>
          </a:xfrm>
          <a:prstGeom prst="rect">
            <a:avLst/>
          </a:prstGeom>
          <a:solidFill>
            <a:srgbClr val="44BE9B"/>
          </a:solidFill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2800" b="0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 Light"/>
                <a:ea typeface="+mn-ea"/>
              </a:rPr>
              <a:t>03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63" name="Text Placeholder 53"/>
          <p:cNvSpPr txBox="1">
            <a:spLocks/>
          </p:cNvSpPr>
          <p:nvPr/>
        </p:nvSpPr>
        <p:spPr>
          <a:xfrm>
            <a:off x="891115" y="5531969"/>
            <a:ext cx="264752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r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7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Title Example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64" name="Text Placeholder 54"/>
          <p:cNvSpPr txBox="1">
            <a:spLocks/>
          </p:cNvSpPr>
          <p:nvPr/>
        </p:nvSpPr>
        <p:spPr>
          <a:xfrm>
            <a:off x="891113" y="5985875"/>
            <a:ext cx="2647526" cy="7752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490633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None/>
              <a:defRPr sz="14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90633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Cras quis urna quis augue sagittis ultrices aliquam sit amet erat. Nulla ac lacus arcur at mauris no.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65" name="Text Placeholder 55"/>
          <p:cNvSpPr txBox="1">
            <a:spLocks/>
          </p:cNvSpPr>
          <p:nvPr/>
        </p:nvSpPr>
        <p:spPr>
          <a:xfrm>
            <a:off x="7358519" y="5547894"/>
            <a:ext cx="697407" cy="680333"/>
          </a:xfrm>
          <a:prstGeom prst="rect">
            <a:avLst/>
          </a:prstGeom>
          <a:solidFill>
            <a:srgbClr val="9CB833"/>
          </a:solidFill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2800" b="0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 Light"/>
                <a:ea typeface="+mn-ea"/>
              </a:rPr>
              <a:t>04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66" name="Text Placeholder 56"/>
          <p:cNvSpPr txBox="1">
            <a:spLocks/>
          </p:cNvSpPr>
          <p:nvPr/>
        </p:nvSpPr>
        <p:spPr>
          <a:xfrm>
            <a:off x="8154071" y="5531969"/>
            <a:ext cx="264752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7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Title Example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sp>
        <p:nvSpPr>
          <p:cNvPr id="67" name="Text Placeholder 57"/>
          <p:cNvSpPr txBox="1">
            <a:spLocks/>
          </p:cNvSpPr>
          <p:nvPr/>
        </p:nvSpPr>
        <p:spPr>
          <a:xfrm>
            <a:off x="8154071" y="5985875"/>
            <a:ext cx="2647526" cy="7752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90633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None/>
              <a:defRPr sz="14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90633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Lato Regular"/>
                <a:ea typeface="+mn-ea"/>
              </a:rPr>
              <a:t>Cras quis urna quis augue sagittis ultrices aliquam sit amet erat. Nulla ac lacus arcur at mauris no.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Lato Regular"/>
              <a:ea typeface="+mn-ea"/>
            </a:endParaRPr>
          </a:p>
        </p:txBody>
      </p:sp>
      <p:grpSp>
        <p:nvGrpSpPr>
          <p:cNvPr id="68" name="Group 24"/>
          <p:cNvGrpSpPr/>
          <p:nvPr/>
        </p:nvGrpSpPr>
        <p:grpSpPr>
          <a:xfrm rot="10800000">
            <a:off x="4439749" y="2612394"/>
            <a:ext cx="2804955" cy="4556997"/>
            <a:chOff x="1928773" y="4699114"/>
            <a:chExt cx="2935287" cy="4768850"/>
          </a:xfrm>
        </p:grpSpPr>
        <p:sp>
          <p:nvSpPr>
            <p:cNvPr id="69" name="Freeform 19"/>
            <p:cNvSpPr>
              <a:spLocks/>
            </p:cNvSpPr>
            <p:nvPr/>
          </p:nvSpPr>
          <p:spPr bwMode="auto">
            <a:xfrm rot="10800000">
              <a:off x="2366922" y="6362813"/>
              <a:ext cx="1174751" cy="1339851"/>
            </a:xfrm>
            <a:custGeom>
              <a:avLst/>
              <a:gdLst>
                <a:gd name="T0" fmla="*/ 336 w 423"/>
                <a:gd name="T1" fmla="*/ 0 h 483"/>
                <a:gd name="T2" fmla="*/ 313 w 423"/>
                <a:gd name="T3" fmla="*/ 42 h 483"/>
                <a:gd name="T4" fmla="*/ 262 w 423"/>
                <a:gd name="T5" fmla="*/ 62 h 483"/>
                <a:gd name="T6" fmla="*/ 210 w 423"/>
                <a:gd name="T7" fmla="*/ 42 h 483"/>
                <a:gd name="T8" fmla="*/ 187 w 423"/>
                <a:gd name="T9" fmla="*/ 0 h 483"/>
                <a:gd name="T10" fmla="*/ 63 w 423"/>
                <a:gd name="T11" fmla="*/ 0 h 483"/>
                <a:gd name="T12" fmla="*/ 63 w 423"/>
                <a:gd name="T13" fmla="*/ 190 h 483"/>
                <a:gd name="T14" fmla="*/ 55 w 423"/>
                <a:gd name="T15" fmla="*/ 190 h 483"/>
                <a:gd name="T16" fmla="*/ 0 w 423"/>
                <a:gd name="T17" fmla="*/ 250 h 483"/>
                <a:gd name="T18" fmla="*/ 55 w 423"/>
                <a:gd name="T19" fmla="*/ 309 h 483"/>
                <a:gd name="T20" fmla="*/ 63 w 423"/>
                <a:gd name="T21" fmla="*/ 310 h 483"/>
                <a:gd name="T22" fmla="*/ 63 w 423"/>
                <a:gd name="T23" fmla="*/ 483 h 483"/>
                <a:gd name="T24" fmla="*/ 216 w 423"/>
                <a:gd name="T25" fmla="*/ 483 h 483"/>
                <a:gd name="T26" fmla="*/ 319 w 423"/>
                <a:gd name="T27" fmla="*/ 195 h 483"/>
                <a:gd name="T28" fmla="*/ 356 w 423"/>
                <a:gd name="T29" fmla="*/ 127 h 483"/>
                <a:gd name="T30" fmla="*/ 423 w 423"/>
                <a:gd name="T31" fmla="*/ 0 h 483"/>
                <a:gd name="T32" fmla="*/ 336 w 423"/>
                <a:gd name="T3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3" h="483">
                  <a:moveTo>
                    <a:pt x="336" y="0"/>
                  </a:moveTo>
                  <a:cubicBezTo>
                    <a:pt x="334" y="16"/>
                    <a:pt x="326" y="31"/>
                    <a:pt x="313" y="42"/>
                  </a:cubicBezTo>
                  <a:cubicBezTo>
                    <a:pt x="299" y="55"/>
                    <a:pt x="281" y="62"/>
                    <a:pt x="262" y="62"/>
                  </a:cubicBezTo>
                  <a:cubicBezTo>
                    <a:pt x="242" y="62"/>
                    <a:pt x="224" y="55"/>
                    <a:pt x="210" y="42"/>
                  </a:cubicBezTo>
                  <a:cubicBezTo>
                    <a:pt x="198" y="31"/>
                    <a:pt x="190" y="16"/>
                    <a:pt x="18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24" y="193"/>
                    <a:pt x="0" y="219"/>
                    <a:pt x="0" y="250"/>
                  </a:cubicBezTo>
                  <a:cubicBezTo>
                    <a:pt x="0" y="281"/>
                    <a:pt x="24" y="307"/>
                    <a:pt x="55" y="309"/>
                  </a:cubicBezTo>
                  <a:cubicBezTo>
                    <a:pt x="63" y="310"/>
                    <a:pt x="63" y="310"/>
                    <a:pt x="63" y="310"/>
                  </a:cubicBezTo>
                  <a:cubicBezTo>
                    <a:pt x="63" y="483"/>
                    <a:pt x="63" y="483"/>
                    <a:pt x="63" y="483"/>
                  </a:cubicBezTo>
                  <a:cubicBezTo>
                    <a:pt x="216" y="483"/>
                    <a:pt x="216" y="483"/>
                    <a:pt x="216" y="483"/>
                  </a:cubicBezTo>
                  <a:cubicBezTo>
                    <a:pt x="231" y="419"/>
                    <a:pt x="260" y="321"/>
                    <a:pt x="319" y="195"/>
                  </a:cubicBezTo>
                  <a:cubicBezTo>
                    <a:pt x="328" y="175"/>
                    <a:pt x="341" y="153"/>
                    <a:pt x="356" y="127"/>
                  </a:cubicBezTo>
                  <a:cubicBezTo>
                    <a:pt x="378" y="90"/>
                    <a:pt x="404" y="45"/>
                    <a:pt x="423" y="0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9863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900" b="0" i="0" u="none" strike="noStrike" kern="0" cap="none" spc="0" normalizeH="0" baseline="0" noProof="0" smtClean="0">
                <a:ln>
                  <a:noFill/>
                </a:ln>
                <a:solidFill>
                  <a:srgbClr val="122C4D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0800000">
              <a:off x="2753237" y="6954365"/>
              <a:ext cx="542491" cy="40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15</a:t>
              </a:r>
              <a:endParaRPr kumimoji="0" lang="en-US" sz="1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1" name="Freeform 20"/>
            <p:cNvSpPr>
              <a:spLocks/>
            </p:cNvSpPr>
            <p:nvPr/>
          </p:nvSpPr>
          <p:spPr bwMode="auto">
            <a:xfrm rot="10800000">
              <a:off x="3413085" y="6362815"/>
              <a:ext cx="1012825" cy="1511300"/>
            </a:xfrm>
            <a:custGeom>
              <a:avLst/>
              <a:gdLst>
                <a:gd name="T0" fmla="*/ 365 w 365"/>
                <a:gd name="T1" fmla="*/ 387 h 545"/>
                <a:gd name="T2" fmla="*/ 323 w 365"/>
                <a:gd name="T3" fmla="*/ 363 h 545"/>
                <a:gd name="T4" fmla="*/ 303 w 365"/>
                <a:gd name="T5" fmla="*/ 312 h 545"/>
                <a:gd name="T6" fmla="*/ 323 w 365"/>
                <a:gd name="T7" fmla="*/ 260 h 545"/>
                <a:gd name="T8" fmla="*/ 365 w 365"/>
                <a:gd name="T9" fmla="*/ 237 h 545"/>
                <a:gd name="T10" fmla="*/ 365 w 365"/>
                <a:gd name="T11" fmla="*/ 62 h 545"/>
                <a:gd name="T12" fmla="*/ 231 w 365"/>
                <a:gd name="T13" fmla="*/ 62 h 545"/>
                <a:gd name="T14" fmla="*/ 230 w 365"/>
                <a:gd name="T15" fmla="*/ 55 h 545"/>
                <a:gd name="T16" fmla="*/ 170 w 365"/>
                <a:gd name="T17" fmla="*/ 0 h 545"/>
                <a:gd name="T18" fmla="*/ 111 w 365"/>
                <a:gd name="T19" fmla="*/ 55 h 545"/>
                <a:gd name="T20" fmla="*/ 110 w 365"/>
                <a:gd name="T21" fmla="*/ 62 h 545"/>
                <a:gd name="T22" fmla="*/ 0 w 365"/>
                <a:gd name="T23" fmla="*/ 62 h 545"/>
                <a:gd name="T24" fmla="*/ 66 w 365"/>
                <a:gd name="T25" fmla="*/ 189 h 545"/>
                <a:gd name="T26" fmla="*/ 103 w 365"/>
                <a:gd name="T27" fmla="*/ 257 h 545"/>
                <a:gd name="T28" fmla="*/ 206 w 365"/>
                <a:gd name="T29" fmla="*/ 545 h 545"/>
                <a:gd name="T30" fmla="*/ 365 w 365"/>
                <a:gd name="T31" fmla="*/ 545 h 545"/>
                <a:gd name="T32" fmla="*/ 365 w 365"/>
                <a:gd name="T33" fmla="*/ 38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5" h="545">
                  <a:moveTo>
                    <a:pt x="365" y="387"/>
                  </a:moveTo>
                  <a:cubicBezTo>
                    <a:pt x="349" y="384"/>
                    <a:pt x="335" y="376"/>
                    <a:pt x="323" y="363"/>
                  </a:cubicBezTo>
                  <a:cubicBezTo>
                    <a:pt x="310" y="349"/>
                    <a:pt x="303" y="331"/>
                    <a:pt x="303" y="312"/>
                  </a:cubicBezTo>
                  <a:cubicBezTo>
                    <a:pt x="303" y="293"/>
                    <a:pt x="310" y="274"/>
                    <a:pt x="323" y="260"/>
                  </a:cubicBezTo>
                  <a:cubicBezTo>
                    <a:pt x="335" y="248"/>
                    <a:pt x="349" y="240"/>
                    <a:pt x="365" y="237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28" y="24"/>
                    <a:pt x="201" y="0"/>
                    <a:pt x="170" y="0"/>
                  </a:cubicBezTo>
                  <a:cubicBezTo>
                    <a:pt x="140" y="0"/>
                    <a:pt x="113" y="24"/>
                    <a:pt x="111" y="55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107"/>
                    <a:pt x="45" y="152"/>
                    <a:pt x="66" y="189"/>
                  </a:cubicBezTo>
                  <a:cubicBezTo>
                    <a:pt x="81" y="215"/>
                    <a:pt x="94" y="237"/>
                    <a:pt x="103" y="257"/>
                  </a:cubicBezTo>
                  <a:cubicBezTo>
                    <a:pt x="162" y="383"/>
                    <a:pt x="192" y="481"/>
                    <a:pt x="206" y="545"/>
                  </a:cubicBezTo>
                  <a:cubicBezTo>
                    <a:pt x="365" y="545"/>
                    <a:pt x="365" y="545"/>
                    <a:pt x="365" y="545"/>
                  </a:cubicBezTo>
                  <a:lnTo>
                    <a:pt x="365" y="387"/>
                  </a:lnTo>
                  <a:close/>
                </a:path>
              </a:pathLst>
            </a:custGeom>
            <a:solidFill>
              <a:srgbClr val="9CB8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900" b="0" i="0" u="none" strike="noStrike" kern="0" cap="none" spc="0" normalizeH="0" baseline="0" noProof="0" smtClean="0">
                <a:ln>
                  <a:noFill/>
                </a:ln>
                <a:solidFill>
                  <a:srgbClr val="122C4D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0800000">
              <a:off x="3573773" y="6954365"/>
              <a:ext cx="542491" cy="40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14</a:t>
              </a:r>
              <a:endParaRPr kumimoji="0" lang="en-US" sz="1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 rot="10800000">
              <a:off x="2295485" y="7574078"/>
              <a:ext cx="1069975" cy="1527175"/>
            </a:xfrm>
            <a:custGeom>
              <a:avLst/>
              <a:gdLst>
                <a:gd name="T0" fmla="*/ 0 w 386"/>
                <a:gd name="T1" fmla="*/ 164 h 551"/>
                <a:gd name="T2" fmla="*/ 42 w 386"/>
                <a:gd name="T3" fmla="*/ 187 h 551"/>
                <a:gd name="T4" fmla="*/ 62 w 386"/>
                <a:gd name="T5" fmla="*/ 239 h 551"/>
                <a:gd name="T6" fmla="*/ 42 w 386"/>
                <a:gd name="T7" fmla="*/ 291 h 551"/>
                <a:gd name="T8" fmla="*/ 0 w 386"/>
                <a:gd name="T9" fmla="*/ 314 h 551"/>
                <a:gd name="T10" fmla="*/ 0 w 386"/>
                <a:gd name="T11" fmla="*/ 488 h 551"/>
                <a:gd name="T12" fmla="*/ 139 w 386"/>
                <a:gd name="T13" fmla="*/ 488 h 551"/>
                <a:gd name="T14" fmla="*/ 139 w 386"/>
                <a:gd name="T15" fmla="*/ 496 h 551"/>
                <a:gd name="T16" fmla="*/ 199 w 386"/>
                <a:gd name="T17" fmla="*/ 551 h 551"/>
                <a:gd name="T18" fmla="*/ 258 w 386"/>
                <a:gd name="T19" fmla="*/ 496 h 551"/>
                <a:gd name="T20" fmla="*/ 259 w 386"/>
                <a:gd name="T21" fmla="*/ 488 h 551"/>
                <a:gd name="T22" fmla="*/ 366 w 386"/>
                <a:gd name="T23" fmla="*/ 488 h 551"/>
                <a:gd name="T24" fmla="*/ 386 w 386"/>
                <a:gd name="T25" fmla="*/ 397 h 551"/>
                <a:gd name="T26" fmla="*/ 0 w 386"/>
                <a:gd name="T27" fmla="*/ 0 h 551"/>
                <a:gd name="T28" fmla="*/ 0 w 386"/>
                <a:gd name="T29" fmla="*/ 164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551">
                  <a:moveTo>
                    <a:pt x="0" y="164"/>
                  </a:moveTo>
                  <a:cubicBezTo>
                    <a:pt x="16" y="167"/>
                    <a:pt x="31" y="175"/>
                    <a:pt x="42" y="187"/>
                  </a:cubicBezTo>
                  <a:cubicBezTo>
                    <a:pt x="55" y="201"/>
                    <a:pt x="62" y="220"/>
                    <a:pt x="62" y="239"/>
                  </a:cubicBezTo>
                  <a:cubicBezTo>
                    <a:pt x="62" y="258"/>
                    <a:pt x="55" y="276"/>
                    <a:pt x="42" y="291"/>
                  </a:cubicBezTo>
                  <a:cubicBezTo>
                    <a:pt x="31" y="303"/>
                    <a:pt x="16" y="311"/>
                    <a:pt x="0" y="314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139" y="488"/>
                    <a:pt x="139" y="488"/>
                    <a:pt x="139" y="488"/>
                  </a:cubicBezTo>
                  <a:cubicBezTo>
                    <a:pt x="139" y="496"/>
                    <a:pt x="139" y="496"/>
                    <a:pt x="139" y="496"/>
                  </a:cubicBezTo>
                  <a:cubicBezTo>
                    <a:pt x="142" y="527"/>
                    <a:pt x="168" y="551"/>
                    <a:pt x="199" y="551"/>
                  </a:cubicBezTo>
                  <a:cubicBezTo>
                    <a:pt x="230" y="551"/>
                    <a:pt x="256" y="527"/>
                    <a:pt x="258" y="496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366" y="488"/>
                    <a:pt x="366" y="488"/>
                    <a:pt x="366" y="488"/>
                  </a:cubicBezTo>
                  <a:cubicBezTo>
                    <a:pt x="378" y="457"/>
                    <a:pt x="386" y="426"/>
                    <a:pt x="386" y="397"/>
                  </a:cubicBezTo>
                  <a:cubicBezTo>
                    <a:pt x="386" y="182"/>
                    <a:pt x="214" y="6"/>
                    <a:pt x="0" y="0"/>
                  </a:cubicBezTo>
                  <a:lnTo>
                    <a:pt x="0" y="164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900" b="0" i="0" u="none" strike="noStrike" kern="0" cap="none" spc="0" normalizeH="0" baseline="0" noProof="0" smtClean="0">
                <a:ln>
                  <a:noFill/>
                </a:ln>
                <a:solidFill>
                  <a:srgbClr val="122C4D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0800000">
              <a:off x="2490424" y="8085075"/>
              <a:ext cx="542491" cy="40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13</a:t>
              </a:r>
              <a:endParaRPr kumimoji="0" lang="en-US" sz="1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 rot="10800000">
              <a:off x="3238460" y="7747113"/>
              <a:ext cx="1260475" cy="1354139"/>
            </a:xfrm>
            <a:custGeom>
              <a:avLst/>
              <a:gdLst>
                <a:gd name="T0" fmla="*/ 122 w 454"/>
                <a:gd name="T1" fmla="*/ 489 h 489"/>
                <a:gd name="T2" fmla="*/ 145 w 454"/>
                <a:gd name="T3" fmla="*/ 447 h 489"/>
                <a:gd name="T4" fmla="*/ 196 w 454"/>
                <a:gd name="T5" fmla="*/ 426 h 489"/>
                <a:gd name="T6" fmla="*/ 248 w 454"/>
                <a:gd name="T7" fmla="*/ 447 h 489"/>
                <a:gd name="T8" fmla="*/ 271 w 454"/>
                <a:gd name="T9" fmla="*/ 489 h 489"/>
                <a:gd name="T10" fmla="*/ 391 w 454"/>
                <a:gd name="T11" fmla="*/ 489 h 489"/>
                <a:gd name="T12" fmla="*/ 391 w 454"/>
                <a:gd name="T13" fmla="*/ 299 h 489"/>
                <a:gd name="T14" fmla="*/ 399 w 454"/>
                <a:gd name="T15" fmla="*/ 298 h 489"/>
                <a:gd name="T16" fmla="*/ 454 w 454"/>
                <a:gd name="T17" fmla="*/ 239 h 489"/>
                <a:gd name="T18" fmla="*/ 399 w 454"/>
                <a:gd name="T19" fmla="*/ 179 h 489"/>
                <a:gd name="T20" fmla="*/ 391 w 454"/>
                <a:gd name="T21" fmla="*/ 179 h 489"/>
                <a:gd name="T22" fmla="*/ 391 w 454"/>
                <a:gd name="T23" fmla="*/ 0 h 489"/>
                <a:gd name="T24" fmla="*/ 0 w 454"/>
                <a:gd name="T25" fmla="*/ 397 h 489"/>
                <a:gd name="T26" fmla="*/ 19 w 454"/>
                <a:gd name="T27" fmla="*/ 489 h 489"/>
                <a:gd name="T28" fmla="*/ 122 w 454"/>
                <a:gd name="T29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89">
                  <a:moveTo>
                    <a:pt x="122" y="489"/>
                  </a:moveTo>
                  <a:cubicBezTo>
                    <a:pt x="125" y="473"/>
                    <a:pt x="133" y="458"/>
                    <a:pt x="145" y="447"/>
                  </a:cubicBezTo>
                  <a:cubicBezTo>
                    <a:pt x="159" y="434"/>
                    <a:pt x="177" y="426"/>
                    <a:pt x="196" y="426"/>
                  </a:cubicBezTo>
                  <a:cubicBezTo>
                    <a:pt x="216" y="426"/>
                    <a:pt x="234" y="434"/>
                    <a:pt x="248" y="447"/>
                  </a:cubicBezTo>
                  <a:cubicBezTo>
                    <a:pt x="260" y="458"/>
                    <a:pt x="268" y="473"/>
                    <a:pt x="271" y="489"/>
                  </a:cubicBezTo>
                  <a:cubicBezTo>
                    <a:pt x="391" y="489"/>
                    <a:pt x="391" y="489"/>
                    <a:pt x="391" y="489"/>
                  </a:cubicBezTo>
                  <a:cubicBezTo>
                    <a:pt x="391" y="299"/>
                    <a:pt x="391" y="299"/>
                    <a:pt x="391" y="299"/>
                  </a:cubicBezTo>
                  <a:cubicBezTo>
                    <a:pt x="399" y="298"/>
                    <a:pt x="399" y="298"/>
                    <a:pt x="399" y="298"/>
                  </a:cubicBezTo>
                  <a:cubicBezTo>
                    <a:pt x="430" y="296"/>
                    <a:pt x="454" y="270"/>
                    <a:pt x="454" y="239"/>
                  </a:cubicBezTo>
                  <a:cubicBezTo>
                    <a:pt x="454" y="208"/>
                    <a:pt x="430" y="182"/>
                    <a:pt x="399" y="179"/>
                  </a:cubicBezTo>
                  <a:cubicBezTo>
                    <a:pt x="391" y="179"/>
                    <a:pt x="391" y="179"/>
                    <a:pt x="391" y="179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175" y="3"/>
                    <a:pt x="0" y="180"/>
                    <a:pt x="0" y="397"/>
                  </a:cubicBezTo>
                  <a:cubicBezTo>
                    <a:pt x="0" y="426"/>
                    <a:pt x="7" y="457"/>
                    <a:pt x="19" y="489"/>
                  </a:cubicBezTo>
                  <a:lnTo>
                    <a:pt x="122" y="489"/>
                  </a:lnTo>
                  <a:close/>
                </a:path>
              </a:pathLst>
            </a:custGeom>
            <a:solidFill>
              <a:srgbClr val="1487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900" b="0" i="0" u="none" strike="noStrike" kern="0" cap="none" spc="0" normalizeH="0" baseline="0" noProof="0" smtClean="0">
                <a:ln>
                  <a:noFill/>
                </a:ln>
                <a:solidFill>
                  <a:srgbClr val="122C4D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0800000">
              <a:off x="3725635" y="8085075"/>
              <a:ext cx="542491" cy="40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906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12</a:t>
              </a:r>
              <a:endParaRPr kumimoji="0" lang="en-US" sz="1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77" name="Group 20"/>
            <p:cNvGrpSpPr/>
            <p:nvPr/>
          </p:nvGrpSpPr>
          <p:grpSpPr>
            <a:xfrm>
              <a:off x="1928773" y="4699114"/>
              <a:ext cx="2935287" cy="4768850"/>
              <a:chOff x="4649788" y="967712"/>
              <a:chExt cx="2935287" cy="4768850"/>
            </a:xfrm>
            <a:solidFill>
              <a:srgbClr val="122C4D"/>
            </a:solidFill>
          </p:grpSpPr>
          <p:sp>
            <p:nvSpPr>
              <p:cNvPr id="78" name="Freeform 13"/>
              <p:cNvSpPr>
                <a:spLocks noEditPoints="1"/>
              </p:cNvSpPr>
              <p:nvPr/>
            </p:nvSpPr>
            <p:spPr bwMode="auto">
              <a:xfrm rot="10800000">
                <a:off x="4649788" y="2266287"/>
                <a:ext cx="2935287" cy="3470275"/>
              </a:xfrm>
              <a:custGeom>
                <a:avLst/>
                <a:gdLst>
                  <a:gd name="T0" fmla="*/ 774 w 1058"/>
                  <a:gd name="T1" fmla="*/ 1252 h 1252"/>
                  <a:gd name="T2" fmla="*/ 283 w 1058"/>
                  <a:gd name="T3" fmla="*/ 1252 h 1252"/>
                  <a:gd name="T4" fmla="*/ 248 w 1058"/>
                  <a:gd name="T5" fmla="*/ 1218 h 1252"/>
                  <a:gd name="T6" fmla="*/ 142 w 1058"/>
                  <a:gd name="T7" fmla="*/ 887 h 1252"/>
                  <a:gd name="T8" fmla="*/ 110 w 1058"/>
                  <a:gd name="T9" fmla="*/ 831 h 1252"/>
                  <a:gd name="T10" fmla="*/ 0 w 1058"/>
                  <a:gd name="T11" fmla="*/ 529 h 1252"/>
                  <a:gd name="T12" fmla="*/ 529 w 1058"/>
                  <a:gd name="T13" fmla="*/ 0 h 1252"/>
                  <a:gd name="T14" fmla="*/ 1058 w 1058"/>
                  <a:gd name="T15" fmla="*/ 529 h 1252"/>
                  <a:gd name="T16" fmla="*/ 947 w 1058"/>
                  <a:gd name="T17" fmla="*/ 831 h 1252"/>
                  <a:gd name="T18" fmla="*/ 916 w 1058"/>
                  <a:gd name="T19" fmla="*/ 887 h 1252"/>
                  <a:gd name="T20" fmla="*/ 810 w 1058"/>
                  <a:gd name="T21" fmla="*/ 1218 h 1252"/>
                  <a:gd name="T22" fmla="*/ 774 w 1058"/>
                  <a:gd name="T23" fmla="*/ 1252 h 1252"/>
                  <a:gd name="T24" fmla="*/ 315 w 1058"/>
                  <a:gd name="T25" fmla="*/ 1180 h 1252"/>
                  <a:gd name="T26" fmla="*/ 742 w 1058"/>
                  <a:gd name="T27" fmla="*/ 1180 h 1252"/>
                  <a:gd name="T28" fmla="*/ 851 w 1058"/>
                  <a:gd name="T29" fmla="*/ 857 h 1252"/>
                  <a:gd name="T30" fmla="*/ 885 w 1058"/>
                  <a:gd name="T31" fmla="*/ 794 h 1252"/>
                  <a:gd name="T32" fmla="*/ 986 w 1058"/>
                  <a:gd name="T33" fmla="*/ 529 h 1252"/>
                  <a:gd name="T34" fmla="*/ 529 w 1058"/>
                  <a:gd name="T35" fmla="*/ 72 h 1252"/>
                  <a:gd name="T36" fmla="*/ 72 w 1058"/>
                  <a:gd name="T37" fmla="*/ 529 h 1252"/>
                  <a:gd name="T38" fmla="*/ 172 w 1058"/>
                  <a:gd name="T39" fmla="*/ 794 h 1252"/>
                  <a:gd name="T40" fmla="*/ 207 w 1058"/>
                  <a:gd name="T41" fmla="*/ 857 h 1252"/>
                  <a:gd name="T42" fmla="*/ 315 w 1058"/>
                  <a:gd name="T43" fmla="*/ 1180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8" h="1252">
                    <a:moveTo>
                      <a:pt x="774" y="1252"/>
                    </a:moveTo>
                    <a:cubicBezTo>
                      <a:pt x="283" y="1252"/>
                      <a:pt x="283" y="1252"/>
                      <a:pt x="283" y="1252"/>
                    </a:cubicBezTo>
                    <a:cubicBezTo>
                      <a:pt x="264" y="1252"/>
                      <a:pt x="249" y="1237"/>
                      <a:pt x="248" y="1218"/>
                    </a:cubicBezTo>
                    <a:cubicBezTo>
                      <a:pt x="247" y="1217"/>
                      <a:pt x="239" y="1097"/>
                      <a:pt x="142" y="887"/>
                    </a:cubicBezTo>
                    <a:cubicBezTo>
                      <a:pt x="135" y="873"/>
                      <a:pt x="123" y="853"/>
                      <a:pt x="110" y="831"/>
                    </a:cubicBezTo>
                    <a:cubicBezTo>
                      <a:pt x="66" y="755"/>
                      <a:pt x="0" y="640"/>
                      <a:pt x="0" y="529"/>
                    </a:cubicBezTo>
                    <a:cubicBezTo>
                      <a:pt x="0" y="238"/>
                      <a:pt x="237" y="0"/>
                      <a:pt x="529" y="0"/>
                    </a:cubicBezTo>
                    <a:cubicBezTo>
                      <a:pt x="820" y="0"/>
                      <a:pt x="1058" y="238"/>
                      <a:pt x="1058" y="529"/>
                    </a:cubicBezTo>
                    <a:cubicBezTo>
                      <a:pt x="1058" y="640"/>
                      <a:pt x="991" y="755"/>
                      <a:pt x="947" y="831"/>
                    </a:cubicBezTo>
                    <a:cubicBezTo>
                      <a:pt x="934" y="853"/>
                      <a:pt x="923" y="873"/>
                      <a:pt x="916" y="887"/>
                    </a:cubicBezTo>
                    <a:cubicBezTo>
                      <a:pt x="818" y="1097"/>
                      <a:pt x="810" y="1217"/>
                      <a:pt x="810" y="1218"/>
                    </a:cubicBezTo>
                    <a:cubicBezTo>
                      <a:pt x="809" y="1237"/>
                      <a:pt x="793" y="1252"/>
                      <a:pt x="774" y="1252"/>
                    </a:cubicBezTo>
                    <a:close/>
                    <a:moveTo>
                      <a:pt x="315" y="1180"/>
                    </a:moveTo>
                    <a:cubicBezTo>
                      <a:pt x="742" y="1180"/>
                      <a:pt x="742" y="1180"/>
                      <a:pt x="742" y="1180"/>
                    </a:cubicBezTo>
                    <a:cubicBezTo>
                      <a:pt x="751" y="1127"/>
                      <a:pt x="776" y="1017"/>
                      <a:pt x="851" y="857"/>
                    </a:cubicBezTo>
                    <a:cubicBezTo>
                      <a:pt x="859" y="840"/>
                      <a:pt x="871" y="819"/>
                      <a:pt x="885" y="794"/>
                    </a:cubicBezTo>
                    <a:cubicBezTo>
                      <a:pt x="928" y="721"/>
                      <a:pt x="986" y="621"/>
                      <a:pt x="986" y="529"/>
                    </a:cubicBezTo>
                    <a:cubicBezTo>
                      <a:pt x="986" y="277"/>
                      <a:pt x="781" y="72"/>
                      <a:pt x="529" y="72"/>
                    </a:cubicBezTo>
                    <a:cubicBezTo>
                      <a:pt x="277" y="72"/>
                      <a:pt x="72" y="277"/>
                      <a:pt x="72" y="529"/>
                    </a:cubicBezTo>
                    <a:cubicBezTo>
                      <a:pt x="72" y="621"/>
                      <a:pt x="130" y="721"/>
                      <a:pt x="172" y="794"/>
                    </a:cubicBezTo>
                    <a:cubicBezTo>
                      <a:pt x="187" y="819"/>
                      <a:pt x="199" y="840"/>
                      <a:pt x="207" y="857"/>
                    </a:cubicBezTo>
                    <a:cubicBezTo>
                      <a:pt x="281" y="1017"/>
                      <a:pt x="307" y="1127"/>
                      <a:pt x="315" y="1180"/>
                    </a:cubicBezTo>
                    <a:close/>
                  </a:path>
                </a:pathLst>
              </a:custGeom>
              <a:solidFill>
                <a:srgbClr val="4655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9063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79" name="Freeform 16"/>
              <p:cNvSpPr>
                <a:spLocks noEditPoints="1"/>
              </p:cNvSpPr>
              <p:nvPr/>
            </p:nvSpPr>
            <p:spPr bwMode="auto">
              <a:xfrm rot="10800000">
                <a:off x="5346701" y="967712"/>
                <a:ext cx="1500187" cy="1203325"/>
              </a:xfrm>
              <a:custGeom>
                <a:avLst/>
                <a:gdLst>
                  <a:gd name="T0" fmla="*/ 495 w 541"/>
                  <a:gd name="T1" fmla="*/ 223 h 434"/>
                  <a:gd name="T2" fmla="*/ 540 w 541"/>
                  <a:gd name="T3" fmla="*/ 168 h 434"/>
                  <a:gd name="T4" fmla="*/ 494 w 541"/>
                  <a:gd name="T5" fmla="*/ 112 h 434"/>
                  <a:gd name="T6" fmla="*/ 540 w 541"/>
                  <a:gd name="T7" fmla="*/ 57 h 434"/>
                  <a:gd name="T8" fmla="*/ 483 w 541"/>
                  <a:gd name="T9" fmla="*/ 0 h 434"/>
                  <a:gd name="T10" fmla="*/ 56 w 541"/>
                  <a:gd name="T11" fmla="*/ 0 h 434"/>
                  <a:gd name="T12" fmla="*/ 0 w 541"/>
                  <a:gd name="T13" fmla="*/ 56 h 434"/>
                  <a:gd name="T14" fmla="*/ 46 w 541"/>
                  <a:gd name="T15" fmla="*/ 112 h 434"/>
                  <a:gd name="T16" fmla="*/ 0 w 541"/>
                  <a:gd name="T17" fmla="*/ 167 h 434"/>
                  <a:gd name="T18" fmla="*/ 46 w 541"/>
                  <a:gd name="T19" fmla="*/ 223 h 434"/>
                  <a:gd name="T20" fmla="*/ 1 w 541"/>
                  <a:gd name="T21" fmla="*/ 278 h 434"/>
                  <a:gd name="T22" fmla="*/ 57 w 541"/>
                  <a:gd name="T23" fmla="*/ 334 h 434"/>
                  <a:gd name="T24" fmla="*/ 157 w 541"/>
                  <a:gd name="T25" fmla="*/ 334 h 434"/>
                  <a:gd name="T26" fmla="*/ 161 w 541"/>
                  <a:gd name="T27" fmla="*/ 351 h 434"/>
                  <a:gd name="T28" fmla="*/ 272 w 541"/>
                  <a:gd name="T29" fmla="*/ 433 h 434"/>
                  <a:gd name="T30" fmla="*/ 383 w 541"/>
                  <a:gd name="T31" fmla="*/ 335 h 434"/>
                  <a:gd name="T32" fmla="*/ 484 w 541"/>
                  <a:gd name="T33" fmla="*/ 335 h 434"/>
                  <a:gd name="T34" fmla="*/ 541 w 541"/>
                  <a:gd name="T35" fmla="*/ 278 h 434"/>
                  <a:gd name="T36" fmla="*/ 495 w 541"/>
                  <a:gd name="T37" fmla="*/ 223 h 434"/>
                  <a:gd name="T38" fmla="*/ 423 w 541"/>
                  <a:gd name="T39" fmla="*/ 241 h 434"/>
                  <a:gd name="T40" fmla="*/ 118 w 541"/>
                  <a:gd name="T41" fmla="*/ 241 h 434"/>
                  <a:gd name="T42" fmla="*/ 104 w 541"/>
                  <a:gd name="T43" fmla="*/ 227 h 434"/>
                  <a:gd name="T44" fmla="*/ 118 w 541"/>
                  <a:gd name="T45" fmla="*/ 213 h 434"/>
                  <a:gd name="T46" fmla="*/ 423 w 541"/>
                  <a:gd name="T47" fmla="*/ 213 h 434"/>
                  <a:gd name="T48" fmla="*/ 437 w 541"/>
                  <a:gd name="T49" fmla="*/ 227 h 434"/>
                  <a:gd name="T50" fmla="*/ 423 w 541"/>
                  <a:gd name="T51" fmla="*/ 241 h 434"/>
                  <a:gd name="T52" fmla="*/ 423 w 541"/>
                  <a:gd name="T53" fmla="*/ 116 h 434"/>
                  <a:gd name="T54" fmla="*/ 118 w 541"/>
                  <a:gd name="T55" fmla="*/ 116 h 434"/>
                  <a:gd name="T56" fmla="*/ 104 w 541"/>
                  <a:gd name="T57" fmla="*/ 102 h 434"/>
                  <a:gd name="T58" fmla="*/ 118 w 541"/>
                  <a:gd name="T59" fmla="*/ 88 h 434"/>
                  <a:gd name="T60" fmla="*/ 423 w 541"/>
                  <a:gd name="T61" fmla="*/ 88 h 434"/>
                  <a:gd name="T62" fmla="*/ 437 w 541"/>
                  <a:gd name="T63" fmla="*/ 102 h 434"/>
                  <a:gd name="T64" fmla="*/ 423 w 541"/>
                  <a:gd name="T65" fmla="*/ 116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1" h="434">
                    <a:moveTo>
                      <a:pt x="495" y="223"/>
                    </a:moveTo>
                    <a:cubicBezTo>
                      <a:pt x="521" y="218"/>
                      <a:pt x="540" y="195"/>
                      <a:pt x="540" y="168"/>
                    </a:cubicBezTo>
                    <a:cubicBezTo>
                      <a:pt x="540" y="140"/>
                      <a:pt x="520" y="117"/>
                      <a:pt x="494" y="112"/>
                    </a:cubicBezTo>
                    <a:cubicBezTo>
                      <a:pt x="520" y="107"/>
                      <a:pt x="540" y="84"/>
                      <a:pt x="540" y="57"/>
                    </a:cubicBezTo>
                    <a:cubicBezTo>
                      <a:pt x="540" y="26"/>
                      <a:pt x="514" y="0"/>
                      <a:pt x="48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4"/>
                      <a:pt x="20" y="107"/>
                      <a:pt x="46" y="112"/>
                    </a:cubicBezTo>
                    <a:cubicBezTo>
                      <a:pt x="20" y="117"/>
                      <a:pt x="0" y="140"/>
                      <a:pt x="0" y="167"/>
                    </a:cubicBezTo>
                    <a:cubicBezTo>
                      <a:pt x="0" y="195"/>
                      <a:pt x="20" y="218"/>
                      <a:pt x="46" y="223"/>
                    </a:cubicBezTo>
                    <a:cubicBezTo>
                      <a:pt x="20" y="228"/>
                      <a:pt x="1" y="250"/>
                      <a:pt x="1" y="278"/>
                    </a:cubicBezTo>
                    <a:cubicBezTo>
                      <a:pt x="1" y="309"/>
                      <a:pt x="26" y="334"/>
                      <a:pt x="57" y="334"/>
                    </a:cubicBezTo>
                    <a:cubicBezTo>
                      <a:pt x="157" y="334"/>
                      <a:pt x="157" y="334"/>
                      <a:pt x="157" y="334"/>
                    </a:cubicBezTo>
                    <a:cubicBezTo>
                      <a:pt x="158" y="340"/>
                      <a:pt x="159" y="345"/>
                      <a:pt x="161" y="351"/>
                    </a:cubicBezTo>
                    <a:cubicBezTo>
                      <a:pt x="175" y="399"/>
                      <a:pt x="219" y="434"/>
                      <a:pt x="272" y="433"/>
                    </a:cubicBezTo>
                    <a:cubicBezTo>
                      <a:pt x="331" y="433"/>
                      <a:pt x="380" y="392"/>
                      <a:pt x="383" y="335"/>
                    </a:cubicBezTo>
                    <a:cubicBezTo>
                      <a:pt x="484" y="335"/>
                      <a:pt x="484" y="335"/>
                      <a:pt x="484" y="335"/>
                    </a:cubicBezTo>
                    <a:cubicBezTo>
                      <a:pt x="515" y="335"/>
                      <a:pt x="541" y="309"/>
                      <a:pt x="541" y="278"/>
                    </a:cubicBezTo>
                    <a:cubicBezTo>
                      <a:pt x="541" y="251"/>
                      <a:pt x="521" y="228"/>
                      <a:pt x="495" y="223"/>
                    </a:cubicBezTo>
                    <a:close/>
                    <a:moveTo>
                      <a:pt x="423" y="241"/>
                    </a:moveTo>
                    <a:cubicBezTo>
                      <a:pt x="118" y="241"/>
                      <a:pt x="118" y="241"/>
                      <a:pt x="118" y="241"/>
                    </a:cubicBezTo>
                    <a:cubicBezTo>
                      <a:pt x="110" y="241"/>
                      <a:pt x="104" y="234"/>
                      <a:pt x="104" y="227"/>
                    </a:cubicBezTo>
                    <a:cubicBezTo>
                      <a:pt x="104" y="219"/>
                      <a:pt x="110" y="213"/>
                      <a:pt x="118" y="213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31" y="213"/>
                      <a:pt x="437" y="219"/>
                      <a:pt x="437" y="227"/>
                    </a:cubicBezTo>
                    <a:cubicBezTo>
                      <a:pt x="437" y="234"/>
                      <a:pt x="431" y="241"/>
                      <a:pt x="423" y="241"/>
                    </a:cubicBezTo>
                    <a:close/>
                    <a:moveTo>
                      <a:pt x="423" y="116"/>
                    </a:moveTo>
                    <a:cubicBezTo>
                      <a:pt x="118" y="116"/>
                      <a:pt x="118" y="116"/>
                      <a:pt x="118" y="116"/>
                    </a:cubicBezTo>
                    <a:cubicBezTo>
                      <a:pt x="110" y="116"/>
                      <a:pt x="104" y="110"/>
                      <a:pt x="104" y="102"/>
                    </a:cubicBezTo>
                    <a:cubicBezTo>
                      <a:pt x="104" y="95"/>
                      <a:pt x="110" y="88"/>
                      <a:pt x="118" y="88"/>
                    </a:cubicBezTo>
                    <a:cubicBezTo>
                      <a:pt x="423" y="88"/>
                      <a:pt x="423" y="88"/>
                      <a:pt x="423" y="88"/>
                    </a:cubicBezTo>
                    <a:cubicBezTo>
                      <a:pt x="431" y="88"/>
                      <a:pt x="437" y="95"/>
                      <a:pt x="437" y="102"/>
                    </a:cubicBezTo>
                    <a:cubicBezTo>
                      <a:pt x="437" y="110"/>
                      <a:pt x="431" y="116"/>
                      <a:pt x="423" y="116"/>
                    </a:cubicBezTo>
                    <a:close/>
                  </a:path>
                </a:pathLst>
              </a:custGeom>
              <a:solidFill>
                <a:srgbClr val="4655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9063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764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500</Words>
  <Application>Microsoft Office PowerPoint</Application>
  <PresentationFormat>自定义</PresentationFormat>
  <Paragraphs>59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2019-08-30T14:49:52Z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