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7"/>
  </p:notesMasterIdLst>
  <p:handoutMasterIdLst>
    <p:handoutMasterId r:id="rId8"/>
  </p:handoutMasterIdLst>
  <p:sldIdLst>
    <p:sldId id="461" r:id="rId3"/>
    <p:sldId id="462" r:id="rId4"/>
    <p:sldId id="463" r:id="rId5"/>
    <p:sldId id="359" r:id="rId6"/>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310" y="-414"/>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0.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167025" y="4281789"/>
            <a:ext cx="6271570" cy="0"/>
          </a:xfrm>
          <a:prstGeom prst="line">
            <a:avLst/>
          </a:prstGeom>
          <a:noFill/>
          <a:ln w="9525" cap="flat" cmpd="sng" algn="ctr">
            <a:solidFill>
              <a:srgbClr val="F79646">
                <a:lumMod val="75000"/>
              </a:srgbClr>
            </a:solidFill>
            <a:prstDash val="solid"/>
            <a:headEnd type="oval" w="med" len="med"/>
            <a:tailEnd type="none" w="med" len="med"/>
          </a:ln>
          <a:effectLst/>
        </p:spPr>
      </p:cxnSp>
      <p:cxnSp>
        <p:nvCxnSpPr>
          <p:cNvPr id="3" name="直接连接符 2"/>
          <p:cNvCxnSpPr/>
          <p:nvPr/>
        </p:nvCxnSpPr>
        <p:spPr>
          <a:xfrm>
            <a:off x="1167025" y="5109372"/>
            <a:ext cx="6271570" cy="0"/>
          </a:xfrm>
          <a:prstGeom prst="line">
            <a:avLst/>
          </a:prstGeom>
          <a:noFill/>
          <a:ln w="9525" cap="flat" cmpd="sng" algn="ctr">
            <a:solidFill>
              <a:srgbClr val="FFC000"/>
            </a:solidFill>
            <a:prstDash val="solid"/>
            <a:headEnd type="oval" w="med" len="med"/>
            <a:tailEnd type="none" w="med" len="med"/>
          </a:ln>
          <a:effectLst/>
        </p:spPr>
      </p:cxnSp>
      <p:cxnSp>
        <p:nvCxnSpPr>
          <p:cNvPr id="4" name="直接连接符 3"/>
          <p:cNvCxnSpPr/>
          <p:nvPr/>
        </p:nvCxnSpPr>
        <p:spPr>
          <a:xfrm>
            <a:off x="1133548" y="5977841"/>
            <a:ext cx="6271570" cy="0"/>
          </a:xfrm>
          <a:prstGeom prst="line">
            <a:avLst/>
          </a:prstGeom>
          <a:noFill/>
          <a:ln w="9525" cap="flat" cmpd="sng" algn="ctr">
            <a:solidFill>
              <a:srgbClr val="92D050"/>
            </a:solidFill>
            <a:prstDash val="solid"/>
            <a:headEnd type="oval" w="med" len="med"/>
            <a:tailEnd type="none" w="med" len="med"/>
          </a:ln>
          <a:effectLst/>
        </p:spPr>
      </p:cxnSp>
      <p:cxnSp>
        <p:nvCxnSpPr>
          <p:cNvPr id="5" name="直接连接符 4"/>
          <p:cNvCxnSpPr/>
          <p:nvPr/>
        </p:nvCxnSpPr>
        <p:spPr>
          <a:xfrm>
            <a:off x="1133548" y="6698131"/>
            <a:ext cx="6271570" cy="0"/>
          </a:xfrm>
          <a:prstGeom prst="line">
            <a:avLst/>
          </a:prstGeom>
          <a:noFill/>
          <a:ln w="9525" cap="flat" cmpd="sng" algn="ctr">
            <a:solidFill>
              <a:srgbClr val="00B0F0"/>
            </a:solidFill>
            <a:prstDash val="solid"/>
            <a:headEnd type="oval" w="med" len="med"/>
            <a:tailEnd type="none" w="med" len="med"/>
          </a:ln>
          <a:effectLst/>
        </p:spPr>
      </p:cxnSp>
      <p:cxnSp>
        <p:nvCxnSpPr>
          <p:cNvPr id="6" name="直接连接符 5"/>
          <p:cNvCxnSpPr/>
          <p:nvPr/>
        </p:nvCxnSpPr>
        <p:spPr>
          <a:xfrm>
            <a:off x="1133548" y="7270267"/>
            <a:ext cx="6271570" cy="0"/>
          </a:xfrm>
          <a:prstGeom prst="line">
            <a:avLst/>
          </a:prstGeom>
          <a:noFill/>
          <a:ln w="9525" cap="flat" cmpd="sng" algn="ctr">
            <a:solidFill>
              <a:srgbClr val="0070C0"/>
            </a:solidFill>
            <a:prstDash val="solid"/>
            <a:headEnd type="oval" w="med" len="med"/>
            <a:tailEnd type="none" w="med" len="med"/>
          </a:ln>
          <a:effectLst/>
        </p:spPr>
      </p:cxnSp>
      <p:sp>
        <p:nvSpPr>
          <p:cNvPr id="7" name="等腰三角形 6"/>
          <p:cNvSpPr/>
          <p:nvPr/>
        </p:nvSpPr>
        <p:spPr>
          <a:xfrm>
            <a:off x="5629076" y="1650290"/>
            <a:ext cx="5290927" cy="2634912"/>
          </a:xfrm>
          <a:prstGeom prst="triangle">
            <a:avLst/>
          </a:prstGeom>
          <a:solidFill>
            <a:srgbClr val="F79646">
              <a:lumMod val="75000"/>
            </a:srgbClr>
          </a:solidFill>
          <a:ln w="25400" cap="flat" cmpd="sng" algn="ctr">
            <a:solidFill>
              <a:sysClr val="window" lastClr="FFFFFF"/>
            </a:solid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mn-ea"/>
            </a:endParaRPr>
          </a:p>
        </p:txBody>
      </p:sp>
      <p:sp>
        <p:nvSpPr>
          <p:cNvPr id="8" name="等腰三角形 7"/>
          <p:cNvSpPr/>
          <p:nvPr/>
        </p:nvSpPr>
        <p:spPr>
          <a:xfrm>
            <a:off x="6103902" y="2967746"/>
            <a:ext cx="4341273" cy="2161979"/>
          </a:xfrm>
          <a:prstGeom prst="triangle">
            <a:avLst/>
          </a:prstGeom>
          <a:solidFill>
            <a:srgbClr val="FFC000"/>
          </a:solidFill>
          <a:ln w="25400" cap="flat" cmpd="sng" algn="ctr">
            <a:solidFill>
              <a:sysClr val="window" lastClr="FFFFFF"/>
            </a:solid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mn-ea"/>
            </a:endParaRPr>
          </a:p>
        </p:txBody>
      </p:sp>
      <p:sp>
        <p:nvSpPr>
          <p:cNvPr id="9" name="等腰三角形 8"/>
          <p:cNvSpPr/>
          <p:nvPr/>
        </p:nvSpPr>
        <p:spPr>
          <a:xfrm>
            <a:off x="6476978" y="4207804"/>
            <a:ext cx="3595118" cy="1790388"/>
          </a:xfrm>
          <a:prstGeom prst="triangle">
            <a:avLst/>
          </a:prstGeom>
          <a:solidFill>
            <a:srgbClr val="92D050"/>
          </a:solidFill>
          <a:ln w="25400" cap="flat" cmpd="sng" algn="ctr">
            <a:solidFill>
              <a:sysClr val="window" lastClr="FFFFFF"/>
            </a:solid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mn-ea"/>
            </a:endParaRPr>
          </a:p>
        </p:txBody>
      </p:sp>
      <p:sp>
        <p:nvSpPr>
          <p:cNvPr id="10" name="等腰三角形 9"/>
          <p:cNvSpPr/>
          <p:nvPr/>
        </p:nvSpPr>
        <p:spPr>
          <a:xfrm>
            <a:off x="6852038" y="5292766"/>
            <a:ext cx="2844995" cy="1416823"/>
          </a:xfrm>
          <a:prstGeom prst="triangle">
            <a:avLst/>
          </a:prstGeom>
          <a:solidFill>
            <a:srgbClr val="00B0F0"/>
          </a:solidFill>
          <a:ln w="25400" cap="flat" cmpd="sng" algn="ctr">
            <a:solidFill>
              <a:sysClr val="window" lastClr="FFFFFF"/>
            </a:solid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mn-ea"/>
            </a:endParaRPr>
          </a:p>
        </p:txBody>
      </p:sp>
      <p:sp>
        <p:nvSpPr>
          <p:cNvPr id="11" name="等腰三角形 10"/>
          <p:cNvSpPr/>
          <p:nvPr/>
        </p:nvSpPr>
        <p:spPr>
          <a:xfrm>
            <a:off x="7141492" y="6162089"/>
            <a:ext cx="2266095" cy="1128528"/>
          </a:xfrm>
          <a:prstGeom prst="triangle">
            <a:avLst/>
          </a:prstGeom>
          <a:solidFill>
            <a:srgbClr val="0070C0"/>
          </a:solidFill>
          <a:ln w="25400" cap="flat" cmpd="sng" algn="ctr">
            <a:solidFill>
              <a:sysClr val="window" lastClr="FFFFFF"/>
            </a:solid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mn-ea"/>
            </a:endParaRPr>
          </a:p>
        </p:txBody>
      </p:sp>
      <p:sp>
        <p:nvSpPr>
          <p:cNvPr id="12" name="等腰三角形 11"/>
          <p:cNvSpPr/>
          <p:nvPr/>
        </p:nvSpPr>
        <p:spPr>
          <a:xfrm>
            <a:off x="8030517" y="7008455"/>
            <a:ext cx="488796" cy="282162"/>
          </a:xfrm>
          <a:prstGeom prst="triangle">
            <a:avLst/>
          </a:prstGeom>
          <a:solidFill>
            <a:sysClr val="window" lastClr="FFFFFF"/>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mn-ea"/>
            </a:endParaRPr>
          </a:p>
        </p:txBody>
      </p:sp>
      <p:sp>
        <p:nvSpPr>
          <p:cNvPr id="13" name="TextBox 12"/>
          <p:cNvSpPr txBox="1"/>
          <p:nvPr/>
        </p:nvSpPr>
        <p:spPr>
          <a:xfrm rot="18891254" flipH="1">
            <a:off x="6061812" y="3134571"/>
            <a:ext cx="2468741" cy="42660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ysClr val="window" lastClr="FFFFFF"/>
                </a:solidFill>
                <a:latin typeface="Arial Rounded MT Bold" pitchFamily="34" charset="0"/>
                <a:cs typeface="Times New Roman" pitchFamily="18" charset="0"/>
              </a:rPr>
              <a:t>YOUR TEXT</a:t>
            </a:r>
            <a:endParaRPr lang="zh-CN" altLang="en-US" sz="2500" dirty="0">
              <a:solidFill>
                <a:sysClr val="window" lastClr="FFFFFF"/>
              </a:solidFill>
              <a:latin typeface="Arial Rounded MT Bold" pitchFamily="34" charset="0"/>
              <a:cs typeface="Times New Roman" pitchFamily="18" charset="0"/>
            </a:endParaRPr>
          </a:p>
        </p:txBody>
      </p:sp>
      <p:sp>
        <p:nvSpPr>
          <p:cNvPr id="14" name="TextBox 13"/>
          <p:cNvSpPr txBox="1"/>
          <p:nvPr/>
        </p:nvSpPr>
        <p:spPr>
          <a:xfrm rot="18891254" flipH="1">
            <a:off x="6398314" y="4031202"/>
            <a:ext cx="2468741" cy="42660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ysClr val="window" lastClr="FFFFFF"/>
                </a:solidFill>
                <a:latin typeface="Arial Rounded MT Bold" pitchFamily="34" charset="0"/>
                <a:cs typeface="Times New Roman" pitchFamily="18" charset="0"/>
              </a:rPr>
              <a:t>YOUR TEXT</a:t>
            </a:r>
            <a:endParaRPr lang="zh-CN" altLang="en-US" sz="2500" dirty="0">
              <a:solidFill>
                <a:sysClr val="window" lastClr="FFFFFF"/>
              </a:solidFill>
              <a:latin typeface="Arial Rounded MT Bold" pitchFamily="34" charset="0"/>
              <a:cs typeface="Times New Roman" pitchFamily="18" charset="0"/>
            </a:endParaRPr>
          </a:p>
        </p:txBody>
      </p:sp>
      <p:sp>
        <p:nvSpPr>
          <p:cNvPr id="15" name="TextBox 14"/>
          <p:cNvSpPr txBox="1"/>
          <p:nvPr/>
        </p:nvSpPr>
        <p:spPr>
          <a:xfrm rot="18891254" flipH="1">
            <a:off x="6760169" y="5056786"/>
            <a:ext cx="2091247" cy="399494"/>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300" dirty="0">
                <a:solidFill>
                  <a:sysClr val="window" lastClr="FFFFFF"/>
                </a:solidFill>
                <a:latin typeface="Arial Rounded MT Bold" pitchFamily="34" charset="0"/>
                <a:cs typeface="Times New Roman" pitchFamily="18" charset="0"/>
              </a:rPr>
              <a:t>YOUR TEXT</a:t>
            </a:r>
            <a:endParaRPr lang="zh-CN" altLang="en-US" sz="2300" dirty="0">
              <a:solidFill>
                <a:sysClr val="window" lastClr="FFFFFF"/>
              </a:solidFill>
              <a:latin typeface="Arial Rounded MT Bold" pitchFamily="34" charset="0"/>
              <a:cs typeface="Times New Roman" pitchFamily="18" charset="0"/>
            </a:endParaRPr>
          </a:p>
        </p:txBody>
      </p:sp>
      <p:sp>
        <p:nvSpPr>
          <p:cNvPr id="16" name="TextBox 15"/>
          <p:cNvSpPr txBox="1"/>
          <p:nvPr/>
        </p:nvSpPr>
        <p:spPr>
          <a:xfrm rot="18891254" flipH="1">
            <a:off x="6996187" y="5922262"/>
            <a:ext cx="1844884" cy="337938"/>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1800" dirty="0">
                <a:solidFill>
                  <a:sysClr val="window" lastClr="FFFFFF"/>
                </a:solidFill>
                <a:latin typeface="Arial Rounded MT Bold" pitchFamily="34" charset="0"/>
                <a:cs typeface="Times New Roman" pitchFamily="18" charset="0"/>
              </a:rPr>
              <a:t>YOUR TEXT</a:t>
            </a:r>
            <a:endParaRPr lang="zh-CN" altLang="en-US" sz="1800" dirty="0">
              <a:solidFill>
                <a:sysClr val="window" lastClr="FFFFFF"/>
              </a:solidFill>
              <a:latin typeface="Arial Rounded MT Bold" pitchFamily="34" charset="0"/>
              <a:cs typeface="Times New Roman" pitchFamily="18" charset="0"/>
            </a:endParaRPr>
          </a:p>
        </p:txBody>
      </p:sp>
      <p:sp>
        <p:nvSpPr>
          <p:cNvPr id="17" name="TextBox 16"/>
          <p:cNvSpPr txBox="1"/>
          <p:nvPr/>
        </p:nvSpPr>
        <p:spPr>
          <a:xfrm rot="18891254" flipH="1">
            <a:off x="7445909" y="6603766"/>
            <a:ext cx="1150723" cy="559537"/>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1800" dirty="0">
                <a:solidFill>
                  <a:sysClr val="window" lastClr="FFFFFF"/>
                </a:solidFill>
                <a:latin typeface="Arial Rounded MT Bold" pitchFamily="34" charset="0"/>
                <a:cs typeface="Times New Roman" pitchFamily="18" charset="0"/>
              </a:rPr>
              <a:t>YOUR TEXT</a:t>
            </a:r>
            <a:endParaRPr lang="zh-CN" altLang="en-US" sz="1800" dirty="0">
              <a:solidFill>
                <a:sysClr val="window" lastClr="FFFFFF"/>
              </a:solidFill>
              <a:latin typeface="Arial Rounded MT Bold" pitchFamily="34" charset="0"/>
              <a:cs typeface="Times New Roman" pitchFamily="18" charset="0"/>
            </a:endParaRPr>
          </a:p>
        </p:txBody>
      </p:sp>
      <p:sp>
        <p:nvSpPr>
          <p:cNvPr id="18" name="TextBox 17"/>
          <p:cNvSpPr txBox="1"/>
          <p:nvPr/>
        </p:nvSpPr>
        <p:spPr>
          <a:xfrm>
            <a:off x="4739865" y="3760823"/>
            <a:ext cx="531977" cy="612699"/>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rgbClr val="F79646">
                    <a:lumMod val="75000"/>
                  </a:srgbClr>
                </a:solidFill>
                <a:latin typeface="Arial Rounded MT Bold" pitchFamily="34" charset="0"/>
                <a:cs typeface="Times New Roman" pitchFamily="18" charset="0"/>
              </a:rPr>
              <a:t>A</a:t>
            </a:r>
            <a:endParaRPr lang="zh-CN" altLang="en-US" sz="4000" dirty="0">
              <a:solidFill>
                <a:srgbClr val="F79646">
                  <a:lumMod val="75000"/>
                </a:srgbClr>
              </a:solidFill>
              <a:latin typeface="Arial Rounded MT Bold" pitchFamily="34" charset="0"/>
              <a:cs typeface="Times New Roman" pitchFamily="18" charset="0"/>
            </a:endParaRPr>
          </a:p>
        </p:txBody>
      </p:sp>
      <p:sp>
        <p:nvSpPr>
          <p:cNvPr id="19" name="TextBox 18"/>
          <p:cNvSpPr txBox="1"/>
          <p:nvPr/>
        </p:nvSpPr>
        <p:spPr>
          <a:xfrm>
            <a:off x="4739865" y="4587175"/>
            <a:ext cx="531977" cy="612699"/>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latin typeface="Arial Rounded MT Bold" pitchFamily="34" charset="0"/>
                <a:cs typeface="Times New Roman" pitchFamily="18" charset="0"/>
              </a:rPr>
              <a:t>B</a:t>
            </a:r>
            <a:endParaRPr lang="zh-CN" altLang="en-US" sz="4000" dirty="0">
              <a:latin typeface="Arial Rounded MT Bold" pitchFamily="34" charset="0"/>
              <a:cs typeface="Times New Roman" pitchFamily="18" charset="0"/>
            </a:endParaRPr>
          </a:p>
        </p:txBody>
      </p:sp>
      <p:sp>
        <p:nvSpPr>
          <p:cNvPr id="20" name="TextBox 19"/>
          <p:cNvSpPr txBox="1"/>
          <p:nvPr/>
        </p:nvSpPr>
        <p:spPr>
          <a:xfrm>
            <a:off x="4775388" y="5484631"/>
            <a:ext cx="531977" cy="612699"/>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rgbClr val="92D050"/>
                </a:solidFill>
                <a:latin typeface="Arial Rounded MT Bold" pitchFamily="34" charset="0"/>
                <a:cs typeface="Times New Roman" pitchFamily="18" charset="0"/>
              </a:rPr>
              <a:t>C</a:t>
            </a:r>
            <a:endParaRPr lang="zh-CN" altLang="en-US" sz="4000" dirty="0">
              <a:solidFill>
                <a:srgbClr val="92D050"/>
              </a:solidFill>
              <a:latin typeface="Arial Rounded MT Bold" pitchFamily="34" charset="0"/>
              <a:cs typeface="Times New Roman" pitchFamily="18" charset="0"/>
            </a:endParaRPr>
          </a:p>
        </p:txBody>
      </p:sp>
      <p:sp>
        <p:nvSpPr>
          <p:cNvPr id="21" name="TextBox 20"/>
          <p:cNvSpPr txBox="1"/>
          <p:nvPr/>
        </p:nvSpPr>
        <p:spPr>
          <a:xfrm>
            <a:off x="4775388" y="6195947"/>
            <a:ext cx="531977" cy="612699"/>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rgbClr val="00B0F0"/>
                </a:solidFill>
                <a:latin typeface="Arial Rounded MT Bold" pitchFamily="34" charset="0"/>
                <a:cs typeface="Times New Roman" pitchFamily="18" charset="0"/>
              </a:rPr>
              <a:t>D</a:t>
            </a:r>
            <a:endParaRPr lang="zh-CN" altLang="en-US" sz="4000" dirty="0">
              <a:solidFill>
                <a:srgbClr val="00B0F0"/>
              </a:solidFill>
              <a:latin typeface="Arial Rounded MT Bold" pitchFamily="34" charset="0"/>
              <a:cs typeface="Times New Roman" pitchFamily="18" charset="0"/>
            </a:endParaRPr>
          </a:p>
        </p:txBody>
      </p:sp>
      <p:sp>
        <p:nvSpPr>
          <p:cNvPr id="22" name="TextBox 21"/>
          <p:cNvSpPr txBox="1"/>
          <p:nvPr/>
        </p:nvSpPr>
        <p:spPr>
          <a:xfrm>
            <a:off x="4775388" y="6792943"/>
            <a:ext cx="531977" cy="612699"/>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rgbClr val="0070C0"/>
                </a:solidFill>
                <a:latin typeface="Arial Rounded MT Bold" pitchFamily="34" charset="0"/>
                <a:cs typeface="Times New Roman" pitchFamily="18" charset="0"/>
              </a:rPr>
              <a:t>E</a:t>
            </a:r>
            <a:endParaRPr lang="zh-CN" altLang="en-US" sz="4000" dirty="0">
              <a:solidFill>
                <a:srgbClr val="0070C0"/>
              </a:solidFill>
              <a:latin typeface="Arial Rounded MT Bold" pitchFamily="34" charset="0"/>
              <a:cs typeface="Times New Roman" pitchFamily="18" charset="0"/>
            </a:endParaRPr>
          </a:p>
        </p:txBody>
      </p:sp>
      <p:sp>
        <p:nvSpPr>
          <p:cNvPr id="23" name="TextBox 22"/>
          <p:cNvSpPr txBox="1"/>
          <p:nvPr/>
        </p:nvSpPr>
        <p:spPr>
          <a:xfrm>
            <a:off x="1378959" y="3701118"/>
            <a:ext cx="3048757" cy="581677"/>
          </a:xfrm>
          <a:prstGeom prst="rect">
            <a:avLst/>
          </a:prstGeom>
          <a:noFill/>
        </p:spPr>
        <p:txBody>
          <a:bodyPr wrap="square" lIns="115214" tIns="57607" rIns="115214" bIns="57607" rtlCol="0">
            <a:spAutoFit/>
          </a:bodyPr>
          <a:lstStyle/>
          <a:p>
            <a:pPr algn="just" defTabSz="1152144" fontAlgn="auto">
              <a:spcBef>
                <a:spcPts val="0"/>
              </a:spcBef>
              <a:spcAft>
                <a:spcPts val="0"/>
              </a:spcAft>
              <a:defRPr/>
            </a:pPr>
            <a:r>
              <a:rPr lang="en-US" altLang="zh-CN" sz="1500" kern="0" dirty="0">
                <a:solidFill>
                  <a:sysClr val="windowText" lastClr="000000">
                    <a:lumMod val="65000"/>
                    <a:lumOff val="35000"/>
                  </a:sysClr>
                </a:solidFill>
                <a:latin typeface="Arial" pitchFamily="34" charset="0"/>
                <a:ea typeface="微软雅黑" pitchFamily="34" charset="-122"/>
                <a:cs typeface="Arial" pitchFamily="34" charset="0"/>
              </a:rPr>
              <a:t>Click here to add your text. Click here to add your text. </a:t>
            </a:r>
            <a:endParaRPr lang="en-US" sz="1500" kern="0" dirty="0">
              <a:solidFill>
                <a:sysClr val="window" lastClr="FFFFFF">
                  <a:lumMod val="50000"/>
                </a:sysClr>
              </a:solidFill>
              <a:latin typeface="Arial Rounded MT Bold" pitchFamily="34" charset="0"/>
            </a:endParaRPr>
          </a:p>
        </p:txBody>
      </p:sp>
      <p:sp>
        <p:nvSpPr>
          <p:cNvPr id="24" name="TextBox 23"/>
          <p:cNvSpPr txBox="1"/>
          <p:nvPr/>
        </p:nvSpPr>
        <p:spPr>
          <a:xfrm>
            <a:off x="1378959" y="4537691"/>
            <a:ext cx="3048757" cy="581677"/>
          </a:xfrm>
          <a:prstGeom prst="rect">
            <a:avLst/>
          </a:prstGeom>
          <a:noFill/>
        </p:spPr>
        <p:txBody>
          <a:bodyPr wrap="square" lIns="115214" tIns="57607" rIns="115214" bIns="57607" rtlCol="0">
            <a:spAutoFit/>
          </a:bodyPr>
          <a:lstStyle/>
          <a:p>
            <a:pPr algn="just" defTabSz="1152144" fontAlgn="auto">
              <a:spcBef>
                <a:spcPts val="0"/>
              </a:spcBef>
              <a:spcAft>
                <a:spcPts val="0"/>
              </a:spcAft>
              <a:defRPr/>
            </a:pPr>
            <a:r>
              <a:rPr lang="en-US" altLang="zh-CN" sz="1500" kern="0" dirty="0">
                <a:solidFill>
                  <a:sysClr val="windowText" lastClr="000000">
                    <a:lumMod val="65000"/>
                    <a:lumOff val="35000"/>
                  </a:sysClr>
                </a:solidFill>
                <a:latin typeface="Arial" pitchFamily="34" charset="0"/>
                <a:ea typeface="微软雅黑" pitchFamily="34" charset="-122"/>
                <a:cs typeface="Arial" pitchFamily="34" charset="0"/>
              </a:rPr>
              <a:t>Click here to add your text. Click here to add your text. </a:t>
            </a:r>
            <a:endParaRPr lang="en-US" sz="1500" kern="0" dirty="0">
              <a:solidFill>
                <a:sysClr val="window" lastClr="FFFFFF">
                  <a:lumMod val="50000"/>
                </a:sysClr>
              </a:solidFill>
              <a:latin typeface="Arial Rounded MT Bold" pitchFamily="34" charset="0"/>
            </a:endParaRPr>
          </a:p>
        </p:txBody>
      </p:sp>
      <p:sp>
        <p:nvSpPr>
          <p:cNvPr id="25" name="TextBox 24"/>
          <p:cNvSpPr txBox="1"/>
          <p:nvPr/>
        </p:nvSpPr>
        <p:spPr>
          <a:xfrm>
            <a:off x="1378959" y="5409747"/>
            <a:ext cx="3048757" cy="581677"/>
          </a:xfrm>
          <a:prstGeom prst="rect">
            <a:avLst/>
          </a:prstGeom>
          <a:noFill/>
        </p:spPr>
        <p:txBody>
          <a:bodyPr wrap="square" lIns="115214" tIns="57607" rIns="115214" bIns="57607" rtlCol="0">
            <a:spAutoFit/>
          </a:bodyPr>
          <a:lstStyle/>
          <a:p>
            <a:pPr algn="just" defTabSz="1152144" fontAlgn="auto">
              <a:spcBef>
                <a:spcPts val="0"/>
              </a:spcBef>
              <a:spcAft>
                <a:spcPts val="0"/>
              </a:spcAft>
              <a:defRPr/>
            </a:pPr>
            <a:r>
              <a:rPr lang="en-US" altLang="zh-CN" sz="1500" kern="0" dirty="0">
                <a:solidFill>
                  <a:sysClr val="windowText" lastClr="000000">
                    <a:lumMod val="65000"/>
                    <a:lumOff val="35000"/>
                  </a:sysClr>
                </a:solidFill>
                <a:latin typeface="Arial" pitchFamily="34" charset="0"/>
                <a:ea typeface="微软雅黑" pitchFamily="34" charset="-122"/>
                <a:cs typeface="Arial" pitchFamily="34" charset="0"/>
              </a:rPr>
              <a:t>Click here to add your text. Click here to add your text. </a:t>
            </a:r>
            <a:endParaRPr lang="en-US" sz="1500" kern="0" dirty="0">
              <a:solidFill>
                <a:sysClr val="window" lastClr="FFFFFF">
                  <a:lumMod val="50000"/>
                </a:sysClr>
              </a:solidFill>
              <a:latin typeface="Arial Rounded MT Bold" pitchFamily="34" charset="0"/>
            </a:endParaRPr>
          </a:p>
        </p:txBody>
      </p:sp>
      <p:sp>
        <p:nvSpPr>
          <p:cNvPr id="26" name="TextBox 25"/>
          <p:cNvSpPr txBox="1"/>
          <p:nvPr/>
        </p:nvSpPr>
        <p:spPr>
          <a:xfrm>
            <a:off x="1378959" y="6097330"/>
            <a:ext cx="3048757" cy="581677"/>
          </a:xfrm>
          <a:prstGeom prst="rect">
            <a:avLst/>
          </a:prstGeom>
          <a:noFill/>
        </p:spPr>
        <p:txBody>
          <a:bodyPr wrap="square" lIns="115214" tIns="57607" rIns="115214" bIns="57607" rtlCol="0">
            <a:spAutoFit/>
          </a:bodyPr>
          <a:lstStyle/>
          <a:p>
            <a:pPr algn="just" defTabSz="1152144" fontAlgn="auto">
              <a:spcBef>
                <a:spcPts val="0"/>
              </a:spcBef>
              <a:spcAft>
                <a:spcPts val="0"/>
              </a:spcAft>
              <a:defRPr/>
            </a:pPr>
            <a:r>
              <a:rPr lang="en-US" altLang="zh-CN" sz="1500" kern="0" dirty="0">
                <a:solidFill>
                  <a:sysClr val="windowText" lastClr="000000">
                    <a:lumMod val="65000"/>
                    <a:lumOff val="35000"/>
                  </a:sysClr>
                </a:solidFill>
                <a:latin typeface="Arial" pitchFamily="34" charset="0"/>
                <a:ea typeface="微软雅黑" pitchFamily="34" charset="-122"/>
                <a:cs typeface="Arial" pitchFamily="34" charset="0"/>
              </a:rPr>
              <a:t>Click here to add your text. Click here to add your text. </a:t>
            </a:r>
            <a:endParaRPr lang="en-US" sz="1500" kern="0" dirty="0">
              <a:solidFill>
                <a:sysClr val="window" lastClr="FFFFFF">
                  <a:lumMod val="50000"/>
                </a:sysClr>
              </a:solidFill>
              <a:latin typeface="Arial Rounded MT Bold" pitchFamily="34" charset="0"/>
            </a:endParaRPr>
          </a:p>
        </p:txBody>
      </p:sp>
      <p:sp>
        <p:nvSpPr>
          <p:cNvPr id="27" name="TextBox 26"/>
          <p:cNvSpPr txBox="1"/>
          <p:nvPr/>
        </p:nvSpPr>
        <p:spPr>
          <a:xfrm>
            <a:off x="1378959" y="6717619"/>
            <a:ext cx="3048757" cy="581677"/>
          </a:xfrm>
          <a:prstGeom prst="rect">
            <a:avLst/>
          </a:prstGeom>
          <a:noFill/>
        </p:spPr>
        <p:txBody>
          <a:bodyPr wrap="square" lIns="115214" tIns="57607" rIns="115214" bIns="57607" rtlCol="0">
            <a:spAutoFit/>
          </a:bodyPr>
          <a:lstStyle/>
          <a:p>
            <a:pPr algn="just" defTabSz="1152144" fontAlgn="auto">
              <a:spcBef>
                <a:spcPts val="0"/>
              </a:spcBef>
              <a:spcAft>
                <a:spcPts val="0"/>
              </a:spcAft>
              <a:defRPr/>
            </a:pPr>
            <a:r>
              <a:rPr lang="en-US" altLang="zh-CN" sz="1500" kern="0" dirty="0">
                <a:solidFill>
                  <a:sysClr val="windowText" lastClr="000000">
                    <a:lumMod val="65000"/>
                    <a:lumOff val="35000"/>
                  </a:sysClr>
                </a:solidFill>
                <a:latin typeface="Arial" pitchFamily="34" charset="0"/>
                <a:ea typeface="微软雅黑" pitchFamily="34" charset="-122"/>
                <a:cs typeface="Arial" pitchFamily="34" charset="0"/>
              </a:rPr>
              <a:t>Click here to add your text. Click here to add your text. </a:t>
            </a:r>
            <a:endParaRPr lang="en-US" sz="1500" kern="0" dirty="0">
              <a:solidFill>
                <a:sysClr val="window" lastClr="FFFFFF">
                  <a:lumMod val="50000"/>
                </a:sysClr>
              </a:solidFill>
              <a:latin typeface="Arial Rounded MT Bold" pitchFamily="34" charset="0"/>
            </a:endParaRPr>
          </a:p>
        </p:txBody>
      </p:sp>
      <p:sp>
        <p:nvSpPr>
          <p:cNvPr id="28" name="TextBox 27"/>
          <p:cNvSpPr txBox="1"/>
          <p:nvPr/>
        </p:nvSpPr>
        <p:spPr>
          <a:xfrm>
            <a:off x="336986" y="1911399"/>
            <a:ext cx="5333318" cy="608782"/>
          </a:xfrm>
          <a:prstGeom prst="rect">
            <a:avLst/>
          </a:prstGeom>
          <a:noFill/>
        </p:spPr>
        <p:txBody>
          <a:bodyPr wrap="square" lIns="115214" tIns="57607" rIns="115214" bIns="57607" rtlCol="0">
            <a:spAutoFit/>
          </a:bodyPr>
          <a:lstStyle>
            <a:defPPr>
              <a:defRPr lang="en-US"/>
            </a:defPPr>
            <a:lvl1pPr marR="0" lvl="0" indent="0" fontAlgn="auto">
              <a:lnSpc>
                <a:spcPct val="80000"/>
              </a:lnSpc>
              <a:spcBef>
                <a:spcPts val="0"/>
              </a:spcBef>
              <a:spcAft>
                <a:spcPts val="0"/>
              </a:spcAft>
              <a:buClrTx/>
              <a:buSzTx/>
              <a:buFontTx/>
              <a:buNone/>
              <a:tabLst/>
              <a:defRPr kumimoji="0" sz="2800" b="1" i="0" u="none" strike="noStrike" kern="0" cap="none" spc="0" normalizeH="0" baseline="0">
                <a:ln w="18415" cmpd="sng">
                  <a:noFill/>
                  <a:prstDash val="solid"/>
                </a:ln>
                <a:solidFill>
                  <a:srgbClr val="C0504D">
                    <a:lumMod val="75000"/>
                  </a:srgbClr>
                </a:solidFill>
                <a:effectLst/>
                <a:uLnTx/>
                <a:uFillTx/>
                <a:latin typeface="Arial Rounded MT Bold" pitchFamily="34" charset="0"/>
                <a:ea typeface="微软雅黑" pitchFamily="34" charset="-122"/>
                <a:cs typeface="Times New Roman" pitchFamily="18" charset="0"/>
              </a:defRPr>
            </a:lvl1pPr>
          </a:lstStyle>
          <a:p>
            <a:pPr defTabSz="1152144">
              <a:lnSpc>
                <a:spcPct val="100000"/>
              </a:lnSpc>
              <a:defRPr/>
            </a:pPr>
            <a:r>
              <a:rPr lang="en-US" altLang="zh-CN" sz="3200" b="0" dirty="0">
                <a:solidFill>
                  <a:schemeClr val="bg1">
                    <a:lumMod val="50000"/>
                  </a:schemeClr>
                </a:solidFill>
              </a:rPr>
              <a:t>Click here to add your title</a:t>
            </a:r>
          </a:p>
        </p:txBody>
      </p:sp>
    </p:spTree>
    <p:extLst>
      <p:ext uri="{BB962C8B-B14F-4D97-AF65-F5344CB8AC3E}">
        <p14:creationId xmlns:p14="http://schemas.microsoft.com/office/powerpoint/2010/main" val="1382336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形标注 2"/>
          <p:cNvSpPr/>
          <p:nvPr/>
        </p:nvSpPr>
        <p:spPr>
          <a:xfrm rot="17734901" flipH="1">
            <a:off x="1588134" y="3823029"/>
            <a:ext cx="3612060" cy="4258519"/>
          </a:xfrm>
          <a:custGeom>
            <a:avLst/>
            <a:gdLst>
              <a:gd name="connsiteX0" fmla="*/ 546067 w 1872208"/>
              <a:gd name="connsiteY0" fmla="*/ 2025225 h 1800200"/>
              <a:gd name="connsiteX1" fmla="*/ 476074 w 1872208"/>
              <a:gd name="connsiteY1" fmla="*/ 1684012 h 1800200"/>
              <a:gd name="connsiteX2" fmla="*/ 91907 w 1872208"/>
              <a:gd name="connsiteY2" fmla="*/ 511157 h 1800200"/>
              <a:gd name="connsiteX3" fmla="*/ 1231339 w 1872208"/>
              <a:gd name="connsiteY3" fmla="*/ 45938 h 1800200"/>
              <a:gd name="connsiteX4" fmla="*/ 1844743 w 1872208"/>
              <a:gd name="connsiteY4" fmla="*/ 1116534 h 1800200"/>
              <a:gd name="connsiteX5" fmla="*/ 814976 w 1872208"/>
              <a:gd name="connsiteY5" fmla="*/ 1792633 h 1800200"/>
              <a:gd name="connsiteX6" fmla="*/ 546067 w 1872208"/>
              <a:gd name="connsiteY6" fmla="*/ 2025225 h 1800200"/>
              <a:gd name="connsiteX0" fmla="*/ 546222 w 1872531"/>
              <a:gd name="connsiteY0" fmla="*/ 2025373 h 2025373"/>
              <a:gd name="connsiteX1" fmla="*/ 476229 w 1872531"/>
              <a:gd name="connsiteY1" fmla="*/ 1684160 h 2025373"/>
              <a:gd name="connsiteX2" fmla="*/ 92062 w 1872531"/>
              <a:gd name="connsiteY2" fmla="*/ 511305 h 2025373"/>
              <a:gd name="connsiteX3" fmla="*/ 1231494 w 1872531"/>
              <a:gd name="connsiteY3" fmla="*/ 46086 h 2025373"/>
              <a:gd name="connsiteX4" fmla="*/ 1844898 w 1872531"/>
              <a:gd name="connsiteY4" fmla="*/ 1116682 h 2025373"/>
              <a:gd name="connsiteX5" fmla="*/ 815131 w 1872531"/>
              <a:gd name="connsiteY5" fmla="*/ 1792781 h 2025373"/>
              <a:gd name="connsiteX6" fmla="*/ 546222 w 1872531"/>
              <a:gd name="connsiteY6" fmla="*/ 2025373 h 2025373"/>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820113 w 1828745"/>
              <a:gd name="connsiteY5" fmla="*/ 1865933 h 2159485"/>
              <a:gd name="connsiteX6" fmla="*/ 282980 w 1828745"/>
              <a:gd name="connsiteY6" fmla="*/ 2159485 h 2159485"/>
              <a:gd name="connsiteX0" fmla="*/ 1589 w 1839962"/>
              <a:gd name="connsiteY0" fmla="*/ 2257021 h 2257021"/>
              <a:gd name="connsiteX1" fmla="*/ 443660 w 1839962"/>
              <a:gd name="connsiteY1" fmla="*/ 1684160 h 2257021"/>
              <a:gd name="connsiteX2" fmla="*/ 59493 w 1839962"/>
              <a:gd name="connsiteY2" fmla="*/ 511305 h 2257021"/>
              <a:gd name="connsiteX3" fmla="*/ 1198925 w 1839962"/>
              <a:gd name="connsiteY3" fmla="*/ 46086 h 2257021"/>
              <a:gd name="connsiteX4" fmla="*/ 1812329 w 1839962"/>
              <a:gd name="connsiteY4" fmla="*/ 1116682 h 2257021"/>
              <a:gd name="connsiteX5" fmla="*/ 831330 w 1839962"/>
              <a:gd name="connsiteY5" fmla="*/ 1865933 h 2257021"/>
              <a:gd name="connsiteX6" fmla="*/ 1589 w 1839962"/>
              <a:gd name="connsiteY6" fmla="*/ 2257021 h 2257021"/>
              <a:gd name="connsiteX0" fmla="*/ 1673 w 1840046"/>
              <a:gd name="connsiteY0" fmla="*/ 2244950 h 2244950"/>
              <a:gd name="connsiteX1" fmla="*/ 419360 w 1840046"/>
              <a:gd name="connsiteY1" fmla="*/ 1659897 h 2244950"/>
              <a:gd name="connsiteX2" fmla="*/ 59577 w 1840046"/>
              <a:gd name="connsiteY2" fmla="*/ 499234 h 2244950"/>
              <a:gd name="connsiteX3" fmla="*/ 1199009 w 1840046"/>
              <a:gd name="connsiteY3" fmla="*/ 34015 h 2244950"/>
              <a:gd name="connsiteX4" fmla="*/ 1812413 w 1840046"/>
              <a:gd name="connsiteY4" fmla="*/ 1104611 h 2244950"/>
              <a:gd name="connsiteX5" fmla="*/ 831414 w 1840046"/>
              <a:gd name="connsiteY5" fmla="*/ 1853862 h 2244950"/>
              <a:gd name="connsiteX6" fmla="*/ 1673 w 1840046"/>
              <a:gd name="connsiteY6" fmla="*/ 2244950 h 2244950"/>
              <a:gd name="connsiteX0" fmla="*/ 1012 w 1839385"/>
              <a:gd name="connsiteY0" fmla="*/ 2244950 h 2244950"/>
              <a:gd name="connsiteX1" fmla="*/ 418699 w 1839385"/>
              <a:gd name="connsiteY1" fmla="*/ 1659897 h 2244950"/>
              <a:gd name="connsiteX2" fmla="*/ 58916 w 1839385"/>
              <a:gd name="connsiteY2" fmla="*/ 499234 h 2244950"/>
              <a:gd name="connsiteX3" fmla="*/ 1198348 w 1839385"/>
              <a:gd name="connsiteY3" fmla="*/ 34015 h 2244950"/>
              <a:gd name="connsiteX4" fmla="*/ 1811752 w 1839385"/>
              <a:gd name="connsiteY4" fmla="*/ 1104611 h 2244950"/>
              <a:gd name="connsiteX5" fmla="*/ 830753 w 1839385"/>
              <a:gd name="connsiteY5" fmla="*/ 1853862 h 2244950"/>
              <a:gd name="connsiteX6" fmla="*/ 1012 w 1839385"/>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831095 w 1839727"/>
              <a:gd name="connsiteY5" fmla="*/ 185386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53015 w 1839727"/>
              <a:gd name="connsiteY5" fmla="*/ 1890438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877 w 1840250"/>
              <a:gd name="connsiteY0" fmla="*/ 2244813 h 2244813"/>
              <a:gd name="connsiteX1" fmla="*/ 261068 w 1840250"/>
              <a:gd name="connsiteY1" fmla="*/ 1647568 h 2244813"/>
              <a:gd name="connsiteX2" fmla="*/ 59781 w 1840250"/>
              <a:gd name="connsiteY2" fmla="*/ 499097 h 2244813"/>
              <a:gd name="connsiteX3" fmla="*/ 1199213 w 1840250"/>
              <a:gd name="connsiteY3" fmla="*/ 33878 h 2244813"/>
              <a:gd name="connsiteX4" fmla="*/ 1812617 w 1840250"/>
              <a:gd name="connsiteY4" fmla="*/ 1104474 h 2244813"/>
              <a:gd name="connsiteX5" fmla="*/ 990114 w 1840250"/>
              <a:gd name="connsiteY5" fmla="*/ 1914685 h 2244813"/>
              <a:gd name="connsiteX6" fmla="*/ 1877 w 1840250"/>
              <a:gd name="connsiteY6" fmla="*/ 2244813 h 2244813"/>
              <a:gd name="connsiteX0" fmla="*/ 1594 w 1839967"/>
              <a:gd name="connsiteY0" fmla="*/ 2244408 h 2244408"/>
              <a:gd name="connsiteX1" fmla="*/ 333937 w 1839967"/>
              <a:gd name="connsiteY1" fmla="*/ 1610587 h 2244408"/>
              <a:gd name="connsiteX2" fmla="*/ 59498 w 1839967"/>
              <a:gd name="connsiteY2" fmla="*/ 498692 h 2244408"/>
              <a:gd name="connsiteX3" fmla="*/ 1198930 w 1839967"/>
              <a:gd name="connsiteY3" fmla="*/ 33473 h 2244408"/>
              <a:gd name="connsiteX4" fmla="*/ 1812334 w 1839967"/>
              <a:gd name="connsiteY4" fmla="*/ 1104069 h 2244408"/>
              <a:gd name="connsiteX5" fmla="*/ 989831 w 1839967"/>
              <a:gd name="connsiteY5" fmla="*/ 1914280 h 2244408"/>
              <a:gd name="connsiteX6" fmla="*/ 1594 w 1839967"/>
              <a:gd name="connsiteY6" fmla="*/ 2244408 h 2244408"/>
              <a:gd name="connsiteX0" fmla="*/ 1594 w 1839967"/>
              <a:gd name="connsiteY0" fmla="*/ 2248877 h 2248877"/>
              <a:gd name="connsiteX1" fmla="*/ 333937 w 1839967"/>
              <a:gd name="connsiteY1" fmla="*/ 1615056 h 2248877"/>
              <a:gd name="connsiteX2" fmla="*/ 59498 w 1839967"/>
              <a:gd name="connsiteY2" fmla="*/ 503161 h 2248877"/>
              <a:gd name="connsiteX3" fmla="*/ 1198930 w 1839967"/>
              <a:gd name="connsiteY3" fmla="*/ 37942 h 2248877"/>
              <a:gd name="connsiteX4" fmla="*/ 1812334 w 1839967"/>
              <a:gd name="connsiteY4" fmla="*/ 1108538 h 2248877"/>
              <a:gd name="connsiteX5" fmla="*/ 989831 w 1839967"/>
              <a:gd name="connsiteY5" fmla="*/ 1918749 h 2248877"/>
              <a:gd name="connsiteX6" fmla="*/ 1594 w 1839967"/>
              <a:gd name="connsiteY6" fmla="*/ 2248877 h 2248877"/>
              <a:gd name="connsiteX0" fmla="*/ 15912 w 1854285"/>
              <a:gd name="connsiteY0" fmla="*/ 2249953 h 2249953"/>
              <a:gd name="connsiteX1" fmla="*/ 348255 w 1854285"/>
              <a:gd name="connsiteY1" fmla="*/ 1616132 h 2249953"/>
              <a:gd name="connsiteX2" fmla="*/ 73816 w 1854285"/>
              <a:gd name="connsiteY2" fmla="*/ 504237 h 2249953"/>
              <a:gd name="connsiteX3" fmla="*/ 1213248 w 1854285"/>
              <a:gd name="connsiteY3" fmla="*/ 39018 h 2249953"/>
              <a:gd name="connsiteX4" fmla="*/ 1826652 w 1854285"/>
              <a:gd name="connsiteY4" fmla="*/ 1109614 h 2249953"/>
              <a:gd name="connsiteX5" fmla="*/ 1004149 w 1854285"/>
              <a:gd name="connsiteY5" fmla="*/ 1919825 h 2249953"/>
              <a:gd name="connsiteX6" fmla="*/ 15912 w 1854285"/>
              <a:gd name="connsiteY6" fmla="*/ 2249953 h 2249953"/>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2699 w 1891072"/>
              <a:gd name="connsiteY0" fmla="*/ 2247434 h 2262382"/>
              <a:gd name="connsiteX1" fmla="*/ 409426 w 1891072"/>
              <a:gd name="connsiteY1" fmla="*/ 1869645 h 2262382"/>
              <a:gd name="connsiteX2" fmla="*/ 110603 w 1891072"/>
              <a:gd name="connsiteY2" fmla="*/ 501718 h 2262382"/>
              <a:gd name="connsiteX3" fmla="*/ 1250035 w 1891072"/>
              <a:gd name="connsiteY3" fmla="*/ 36499 h 2262382"/>
              <a:gd name="connsiteX4" fmla="*/ 1863439 w 1891072"/>
              <a:gd name="connsiteY4" fmla="*/ 1107095 h 2262382"/>
              <a:gd name="connsiteX5" fmla="*/ 52699 w 1891072"/>
              <a:gd name="connsiteY5" fmla="*/ 2247434 h 2262382"/>
              <a:gd name="connsiteX0" fmla="*/ 57273 w 1895646"/>
              <a:gd name="connsiteY0" fmla="*/ 2247434 h 2262382"/>
              <a:gd name="connsiteX1" fmla="*/ 414000 w 1895646"/>
              <a:gd name="connsiteY1" fmla="*/ 1869645 h 2262382"/>
              <a:gd name="connsiteX2" fmla="*/ 115177 w 1895646"/>
              <a:gd name="connsiteY2" fmla="*/ 501718 h 2262382"/>
              <a:gd name="connsiteX3" fmla="*/ 1254609 w 1895646"/>
              <a:gd name="connsiteY3" fmla="*/ 36499 h 2262382"/>
              <a:gd name="connsiteX4" fmla="*/ 1868013 w 1895646"/>
              <a:gd name="connsiteY4" fmla="*/ 1107095 h 2262382"/>
              <a:gd name="connsiteX5" fmla="*/ 57273 w 1895646"/>
              <a:gd name="connsiteY5" fmla="*/ 2247434 h 2262382"/>
              <a:gd name="connsiteX0" fmla="*/ 62638 w 1901011"/>
              <a:gd name="connsiteY0" fmla="*/ 2247434 h 2264531"/>
              <a:gd name="connsiteX1" fmla="*/ 419365 w 1901011"/>
              <a:gd name="connsiteY1" fmla="*/ 1869645 h 2264531"/>
              <a:gd name="connsiteX2" fmla="*/ 120542 w 1901011"/>
              <a:gd name="connsiteY2" fmla="*/ 501718 h 2264531"/>
              <a:gd name="connsiteX3" fmla="*/ 1259974 w 1901011"/>
              <a:gd name="connsiteY3" fmla="*/ 36499 h 2264531"/>
              <a:gd name="connsiteX4" fmla="*/ 1873378 w 1901011"/>
              <a:gd name="connsiteY4" fmla="*/ 1107095 h 2264531"/>
              <a:gd name="connsiteX5" fmla="*/ 62638 w 1901011"/>
              <a:gd name="connsiteY5" fmla="*/ 2247434 h 2264531"/>
              <a:gd name="connsiteX0" fmla="*/ 62638 w 1901011"/>
              <a:gd name="connsiteY0" fmla="*/ 2248136 h 2265233"/>
              <a:gd name="connsiteX1" fmla="*/ 419365 w 1901011"/>
              <a:gd name="connsiteY1" fmla="*/ 1870347 h 2265233"/>
              <a:gd name="connsiteX2" fmla="*/ 120542 w 1901011"/>
              <a:gd name="connsiteY2" fmla="*/ 502420 h 2265233"/>
              <a:gd name="connsiteX3" fmla="*/ 1259974 w 1901011"/>
              <a:gd name="connsiteY3" fmla="*/ 37201 h 2265233"/>
              <a:gd name="connsiteX4" fmla="*/ 1873378 w 1901011"/>
              <a:gd name="connsiteY4" fmla="*/ 1107797 h 2265233"/>
              <a:gd name="connsiteX5" fmla="*/ 62638 w 1901011"/>
              <a:gd name="connsiteY5" fmla="*/ 2248136 h 2265233"/>
              <a:gd name="connsiteX0" fmla="*/ 81540 w 1919913"/>
              <a:gd name="connsiteY0" fmla="*/ 2250068 h 2289000"/>
              <a:gd name="connsiteX1" fmla="*/ 267579 w 1919913"/>
              <a:gd name="connsiteY1" fmla="*/ 2067351 h 2289000"/>
              <a:gd name="connsiteX2" fmla="*/ 139444 w 1919913"/>
              <a:gd name="connsiteY2" fmla="*/ 504352 h 2289000"/>
              <a:gd name="connsiteX3" fmla="*/ 1278876 w 1919913"/>
              <a:gd name="connsiteY3" fmla="*/ 39133 h 2289000"/>
              <a:gd name="connsiteX4" fmla="*/ 1892280 w 1919913"/>
              <a:gd name="connsiteY4" fmla="*/ 1109729 h 2289000"/>
              <a:gd name="connsiteX5" fmla="*/ 81540 w 1919913"/>
              <a:gd name="connsiteY5" fmla="*/ 2250068 h 2289000"/>
              <a:gd name="connsiteX0" fmla="*/ 78183 w 1916556"/>
              <a:gd name="connsiteY0" fmla="*/ 2248386 h 2270343"/>
              <a:gd name="connsiteX1" fmla="*/ 288606 w 1916556"/>
              <a:gd name="connsiteY1" fmla="*/ 1943749 h 2270343"/>
              <a:gd name="connsiteX2" fmla="*/ 136087 w 1916556"/>
              <a:gd name="connsiteY2" fmla="*/ 502670 h 2270343"/>
              <a:gd name="connsiteX3" fmla="*/ 1275519 w 1916556"/>
              <a:gd name="connsiteY3" fmla="*/ 37451 h 2270343"/>
              <a:gd name="connsiteX4" fmla="*/ 1888923 w 1916556"/>
              <a:gd name="connsiteY4" fmla="*/ 1108047 h 2270343"/>
              <a:gd name="connsiteX5" fmla="*/ 78183 w 1916556"/>
              <a:gd name="connsiteY5" fmla="*/ 2248386 h 2270343"/>
              <a:gd name="connsiteX0" fmla="*/ 78183 w 1916556"/>
              <a:gd name="connsiteY0" fmla="*/ 2260654 h 2282611"/>
              <a:gd name="connsiteX1" fmla="*/ 288606 w 1916556"/>
              <a:gd name="connsiteY1" fmla="*/ 1956017 h 2282611"/>
              <a:gd name="connsiteX2" fmla="*/ 136087 w 1916556"/>
              <a:gd name="connsiteY2" fmla="*/ 514938 h 2282611"/>
              <a:gd name="connsiteX3" fmla="*/ 1275519 w 1916556"/>
              <a:gd name="connsiteY3" fmla="*/ 49719 h 2282611"/>
              <a:gd name="connsiteX4" fmla="*/ 1888923 w 1916556"/>
              <a:gd name="connsiteY4" fmla="*/ 1120315 h 2282611"/>
              <a:gd name="connsiteX5" fmla="*/ 78183 w 1916556"/>
              <a:gd name="connsiteY5" fmla="*/ 2260654 h 2282611"/>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87139 w 1925512"/>
              <a:gd name="connsiteY0" fmla="*/ 2248386 h 2270343"/>
              <a:gd name="connsiteX1" fmla="*/ 236602 w 1925512"/>
              <a:gd name="connsiteY1" fmla="*/ 1943749 h 2270343"/>
              <a:gd name="connsiteX2" fmla="*/ 145043 w 1925512"/>
              <a:gd name="connsiteY2" fmla="*/ 502670 h 2270343"/>
              <a:gd name="connsiteX3" fmla="*/ 1284475 w 1925512"/>
              <a:gd name="connsiteY3" fmla="*/ 37451 h 2270343"/>
              <a:gd name="connsiteX4" fmla="*/ 1897879 w 1925512"/>
              <a:gd name="connsiteY4" fmla="*/ 1108047 h 2270343"/>
              <a:gd name="connsiteX5" fmla="*/ 87139 w 1925512"/>
              <a:gd name="connsiteY5" fmla="*/ 2248386 h 2270343"/>
              <a:gd name="connsiteX0" fmla="*/ 87139 w 1925512"/>
              <a:gd name="connsiteY0" fmla="*/ 2247961 h 2269918"/>
              <a:gd name="connsiteX1" fmla="*/ 236602 w 1925512"/>
              <a:gd name="connsiteY1" fmla="*/ 1943324 h 2269918"/>
              <a:gd name="connsiteX2" fmla="*/ 145043 w 1925512"/>
              <a:gd name="connsiteY2" fmla="*/ 502245 h 2269918"/>
              <a:gd name="connsiteX3" fmla="*/ 1284475 w 1925512"/>
              <a:gd name="connsiteY3" fmla="*/ 37026 h 2269918"/>
              <a:gd name="connsiteX4" fmla="*/ 1897879 w 1925512"/>
              <a:gd name="connsiteY4" fmla="*/ 1107622 h 2269918"/>
              <a:gd name="connsiteX5" fmla="*/ 87139 w 1925512"/>
              <a:gd name="connsiteY5" fmla="*/ 2247961 h 226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512" h="2269918">
                <a:moveTo>
                  <a:pt x="87139" y="2247961"/>
                </a:moveTo>
                <a:cubicBezTo>
                  <a:pt x="-159260" y="2332381"/>
                  <a:pt x="190375" y="2161125"/>
                  <a:pt x="236602" y="1943324"/>
                </a:cubicBezTo>
                <a:cubicBezTo>
                  <a:pt x="282829" y="1725523"/>
                  <a:pt x="-200291" y="1088185"/>
                  <a:pt x="145043" y="502245"/>
                </a:cubicBezTo>
                <a:cubicBezTo>
                  <a:pt x="329127" y="189903"/>
                  <a:pt x="837017" y="-105966"/>
                  <a:pt x="1284475" y="37026"/>
                </a:cubicBezTo>
                <a:cubicBezTo>
                  <a:pt x="1748229" y="185226"/>
                  <a:pt x="2015389" y="651508"/>
                  <a:pt x="1897879" y="1107622"/>
                </a:cubicBezTo>
                <a:cubicBezTo>
                  <a:pt x="1539827" y="2232015"/>
                  <a:pt x="333538" y="2163541"/>
                  <a:pt x="87139" y="2247961"/>
                </a:cubicBezTo>
                <a:close/>
              </a:path>
            </a:pathLst>
          </a:custGeom>
          <a:gradFill flip="none" rotWithShape="1">
            <a:gsLst>
              <a:gs pos="0">
                <a:srgbClr val="F79646">
                  <a:lumMod val="75000"/>
                  <a:shade val="30000"/>
                  <a:satMod val="115000"/>
                </a:srgbClr>
              </a:gs>
              <a:gs pos="50000">
                <a:srgbClr val="F79646">
                  <a:lumMod val="75000"/>
                  <a:shade val="67500"/>
                  <a:satMod val="115000"/>
                </a:srgbClr>
              </a:gs>
              <a:gs pos="100000">
                <a:srgbClr val="F79646">
                  <a:lumMod val="75000"/>
                  <a:shade val="100000"/>
                  <a:satMod val="115000"/>
                </a:srgbClr>
              </a:gs>
            </a:gsLst>
            <a:lin ang="13500000" scaled="1"/>
            <a:tileRect/>
          </a:gradFill>
          <a:ln w="25400" cap="flat" cmpd="sng" algn="ctr">
            <a:solidFill>
              <a:srgbClr val="F79646">
                <a:lumMod val="75000"/>
              </a:srgbClr>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19" name="椭圆形标注 2"/>
          <p:cNvSpPr/>
          <p:nvPr/>
        </p:nvSpPr>
        <p:spPr>
          <a:xfrm rot="3088834">
            <a:off x="5640848" y="3373834"/>
            <a:ext cx="2866582" cy="3379622"/>
          </a:xfrm>
          <a:custGeom>
            <a:avLst/>
            <a:gdLst>
              <a:gd name="connsiteX0" fmla="*/ 546067 w 1872208"/>
              <a:gd name="connsiteY0" fmla="*/ 2025225 h 1800200"/>
              <a:gd name="connsiteX1" fmla="*/ 476074 w 1872208"/>
              <a:gd name="connsiteY1" fmla="*/ 1684012 h 1800200"/>
              <a:gd name="connsiteX2" fmla="*/ 91907 w 1872208"/>
              <a:gd name="connsiteY2" fmla="*/ 511157 h 1800200"/>
              <a:gd name="connsiteX3" fmla="*/ 1231339 w 1872208"/>
              <a:gd name="connsiteY3" fmla="*/ 45938 h 1800200"/>
              <a:gd name="connsiteX4" fmla="*/ 1844743 w 1872208"/>
              <a:gd name="connsiteY4" fmla="*/ 1116534 h 1800200"/>
              <a:gd name="connsiteX5" fmla="*/ 814976 w 1872208"/>
              <a:gd name="connsiteY5" fmla="*/ 1792633 h 1800200"/>
              <a:gd name="connsiteX6" fmla="*/ 546067 w 1872208"/>
              <a:gd name="connsiteY6" fmla="*/ 2025225 h 1800200"/>
              <a:gd name="connsiteX0" fmla="*/ 546222 w 1872531"/>
              <a:gd name="connsiteY0" fmla="*/ 2025373 h 2025373"/>
              <a:gd name="connsiteX1" fmla="*/ 476229 w 1872531"/>
              <a:gd name="connsiteY1" fmla="*/ 1684160 h 2025373"/>
              <a:gd name="connsiteX2" fmla="*/ 92062 w 1872531"/>
              <a:gd name="connsiteY2" fmla="*/ 511305 h 2025373"/>
              <a:gd name="connsiteX3" fmla="*/ 1231494 w 1872531"/>
              <a:gd name="connsiteY3" fmla="*/ 46086 h 2025373"/>
              <a:gd name="connsiteX4" fmla="*/ 1844898 w 1872531"/>
              <a:gd name="connsiteY4" fmla="*/ 1116682 h 2025373"/>
              <a:gd name="connsiteX5" fmla="*/ 815131 w 1872531"/>
              <a:gd name="connsiteY5" fmla="*/ 1792781 h 2025373"/>
              <a:gd name="connsiteX6" fmla="*/ 546222 w 1872531"/>
              <a:gd name="connsiteY6" fmla="*/ 2025373 h 2025373"/>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820113 w 1828745"/>
              <a:gd name="connsiteY5" fmla="*/ 1865933 h 2159485"/>
              <a:gd name="connsiteX6" fmla="*/ 282980 w 1828745"/>
              <a:gd name="connsiteY6" fmla="*/ 2159485 h 2159485"/>
              <a:gd name="connsiteX0" fmla="*/ 1589 w 1839962"/>
              <a:gd name="connsiteY0" fmla="*/ 2257021 h 2257021"/>
              <a:gd name="connsiteX1" fmla="*/ 443660 w 1839962"/>
              <a:gd name="connsiteY1" fmla="*/ 1684160 h 2257021"/>
              <a:gd name="connsiteX2" fmla="*/ 59493 w 1839962"/>
              <a:gd name="connsiteY2" fmla="*/ 511305 h 2257021"/>
              <a:gd name="connsiteX3" fmla="*/ 1198925 w 1839962"/>
              <a:gd name="connsiteY3" fmla="*/ 46086 h 2257021"/>
              <a:gd name="connsiteX4" fmla="*/ 1812329 w 1839962"/>
              <a:gd name="connsiteY4" fmla="*/ 1116682 h 2257021"/>
              <a:gd name="connsiteX5" fmla="*/ 831330 w 1839962"/>
              <a:gd name="connsiteY5" fmla="*/ 1865933 h 2257021"/>
              <a:gd name="connsiteX6" fmla="*/ 1589 w 1839962"/>
              <a:gd name="connsiteY6" fmla="*/ 2257021 h 2257021"/>
              <a:gd name="connsiteX0" fmla="*/ 1673 w 1840046"/>
              <a:gd name="connsiteY0" fmla="*/ 2244950 h 2244950"/>
              <a:gd name="connsiteX1" fmla="*/ 419360 w 1840046"/>
              <a:gd name="connsiteY1" fmla="*/ 1659897 h 2244950"/>
              <a:gd name="connsiteX2" fmla="*/ 59577 w 1840046"/>
              <a:gd name="connsiteY2" fmla="*/ 499234 h 2244950"/>
              <a:gd name="connsiteX3" fmla="*/ 1199009 w 1840046"/>
              <a:gd name="connsiteY3" fmla="*/ 34015 h 2244950"/>
              <a:gd name="connsiteX4" fmla="*/ 1812413 w 1840046"/>
              <a:gd name="connsiteY4" fmla="*/ 1104611 h 2244950"/>
              <a:gd name="connsiteX5" fmla="*/ 831414 w 1840046"/>
              <a:gd name="connsiteY5" fmla="*/ 1853862 h 2244950"/>
              <a:gd name="connsiteX6" fmla="*/ 1673 w 1840046"/>
              <a:gd name="connsiteY6" fmla="*/ 2244950 h 2244950"/>
              <a:gd name="connsiteX0" fmla="*/ 1012 w 1839385"/>
              <a:gd name="connsiteY0" fmla="*/ 2244950 h 2244950"/>
              <a:gd name="connsiteX1" fmla="*/ 418699 w 1839385"/>
              <a:gd name="connsiteY1" fmla="*/ 1659897 h 2244950"/>
              <a:gd name="connsiteX2" fmla="*/ 58916 w 1839385"/>
              <a:gd name="connsiteY2" fmla="*/ 499234 h 2244950"/>
              <a:gd name="connsiteX3" fmla="*/ 1198348 w 1839385"/>
              <a:gd name="connsiteY3" fmla="*/ 34015 h 2244950"/>
              <a:gd name="connsiteX4" fmla="*/ 1811752 w 1839385"/>
              <a:gd name="connsiteY4" fmla="*/ 1104611 h 2244950"/>
              <a:gd name="connsiteX5" fmla="*/ 830753 w 1839385"/>
              <a:gd name="connsiteY5" fmla="*/ 1853862 h 2244950"/>
              <a:gd name="connsiteX6" fmla="*/ 1012 w 1839385"/>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831095 w 1839727"/>
              <a:gd name="connsiteY5" fmla="*/ 185386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53015 w 1839727"/>
              <a:gd name="connsiteY5" fmla="*/ 1890438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877 w 1840250"/>
              <a:gd name="connsiteY0" fmla="*/ 2244813 h 2244813"/>
              <a:gd name="connsiteX1" fmla="*/ 261068 w 1840250"/>
              <a:gd name="connsiteY1" fmla="*/ 1647568 h 2244813"/>
              <a:gd name="connsiteX2" fmla="*/ 59781 w 1840250"/>
              <a:gd name="connsiteY2" fmla="*/ 499097 h 2244813"/>
              <a:gd name="connsiteX3" fmla="*/ 1199213 w 1840250"/>
              <a:gd name="connsiteY3" fmla="*/ 33878 h 2244813"/>
              <a:gd name="connsiteX4" fmla="*/ 1812617 w 1840250"/>
              <a:gd name="connsiteY4" fmla="*/ 1104474 h 2244813"/>
              <a:gd name="connsiteX5" fmla="*/ 990114 w 1840250"/>
              <a:gd name="connsiteY5" fmla="*/ 1914685 h 2244813"/>
              <a:gd name="connsiteX6" fmla="*/ 1877 w 1840250"/>
              <a:gd name="connsiteY6" fmla="*/ 2244813 h 2244813"/>
              <a:gd name="connsiteX0" fmla="*/ 1594 w 1839967"/>
              <a:gd name="connsiteY0" fmla="*/ 2244408 h 2244408"/>
              <a:gd name="connsiteX1" fmla="*/ 333937 w 1839967"/>
              <a:gd name="connsiteY1" fmla="*/ 1610587 h 2244408"/>
              <a:gd name="connsiteX2" fmla="*/ 59498 w 1839967"/>
              <a:gd name="connsiteY2" fmla="*/ 498692 h 2244408"/>
              <a:gd name="connsiteX3" fmla="*/ 1198930 w 1839967"/>
              <a:gd name="connsiteY3" fmla="*/ 33473 h 2244408"/>
              <a:gd name="connsiteX4" fmla="*/ 1812334 w 1839967"/>
              <a:gd name="connsiteY4" fmla="*/ 1104069 h 2244408"/>
              <a:gd name="connsiteX5" fmla="*/ 989831 w 1839967"/>
              <a:gd name="connsiteY5" fmla="*/ 1914280 h 2244408"/>
              <a:gd name="connsiteX6" fmla="*/ 1594 w 1839967"/>
              <a:gd name="connsiteY6" fmla="*/ 2244408 h 2244408"/>
              <a:gd name="connsiteX0" fmla="*/ 1594 w 1839967"/>
              <a:gd name="connsiteY0" fmla="*/ 2248877 h 2248877"/>
              <a:gd name="connsiteX1" fmla="*/ 333937 w 1839967"/>
              <a:gd name="connsiteY1" fmla="*/ 1615056 h 2248877"/>
              <a:gd name="connsiteX2" fmla="*/ 59498 w 1839967"/>
              <a:gd name="connsiteY2" fmla="*/ 503161 h 2248877"/>
              <a:gd name="connsiteX3" fmla="*/ 1198930 w 1839967"/>
              <a:gd name="connsiteY3" fmla="*/ 37942 h 2248877"/>
              <a:gd name="connsiteX4" fmla="*/ 1812334 w 1839967"/>
              <a:gd name="connsiteY4" fmla="*/ 1108538 h 2248877"/>
              <a:gd name="connsiteX5" fmla="*/ 989831 w 1839967"/>
              <a:gd name="connsiteY5" fmla="*/ 1918749 h 2248877"/>
              <a:gd name="connsiteX6" fmla="*/ 1594 w 1839967"/>
              <a:gd name="connsiteY6" fmla="*/ 2248877 h 2248877"/>
              <a:gd name="connsiteX0" fmla="*/ 15912 w 1854285"/>
              <a:gd name="connsiteY0" fmla="*/ 2249953 h 2249953"/>
              <a:gd name="connsiteX1" fmla="*/ 348255 w 1854285"/>
              <a:gd name="connsiteY1" fmla="*/ 1616132 h 2249953"/>
              <a:gd name="connsiteX2" fmla="*/ 73816 w 1854285"/>
              <a:gd name="connsiteY2" fmla="*/ 504237 h 2249953"/>
              <a:gd name="connsiteX3" fmla="*/ 1213248 w 1854285"/>
              <a:gd name="connsiteY3" fmla="*/ 39018 h 2249953"/>
              <a:gd name="connsiteX4" fmla="*/ 1826652 w 1854285"/>
              <a:gd name="connsiteY4" fmla="*/ 1109614 h 2249953"/>
              <a:gd name="connsiteX5" fmla="*/ 1004149 w 1854285"/>
              <a:gd name="connsiteY5" fmla="*/ 1919825 h 2249953"/>
              <a:gd name="connsiteX6" fmla="*/ 15912 w 1854285"/>
              <a:gd name="connsiteY6" fmla="*/ 2249953 h 2249953"/>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2699 w 1891072"/>
              <a:gd name="connsiteY0" fmla="*/ 2247434 h 2262382"/>
              <a:gd name="connsiteX1" fmla="*/ 409426 w 1891072"/>
              <a:gd name="connsiteY1" fmla="*/ 1869645 h 2262382"/>
              <a:gd name="connsiteX2" fmla="*/ 110603 w 1891072"/>
              <a:gd name="connsiteY2" fmla="*/ 501718 h 2262382"/>
              <a:gd name="connsiteX3" fmla="*/ 1250035 w 1891072"/>
              <a:gd name="connsiteY3" fmla="*/ 36499 h 2262382"/>
              <a:gd name="connsiteX4" fmla="*/ 1863439 w 1891072"/>
              <a:gd name="connsiteY4" fmla="*/ 1107095 h 2262382"/>
              <a:gd name="connsiteX5" fmla="*/ 52699 w 1891072"/>
              <a:gd name="connsiteY5" fmla="*/ 2247434 h 2262382"/>
              <a:gd name="connsiteX0" fmla="*/ 57273 w 1895646"/>
              <a:gd name="connsiteY0" fmla="*/ 2247434 h 2262382"/>
              <a:gd name="connsiteX1" fmla="*/ 414000 w 1895646"/>
              <a:gd name="connsiteY1" fmla="*/ 1869645 h 2262382"/>
              <a:gd name="connsiteX2" fmla="*/ 115177 w 1895646"/>
              <a:gd name="connsiteY2" fmla="*/ 501718 h 2262382"/>
              <a:gd name="connsiteX3" fmla="*/ 1254609 w 1895646"/>
              <a:gd name="connsiteY3" fmla="*/ 36499 h 2262382"/>
              <a:gd name="connsiteX4" fmla="*/ 1868013 w 1895646"/>
              <a:gd name="connsiteY4" fmla="*/ 1107095 h 2262382"/>
              <a:gd name="connsiteX5" fmla="*/ 57273 w 1895646"/>
              <a:gd name="connsiteY5" fmla="*/ 2247434 h 2262382"/>
              <a:gd name="connsiteX0" fmla="*/ 62638 w 1901011"/>
              <a:gd name="connsiteY0" fmla="*/ 2247434 h 2264531"/>
              <a:gd name="connsiteX1" fmla="*/ 419365 w 1901011"/>
              <a:gd name="connsiteY1" fmla="*/ 1869645 h 2264531"/>
              <a:gd name="connsiteX2" fmla="*/ 120542 w 1901011"/>
              <a:gd name="connsiteY2" fmla="*/ 501718 h 2264531"/>
              <a:gd name="connsiteX3" fmla="*/ 1259974 w 1901011"/>
              <a:gd name="connsiteY3" fmla="*/ 36499 h 2264531"/>
              <a:gd name="connsiteX4" fmla="*/ 1873378 w 1901011"/>
              <a:gd name="connsiteY4" fmla="*/ 1107095 h 2264531"/>
              <a:gd name="connsiteX5" fmla="*/ 62638 w 1901011"/>
              <a:gd name="connsiteY5" fmla="*/ 2247434 h 2264531"/>
              <a:gd name="connsiteX0" fmla="*/ 62638 w 1901011"/>
              <a:gd name="connsiteY0" fmla="*/ 2248136 h 2265233"/>
              <a:gd name="connsiteX1" fmla="*/ 419365 w 1901011"/>
              <a:gd name="connsiteY1" fmla="*/ 1870347 h 2265233"/>
              <a:gd name="connsiteX2" fmla="*/ 120542 w 1901011"/>
              <a:gd name="connsiteY2" fmla="*/ 502420 h 2265233"/>
              <a:gd name="connsiteX3" fmla="*/ 1259974 w 1901011"/>
              <a:gd name="connsiteY3" fmla="*/ 37201 h 2265233"/>
              <a:gd name="connsiteX4" fmla="*/ 1873378 w 1901011"/>
              <a:gd name="connsiteY4" fmla="*/ 1107797 h 2265233"/>
              <a:gd name="connsiteX5" fmla="*/ 62638 w 1901011"/>
              <a:gd name="connsiteY5" fmla="*/ 2248136 h 2265233"/>
              <a:gd name="connsiteX0" fmla="*/ 81540 w 1919913"/>
              <a:gd name="connsiteY0" fmla="*/ 2250068 h 2289000"/>
              <a:gd name="connsiteX1" fmla="*/ 267579 w 1919913"/>
              <a:gd name="connsiteY1" fmla="*/ 2067351 h 2289000"/>
              <a:gd name="connsiteX2" fmla="*/ 139444 w 1919913"/>
              <a:gd name="connsiteY2" fmla="*/ 504352 h 2289000"/>
              <a:gd name="connsiteX3" fmla="*/ 1278876 w 1919913"/>
              <a:gd name="connsiteY3" fmla="*/ 39133 h 2289000"/>
              <a:gd name="connsiteX4" fmla="*/ 1892280 w 1919913"/>
              <a:gd name="connsiteY4" fmla="*/ 1109729 h 2289000"/>
              <a:gd name="connsiteX5" fmla="*/ 81540 w 1919913"/>
              <a:gd name="connsiteY5" fmla="*/ 2250068 h 2289000"/>
              <a:gd name="connsiteX0" fmla="*/ 78183 w 1916556"/>
              <a:gd name="connsiteY0" fmla="*/ 2248386 h 2270343"/>
              <a:gd name="connsiteX1" fmla="*/ 288606 w 1916556"/>
              <a:gd name="connsiteY1" fmla="*/ 1943749 h 2270343"/>
              <a:gd name="connsiteX2" fmla="*/ 136087 w 1916556"/>
              <a:gd name="connsiteY2" fmla="*/ 502670 h 2270343"/>
              <a:gd name="connsiteX3" fmla="*/ 1275519 w 1916556"/>
              <a:gd name="connsiteY3" fmla="*/ 37451 h 2270343"/>
              <a:gd name="connsiteX4" fmla="*/ 1888923 w 1916556"/>
              <a:gd name="connsiteY4" fmla="*/ 1108047 h 2270343"/>
              <a:gd name="connsiteX5" fmla="*/ 78183 w 1916556"/>
              <a:gd name="connsiteY5" fmla="*/ 2248386 h 2270343"/>
              <a:gd name="connsiteX0" fmla="*/ 78183 w 1916556"/>
              <a:gd name="connsiteY0" fmla="*/ 2260654 h 2282611"/>
              <a:gd name="connsiteX1" fmla="*/ 288606 w 1916556"/>
              <a:gd name="connsiteY1" fmla="*/ 1956017 h 2282611"/>
              <a:gd name="connsiteX2" fmla="*/ 136087 w 1916556"/>
              <a:gd name="connsiteY2" fmla="*/ 514938 h 2282611"/>
              <a:gd name="connsiteX3" fmla="*/ 1275519 w 1916556"/>
              <a:gd name="connsiteY3" fmla="*/ 49719 h 2282611"/>
              <a:gd name="connsiteX4" fmla="*/ 1888923 w 1916556"/>
              <a:gd name="connsiteY4" fmla="*/ 1120315 h 2282611"/>
              <a:gd name="connsiteX5" fmla="*/ 78183 w 1916556"/>
              <a:gd name="connsiteY5" fmla="*/ 2260654 h 2282611"/>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87139 w 1925512"/>
              <a:gd name="connsiteY0" fmla="*/ 2248386 h 2270343"/>
              <a:gd name="connsiteX1" fmla="*/ 236602 w 1925512"/>
              <a:gd name="connsiteY1" fmla="*/ 1943749 h 2270343"/>
              <a:gd name="connsiteX2" fmla="*/ 145043 w 1925512"/>
              <a:gd name="connsiteY2" fmla="*/ 502670 h 2270343"/>
              <a:gd name="connsiteX3" fmla="*/ 1284475 w 1925512"/>
              <a:gd name="connsiteY3" fmla="*/ 37451 h 2270343"/>
              <a:gd name="connsiteX4" fmla="*/ 1897879 w 1925512"/>
              <a:gd name="connsiteY4" fmla="*/ 1108047 h 2270343"/>
              <a:gd name="connsiteX5" fmla="*/ 87139 w 1925512"/>
              <a:gd name="connsiteY5" fmla="*/ 2248386 h 2270343"/>
              <a:gd name="connsiteX0" fmla="*/ 87139 w 1925512"/>
              <a:gd name="connsiteY0" fmla="*/ 2247961 h 2269918"/>
              <a:gd name="connsiteX1" fmla="*/ 236602 w 1925512"/>
              <a:gd name="connsiteY1" fmla="*/ 1943324 h 2269918"/>
              <a:gd name="connsiteX2" fmla="*/ 145043 w 1925512"/>
              <a:gd name="connsiteY2" fmla="*/ 502245 h 2269918"/>
              <a:gd name="connsiteX3" fmla="*/ 1284475 w 1925512"/>
              <a:gd name="connsiteY3" fmla="*/ 37026 h 2269918"/>
              <a:gd name="connsiteX4" fmla="*/ 1897879 w 1925512"/>
              <a:gd name="connsiteY4" fmla="*/ 1107622 h 2269918"/>
              <a:gd name="connsiteX5" fmla="*/ 87139 w 1925512"/>
              <a:gd name="connsiteY5" fmla="*/ 2247961 h 226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512" h="2269918">
                <a:moveTo>
                  <a:pt x="87139" y="2247961"/>
                </a:moveTo>
                <a:cubicBezTo>
                  <a:pt x="-159260" y="2332381"/>
                  <a:pt x="190375" y="2161125"/>
                  <a:pt x="236602" y="1943324"/>
                </a:cubicBezTo>
                <a:cubicBezTo>
                  <a:pt x="282829" y="1725523"/>
                  <a:pt x="-200291" y="1088185"/>
                  <a:pt x="145043" y="502245"/>
                </a:cubicBezTo>
                <a:cubicBezTo>
                  <a:pt x="329127" y="189903"/>
                  <a:pt x="837017" y="-105966"/>
                  <a:pt x="1284475" y="37026"/>
                </a:cubicBezTo>
                <a:cubicBezTo>
                  <a:pt x="1748229" y="185226"/>
                  <a:pt x="2015389" y="651508"/>
                  <a:pt x="1897879" y="1107622"/>
                </a:cubicBezTo>
                <a:cubicBezTo>
                  <a:pt x="1539827" y="2232015"/>
                  <a:pt x="333538" y="2163541"/>
                  <a:pt x="87139" y="2247961"/>
                </a:cubicBezTo>
                <a:close/>
              </a:path>
            </a:pathLst>
          </a:cu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3500000" scaled="1"/>
            <a:tileRect/>
          </a:gradFill>
          <a:ln w="25400" cap="flat" cmpd="sng" algn="ctr">
            <a:solidFill>
              <a:srgbClr val="FFC000"/>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20" name="椭圆形标注 2"/>
          <p:cNvSpPr/>
          <p:nvPr/>
        </p:nvSpPr>
        <p:spPr>
          <a:xfrm rot="16982270" flipH="1">
            <a:off x="3917636" y="1928174"/>
            <a:ext cx="2448418" cy="2886617"/>
          </a:xfrm>
          <a:custGeom>
            <a:avLst/>
            <a:gdLst>
              <a:gd name="connsiteX0" fmla="*/ 546067 w 1872208"/>
              <a:gd name="connsiteY0" fmla="*/ 2025225 h 1800200"/>
              <a:gd name="connsiteX1" fmla="*/ 476074 w 1872208"/>
              <a:gd name="connsiteY1" fmla="*/ 1684012 h 1800200"/>
              <a:gd name="connsiteX2" fmla="*/ 91907 w 1872208"/>
              <a:gd name="connsiteY2" fmla="*/ 511157 h 1800200"/>
              <a:gd name="connsiteX3" fmla="*/ 1231339 w 1872208"/>
              <a:gd name="connsiteY3" fmla="*/ 45938 h 1800200"/>
              <a:gd name="connsiteX4" fmla="*/ 1844743 w 1872208"/>
              <a:gd name="connsiteY4" fmla="*/ 1116534 h 1800200"/>
              <a:gd name="connsiteX5" fmla="*/ 814976 w 1872208"/>
              <a:gd name="connsiteY5" fmla="*/ 1792633 h 1800200"/>
              <a:gd name="connsiteX6" fmla="*/ 546067 w 1872208"/>
              <a:gd name="connsiteY6" fmla="*/ 2025225 h 1800200"/>
              <a:gd name="connsiteX0" fmla="*/ 546222 w 1872531"/>
              <a:gd name="connsiteY0" fmla="*/ 2025373 h 2025373"/>
              <a:gd name="connsiteX1" fmla="*/ 476229 w 1872531"/>
              <a:gd name="connsiteY1" fmla="*/ 1684160 h 2025373"/>
              <a:gd name="connsiteX2" fmla="*/ 92062 w 1872531"/>
              <a:gd name="connsiteY2" fmla="*/ 511305 h 2025373"/>
              <a:gd name="connsiteX3" fmla="*/ 1231494 w 1872531"/>
              <a:gd name="connsiteY3" fmla="*/ 46086 h 2025373"/>
              <a:gd name="connsiteX4" fmla="*/ 1844898 w 1872531"/>
              <a:gd name="connsiteY4" fmla="*/ 1116682 h 2025373"/>
              <a:gd name="connsiteX5" fmla="*/ 815131 w 1872531"/>
              <a:gd name="connsiteY5" fmla="*/ 1792781 h 2025373"/>
              <a:gd name="connsiteX6" fmla="*/ 546222 w 1872531"/>
              <a:gd name="connsiteY6" fmla="*/ 2025373 h 2025373"/>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820113 w 1828745"/>
              <a:gd name="connsiteY5" fmla="*/ 1865933 h 2159485"/>
              <a:gd name="connsiteX6" fmla="*/ 282980 w 1828745"/>
              <a:gd name="connsiteY6" fmla="*/ 2159485 h 2159485"/>
              <a:gd name="connsiteX0" fmla="*/ 1589 w 1839962"/>
              <a:gd name="connsiteY0" fmla="*/ 2257021 h 2257021"/>
              <a:gd name="connsiteX1" fmla="*/ 443660 w 1839962"/>
              <a:gd name="connsiteY1" fmla="*/ 1684160 h 2257021"/>
              <a:gd name="connsiteX2" fmla="*/ 59493 w 1839962"/>
              <a:gd name="connsiteY2" fmla="*/ 511305 h 2257021"/>
              <a:gd name="connsiteX3" fmla="*/ 1198925 w 1839962"/>
              <a:gd name="connsiteY3" fmla="*/ 46086 h 2257021"/>
              <a:gd name="connsiteX4" fmla="*/ 1812329 w 1839962"/>
              <a:gd name="connsiteY4" fmla="*/ 1116682 h 2257021"/>
              <a:gd name="connsiteX5" fmla="*/ 831330 w 1839962"/>
              <a:gd name="connsiteY5" fmla="*/ 1865933 h 2257021"/>
              <a:gd name="connsiteX6" fmla="*/ 1589 w 1839962"/>
              <a:gd name="connsiteY6" fmla="*/ 2257021 h 2257021"/>
              <a:gd name="connsiteX0" fmla="*/ 1673 w 1840046"/>
              <a:gd name="connsiteY0" fmla="*/ 2244950 h 2244950"/>
              <a:gd name="connsiteX1" fmla="*/ 419360 w 1840046"/>
              <a:gd name="connsiteY1" fmla="*/ 1659897 h 2244950"/>
              <a:gd name="connsiteX2" fmla="*/ 59577 w 1840046"/>
              <a:gd name="connsiteY2" fmla="*/ 499234 h 2244950"/>
              <a:gd name="connsiteX3" fmla="*/ 1199009 w 1840046"/>
              <a:gd name="connsiteY3" fmla="*/ 34015 h 2244950"/>
              <a:gd name="connsiteX4" fmla="*/ 1812413 w 1840046"/>
              <a:gd name="connsiteY4" fmla="*/ 1104611 h 2244950"/>
              <a:gd name="connsiteX5" fmla="*/ 831414 w 1840046"/>
              <a:gd name="connsiteY5" fmla="*/ 1853862 h 2244950"/>
              <a:gd name="connsiteX6" fmla="*/ 1673 w 1840046"/>
              <a:gd name="connsiteY6" fmla="*/ 2244950 h 2244950"/>
              <a:gd name="connsiteX0" fmla="*/ 1012 w 1839385"/>
              <a:gd name="connsiteY0" fmla="*/ 2244950 h 2244950"/>
              <a:gd name="connsiteX1" fmla="*/ 418699 w 1839385"/>
              <a:gd name="connsiteY1" fmla="*/ 1659897 h 2244950"/>
              <a:gd name="connsiteX2" fmla="*/ 58916 w 1839385"/>
              <a:gd name="connsiteY2" fmla="*/ 499234 h 2244950"/>
              <a:gd name="connsiteX3" fmla="*/ 1198348 w 1839385"/>
              <a:gd name="connsiteY3" fmla="*/ 34015 h 2244950"/>
              <a:gd name="connsiteX4" fmla="*/ 1811752 w 1839385"/>
              <a:gd name="connsiteY4" fmla="*/ 1104611 h 2244950"/>
              <a:gd name="connsiteX5" fmla="*/ 830753 w 1839385"/>
              <a:gd name="connsiteY5" fmla="*/ 1853862 h 2244950"/>
              <a:gd name="connsiteX6" fmla="*/ 1012 w 1839385"/>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831095 w 1839727"/>
              <a:gd name="connsiteY5" fmla="*/ 185386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53015 w 1839727"/>
              <a:gd name="connsiteY5" fmla="*/ 1890438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877 w 1840250"/>
              <a:gd name="connsiteY0" fmla="*/ 2244813 h 2244813"/>
              <a:gd name="connsiteX1" fmla="*/ 261068 w 1840250"/>
              <a:gd name="connsiteY1" fmla="*/ 1647568 h 2244813"/>
              <a:gd name="connsiteX2" fmla="*/ 59781 w 1840250"/>
              <a:gd name="connsiteY2" fmla="*/ 499097 h 2244813"/>
              <a:gd name="connsiteX3" fmla="*/ 1199213 w 1840250"/>
              <a:gd name="connsiteY3" fmla="*/ 33878 h 2244813"/>
              <a:gd name="connsiteX4" fmla="*/ 1812617 w 1840250"/>
              <a:gd name="connsiteY4" fmla="*/ 1104474 h 2244813"/>
              <a:gd name="connsiteX5" fmla="*/ 990114 w 1840250"/>
              <a:gd name="connsiteY5" fmla="*/ 1914685 h 2244813"/>
              <a:gd name="connsiteX6" fmla="*/ 1877 w 1840250"/>
              <a:gd name="connsiteY6" fmla="*/ 2244813 h 2244813"/>
              <a:gd name="connsiteX0" fmla="*/ 1594 w 1839967"/>
              <a:gd name="connsiteY0" fmla="*/ 2244408 h 2244408"/>
              <a:gd name="connsiteX1" fmla="*/ 333937 w 1839967"/>
              <a:gd name="connsiteY1" fmla="*/ 1610587 h 2244408"/>
              <a:gd name="connsiteX2" fmla="*/ 59498 w 1839967"/>
              <a:gd name="connsiteY2" fmla="*/ 498692 h 2244408"/>
              <a:gd name="connsiteX3" fmla="*/ 1198930 w 1839967"/>
              <a:gd name="connsiteY3" fmla="*/ 33473 h 2244408"/>
              <a:gd name="connsiteX4" fmla="*/ 1812334 w 1839967"/>
              <a:gd name="connsiteY4" fmla="*/ 1104069 h 2244408"/>
              <a:gd name="connsiteX5" fmla="*/ 989831 w 1839967"/>
              <a:gd name="connsiteY5" fmla="*/ 1914280 h 2244408"/>
              <a:gd name="connsiteX6" fmla="*/ 1594 w 1839967"/>
              <a:gd name="connsiteY6" fmla="*/ 2244408 h 2244408"/>
              <a:gd name="connsiteX0" fmla="*/ 1594 w 1839967"/>
              <a:gd name="connsiteY0" fmla="*/ 2248877 h 2248877"/>
              <a:gd name="connsiteX1" fmla="*/ 333937 w 1839967"/>
              <a:gd name="connsiteY1" fmla="*/ 1615056 h 2248877"/>
              <a:gd name="connsiteX2" fmla="*/ 59498 w 1839967"/>
              <a:gd name="connsiteY2" fmla="*/ 503161 h 2248877"/>
              <a:gd name="connsiteX3" fmla="*/ 1198930 w 1839967"/>
              <a:gd name="connsiteY3" fmla="*/ 37942 h 2248877"/>
              <a:gd name="connsiteX4" fmla="*/ 1812334 w 1839967"/>
              <a:gd name="connsiteY4" fmla="*/ 1108538 h 2248877"/>
              <a:gd name="connsiteX5" fmla="*/ 989831 w 1839967"/>
              <a:gd name="connsiteY5" fmla="*/ 1918749 h 2248877"/>
              <a:gd name="connsiteX6" fmla="*/ 1594 w 1839967"/>
              <a:gd name="connsiteY6" fmla="*/ 2248877 h 2248877"/>
              <a:gd name="connsiteX0" fmla="*/ 15912 w 1854285"/>
              <a:gd name="connsiteY0" fmla="*/ 2249953 h 2249953"/>
              <a:gd name="connsiteX1" fmla="*/ 348255 w 1854285"/>
              <a:gd name="connsiteY1" fmla="*/ 1616132 h 2249953"/>
              <a:gd name="connsiteX2" fmla="*/ 73816 w 1854285"/>
              <a:gd name="connsiteY2" fmla="*/ 504237 h 2249953"/>
              <a:gd name="connsiteX3" fmla="*/ 1213248 w 1854285"/>
              <a:gd name="connsiteY3" fmla="*/ 39018 h 2249953"/>
              <a:gd name="connsiteX4" fmla="*/ 1826652 w 1854285"/>
              <a:gd name="connsiteY4" fmla="*/ 1109614 h 2249953"/>
              <a:gd name="connsiteX5" fmla="*/ 1004149 w 1854285"/>
              <a:gd name="connsiteY5" fmla="*/ 1919825 h 2249953"/>
              <a:gd name="connsiteX6" fmla="*/ 15912 w 1854285"/>
              <a:gd name="connsiteY6" fmla="*/ 2249953 h 2249953"/>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2699 w 1891072"/>
              <a:gd name="connsiteY0" fmla="*/ 2247434 h 2262382"/>
              <a:gd name="connsiteX1" fmla="*/ 409426 w 1891072"/>
              <a:gd name="connsiteY1" fmla="*/ 1869645 h 2262382"/>
              <a:gd name="connsiteX2" fmla="*/ 110603 w 1891072"/>
              <a:gd name="connsiteY2" fmla="*/ 501718 h 2262382"/>
              <a:gd name="connsiteX3" fmla="*/ 1250035 w 1891072"/>
              <a:gd name="connsiteY3" fmla="*/ 36499 h 2262382"/>
              <a:gd name="connsiteX4" fmla="*/ 1863439 w 1891072"/>
              <a:gd name="connsiteY4" fmla="*/ 1107095 h 2262382"/>
              <a:gd name="connsiteX5" fmla="*/ 52699 w 1891072"/>
              <a:gd name="connsiteY5" fmla="*/ 2247434 h 2262382"/>
              <a:gd name="connsiteX0" fmla="*/ 57273 w 1895646"/>
              <a:gd name="connsiteY0" fmla="*/ 2247434 h 2262382"/>
              <a:gd name="connsiteX1" fmla="*/ 414000 w 1895646"/>
              <a:gd name="connsiteY1" fmla="*/ 1869645 h 2262382"/>
              <a:gd name="connsiteX2" fmla="*/ 115177 w 1895646"/>
              <a:gd name="connsiteY2" fmla="*/ 501718 h 2262382"/>
              <a:gd name="connsiteX3" fmla="*/ 1254609 w 1895646"/>
              <a:gd name="connsiteY3" fmla="*/ 36499 h 2262382"/>
              <a:gd name="connsiteX4" fmla="*/ 1868013 w 1895646"/>
              <a:gd name="connsiteY4" fmla="*/ 1107095 h 2262382"/>
              <a:gd name="connsiteX5" fmla="*/ 57273 w 1895646"/>
              <a:gd name="connsiteY5" fmla="*/ 2247434 h 2262382"/>
              <a:gd name="connsiteX0" fmla="*/ 62638 w 1901011"/>
              <a:gd name="connsiteY0" fmla="*/ 2247434 h 2264531"/>
              <a:gd name="connsiteX1" fmla="*/ 419365 w 1901011"/>
              <a:gd name="connsiteY1" fmla="*/ 1869645 h 2264531"/>
              <a:gd name="connsiteX2" fmla="*/ 120542 w 1901011"/>
              <a:gd name="connsiteY2" fmla="*/ 501718 h 2264531"/>
              <a:gd name="connsiteX3" fmla="*/ 1259974 w 1901011"/>
              <a:gd name="connsiteY3" fmla="*/ 36499 h 2264531"/>
              <a:gd name="connsiteX4" fmla="*/ 1873378 w 1901011"/>
              <a:gd name="connsiteY4" fmla="*/ 1107095 h 2264531"/>
              <a:gd name="connsiteX5" fmla="*/ 62638 w 1901011"/>
              <a:gd name="connsiteY5" fmla="*/ 2247434 h 2264531"/>
              <a:gd name="connsiteX0" fmla="*/ 62638 w 1901011"/>
              <a:gd name="connsiteY0" fmla="*/ 2248136 h 2265233"/>
              <a:gd name="connsiteX1" fmla="*/ 419365 w 1901011"/>
              <a:gd name="connsiteY1" fmla="*/ 1870347 h 2265233"/>
              <a:gd name="connsiteX2" fmla="*/ 120542 w 1901011"/>
              <a:gd name="connsiteY2" fmla="*/ 502420 h 2265233"/>
              <a:gd name="connsiteX3" fmla="*/ 1259974 w 1901011"/>
              <a:gd name="connsiteY3" fmla="*/ 37201 h 2265233"/>
              <a:gd name="connsiteX4" fmla="*/ 1873378 w 1901011"/>
              <a:gd name="connsiteY4" fmla="*/ 1107797 h 2265233"/>
              <a:gd name="connsiteX5" fmla="*/ 62638 w 1901011"/>
              <a:gd name="connsiteY5" fmla="*/ 2248136 h 2265233"/>
              <a:gd name="connsiteX0" fmla="*/ 81540 w 1919913"/>
              <a:gd name="connsiteY0" fmla="*/ 2250068 h 2289000"/>
              <a:gd name="connsiteX1" fmla="*/ 267579 w 1919913"/>
              <a:gd name="connsiteY1" fmla="*/ 2067351 h 2289000"/>
              <a:gd name="connsiteX2" fmla="*/ 139444 w 1919913"/>
              <a:gd name="connsiteY2" fmla="*/ 504352 h 2289000"/>
              <a:gd name="connsiteX3" fmla="*/ 1278876 w 1919913"/>
              <a:gd name="connsiteY3" fmla="*/ 39133 h 2289000"/>
              <a:gd name="connsiteX4" fmla="*/ 1892280 w 1919913"/>
              <a:gd name="connsiteY4" fmla="*/ 1109729 h 2289000"/>
              <a:gd name="connsiteX5" fmla="*/ 81540 w 1919913"/>
              <a:gd name="connsiteY5" fmla="*/ 2250068 h 2289000"/>
              <a:gd name="connsiteX0" fmla="*/ 78183 w 1916556"/>
              <a:gd name="connsiteY0" fmla="*/ 2248386 h 2270343"/>
              <a:gd name="connsiteX1" fmla="*/ 288606 w 1916556"/>
              <a:gd name="connsiteY1" fmla="*/ 1943749 h 2270343"/>
              <a:gd name="connsiteX2" fmla="*/ 136087 w 1916556"/>
              <a:gd name="connsiteY2" fmla="*/ 502670 h 2270343"/>
              <a:gd name="connsiteX3" fmla="*/ 1275519 w 1916556"/>
              <a:gd name="connsiteY3" fmla="*/ 37451 h 2270343"/>
              <a:gd name="connsiteX4" fmla="*/ 1888923 w 1916556"/>
              <a:gd name="connsiteY4" fmla="*/ 1108047 h 2270343"/>
              <a:gd name="connsiteX5" fmla="*/ 78183 w 1916556"/>
              <a:gd name="connsiteY5" fmla="*/ 2248386 h 2270343"/>
              <a:gd name="connsiteX0" fmla="*/ 78183 w 1916556"/>
              <a:gd name="connsiteY0" fmla="*/ 2260654 h 2282611"/>
              <a:gd name="connsiteX1" fmla="*/ 288606 w 1916556"/>
              <a:gd name="connsiteY1" fmla="*/ 1956017 h 2282611"/>
              <a:gd name="connsiteX2" fmla="*/ 136087 w 1916556"/>
              <a:gd name="connsiteY2" fmla="*/ 514938 h 2282611"/>
              <a:gd name="connsiteX3" fmla="*/ 1275519 w 1916556"/>
              <a:gd name="connsiteY3" fmla="*/ 49719 h 2282611"/>
              <a:gd name="connsiteX4" fmla="*/ 1888923 w 1916556"/>
              <a:gd name="connsiteY4" fmla="*/ 1120315 h 2282611"/>
              <a:gd name="connsiteX5" fmla="*/ 78183 w 1916556"/>
              <a:gd name="connsiteY5" fmla="*/ 2260654 h 2282611"/>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87139 w 1925512"/>
              <a:gd name="connsiteY0" fmla="*/ 2248386 h 2270343"/>
              <a:gd name="connsiteX1" fmla="*/ 236602 w 1925512"/>
              <a:gd name="connsiteY1" fmla="*/ 1943749 h 2270343"/>
              <a:gd name="connsiteX2" fmla="*/ 145043 w 1925512"/>
              <a:gd name="connsiteY2" fmla="*/ 502670 h 2270343"/>
              <a:gd name="connsiteX3" fmla="*/ 1284475 w 1925512"/>
              <a:gd name="connsiteY3" fmla="*/ 37451 h 2270343"/>
              <a:gd name="connsiteX4" fmla="*/ 1897879 w 1925512"/>
              <a:gd name="connsiteY4" fmla="*/ 1108047 h 2270343"/>
              <a:gd name="connsiteX5" fmla="*/ 87139 w 1925512"/>
              <a:gd name="connsiteY5" fmla="*/ 2248386 h 2270343"/>
              <a:gd name="connsiteX0" fmla="*/ 87139 w 1925512"/>
              <a:gd name="connsiteY0" fmla="*/ 2247961 h 2269918"/>
              <a:gd name="connsiteX1" fmla="*/ 236602 w 1925512"/>
              <a:gd name="connsiteY1" fmla="*/ 1943324 h 2269918"/>
              <a:gd name="connsiteX2" fmla="*/ 145043 w 1925512"/>
              <a:gd name="connsiteY2" fmla="*/ 502245 h 2269918"/>
              <a:gd name="connsiteX3" fmla="*/ 1284475 w 1925512"/>
              <a:gd name="connsiteY3" fmla="*/ 37026 h 2269918"/>
              <a:gd name="connsiteX4" fmla="*/ 1897879 w 1925512"/>
              <a:gd name="connsiteY4" fmla="*/ 1107622 h 2269918"/>
              <a:gd name="connsiteX5" fmla="*/ 87139 w 1925512"/>
              <a:gd name="connsiteY5" fmla="*/ 2247961 h 226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512" h="2269918">
                <a:moveTo>
                  <a:pt x="87139" y="2247961"/>
                </a:moveTo>
                <a:cubicBezTo>
                  <a:pt x="-159260" y="2332381"/>
                  <a:pt x="190375" y="2161125"/>
                  <a:pt x="236602" y="1943324"/>
                </a:cubicBezTo>
                <a:cubicBezTo>
                  <a:pt x="282829" y="1725523"/>
                  <a:pt x="-200291" y="1088185"/>
                  <a:pt x="145043" y="502245"/>
                </a:cubicBezTo>
                <a:cubicBezTo>
                  <a:pt x="329127" y="189903"/>
                  <a:pt x="837017" y="-105966"/>
                  <a:pt x="1284475" y="37026"/>
                </a:cubicBezTo>
                <a:cubicBezTo>
                  <a:pt x="1748229" y="185226"/>
                  <a:pt x="2015389" y="651508"/>
                  <a:pt x="1897879" y="1107622"/>
                </a:cubicBezTo>
                <a:cubicBezTo>
                  <a:pt x="1539827" y="2232015"/>
                  <a:pt x="333538" y="2163541"/>
                  <a:pt x="87139" y="2247961"/>
                </a:cubicBezTo>
                <a:close/>
              </a:path>
            </a:pathLst>
          </a:custGeom>
          <a:gradFill flip="none" rotWithShape="1">
            <a:gsLst>
              <a:gs pos="0">
                <a:srgbClr val="4BACC6">
                  <a:lumMod val="75000"/>
                  <a:shade val="30000"/>
                  <a:satMod val="115000"/>
                </a:srgbClr>
              </a:gs>
              <a:gs pos="50000">
                <a:srgbClr val="4BACC6">
                  <a:lumMod val="75000"/>
                  <a:shade val="67500"/>
                  <a:satMod val="115000"/>
                </a:srgbClr>
              </a:gs>
              <a:gs pos="100000">
                <a:srgbClr val="4BACC6">
                  <a:lumMod val="75000"/>
                  <a:shade val="100000"/>
                  <a:satMod val="115000"/>
                </a:srgbClr>
              </a:gs>
            </a:gsLst>
            <a:lin ang="13500000" scaled="1"/>
            <a:tileRect/>
          </a:gradFill>
          <a:ln w="25400" cap="flat" cmpd="sng" algn="ctr">
            <a:solidFill>
              <a:srgbClr val="4BACC6">
                <a:lumMod val="75000"/>
              </a:srgbClr>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21" name="椭圆形标注 2"/>
          <p:cNvSpPr/>
          <p:nvPr/>
        </p:nvSpPr>
        <p:spPr>
          <a:xfrm rot="2336203">
            <a:off x="6480070" y="1109372"/>
            <a:ext cx="1943278" cy="2290651"/>
          </a:xfrm>
          <a:custGeom>
            <a:avLst/>
            <a:gdLst>
              <a:gd name="connsiteX0" fmla="*/ 546067 w 1872208"/>
              <a:gd name="connsiteY0" fmla="*/ 2025225 h 1800200"/>
              <a:gd name="connsiteX1" fmla="*/ 476074 w 1872208"/>
              <a:gd name="connsiteY1" fmla="*/ 1684012 h 1800200"/>
              <a:gd name="connsiteX2" fmla="*/ 91907 w 1872208"/>
              <a:gd name="connsiteY2" fmla="*/ 511157 h 1800200"/>
              <a:gd name="connsiteX3" fmla="*/ 1231339 w 1872208"/>
              <a:gd name="connsiteY3" fmla="*/ 45938 h 1800200"/>
              <a:gd name="connsiteX4" fmla="*/ 1844743 w 1872208"/>
              <a:gd name="connsiteY4" fmla="*/ 1116534 h 1800200"/>
              <a:gd name="connsiteX5" fmla="*/ 814976 w 1872208"/>
              <a:gd name="connsiteY5" fmla="*/ 1792633 h 1800200"/>
              <a:gd name="connsiteX6" fmla="*/ 546067 w 1872208"/>
              <a:gd name="connsiteY6" fmla="*/ 2025225 h 1800200"/>
              <a:gd name="connsiteX0" fmla="*/ 546222 w 1872531"/>
              <a:gd name="connsiteY0" fmla="*/ 2025373 h 2025373"/>
              <a:gd name="connsiteX1" fmla="*/ 476229 w 1872531"/>
              <a:gd name="connsiteY1" fmla="*/ 1684160 h 2025373"/>
              <a:gd name="connsiteX2" fmla="*/ 92062 w 1872531"/>
              <a:gd name="connsiteY2" fmla="*/ 511305 h 2025373"/>
              <a:gd name="connsiteX3" fmla="*/ 1231494 w 1872531"/>
              <a:gd name="connsiteY3" fmla="*/ 46086 h 2025373"/>
              <a:gd name="connsiteX4" fmla="*/ 1844898 w 1872531"/>
              <a:gd name="connsiteY4" fmla="*/ 1116682 h 2025373"/>
              <a:gd name="connsiteX5" fmla="*/ 815131 w 1872531"/>
              <a:gd name="connsiteY5" fmla="*/ 1792781 h 2025373"/>
              <a:gd name="connsiteX6" fmla="*/ 546222 w 1872531"/>
              <a:gd name="connsiteY6" fmla="*/ 2025373 h 2025373"/>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820113 w 1828745"/>
              <a:gd name="connsiteY5" fmla="*/ 1865933 h 2159485"/>
              <a:gd name="connsiteX6" fmla="*/ 282980 w 1828745"/>
              <a:gd name="connsiteY6" fmla="*/ 2159485 h 2159485"/>
              <a:gd name="connsiteX0" fmla="*/ 1589 w 1839962"/>
              <a:gd name="connsiteY0" fmla="*/ 2257021 h 2257021"/>
              <a:gd name="connsiteX1" fmla="*/ 443660 w 1839962"/>
              <a:gd name="connsiteY1" fmla="*/ 1684160 h 2257021"/>
              <a:gd name="connsiteX2" fmla="*/ 59493 w 1839962"/>
              <a:gd name="connsiteY2" fmla="*/ 511305 h 2257021"/>
              <a:gd name="connsiteX3" fmla="*/ 1198925 w 1839962"/>
              <a:gd name="connsiteY3" fmla="*/ 46086 h 2257021"/>
              <a:gd name="connsiteX4" fmla="*/ 1812329 w 1839962"/>
              <a:gd name="connsiteY4" fmla="*/ 1116682 h 2257021"/>
              <a:gd name="connsiteX5" fmla="*/ 831330 w 1839962"/>
              <a:gd name="connsiteY5" fmla="*/ 1865933 h 2257021"/>
              <a:gd name="connsiteX6" fmla="*/ 1589 w 1839962"/>
              <a:gd name="connsiteY6" fmla="*/ 2257021 h 2257021"/>
              <a:gd name="connsiteX0" fmla="*/ 1673 w 1840046"/>
              <a:gd name="connsiteY0" fmla="*/ 2244950 h 2244950"/>
              <a:gd name="connsiteX1" fmla="*/ 419360 w 1840046"/>
              <a:gd name="connsiteY1" fmla="*/ 1659897 h 2244950"/>
              <a:gd name="connsiteX2" fmla="*/ 59577 w 1840046"/>
              <a:gd name="connsiteY2" fmla="*/ 499234 h 2244950"/>
              <a:gd name="connsiteX3" fmla="*/ 1199009 w 1840046"/>
              <a:gd name="connsiteY3" fmla="*/ 34015 h 2244950"/>
              <a:gd name="connsiteX4" fmla="*/ 1812413 w 1840046"/>
              <a:gd name="connsiteY4" fmla="*/ 1104611 h 2244950"/>
              <a:gd name="connsiteX5" fmla="*/ 831414 w 1840046"/>
              <a:gd name="connsiteY5" fmla="*/ 1853862 h 2244950"/>
              <a:gd name="connsiteX6" fmla="*/ 1673 w 1840046"/>
              <a:gd name="connsiteY6" fmla="*/ 2244950 h 2244950"/>
              <a:gd name="connsiteX0" fmla="*/ 1012 w 1839385"/>
              <a:gd name="connsiteY0" fmla="*/ 2244950 h 2244950"/>
              <a:gd name="connsiteX1" fmla="*/ 418699 w 1839385"/>
              <a:gd name="connsiteY1" fmla="*/ 1659897 h 2244950"/>
              <a:gd name="connsiteX2" fmla="*/ 58916 w 1839385"/>
              <a:gd name="connsiteY2" fmla="*/ 499234 h 2244950"/>
              <a:gd name="connsiteX3" fmla="*/ 1198348 w 1839385"/>
              <a:gd name="connsiteY3" fmla="*/ 34015 h 2244950"/>
              <a:gd name="connsiteX4" fmla="*/ 1811752 w 1839385"/>
              <a:gd name="connsiteY4" fmla="*/ 1104611 h 2244950"/>
              <a:gd name="connsiteX5" fmla="*/ 830753 w 1839385"/>
              <a:gd name="connsiteY5" fmla="*/ 1853862 h 2244950"/>
              <a:gd name="connsiteX6" fmla="*/ 1012 w 1839385"/>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831095 w 1839727"/>
              <a:gd name="connsiteY5" fmla="*/ 185386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53015 w 1839727"/>
              <a:gd name="connsiteY5" fmla="*/ 1890438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877 w 1840250"/>
              <a:gd name="connsiteY0" fmla="*/ 2244813 h 2244813"/>
              <a:gd name="connsiteX1" fmla="*/ 261068 w 1840250"/>
              <a:gd name="connsiteY1" fmla="*/ 1647568 h 2244813"/>
              <a:gd name="connsiteX2" fmla="*/ 59781 w 1840250"/>
              <a:gd name="connsiteY2" fmla="*/ 499097 h 2244813"/>
              <a:gd name="connsiteX3" fmla="*/ 1199213 w 1840250"/>
              <a:gd name="connsiteY3" fmla="*/ 33878 h 2244813"/>
              <a:gd name="connsiteX4" fmla="*/ 1812617 w 1840250"/>
              <a:gd name="connsiteY4" fmla="*/ 1104474 h 2244813"/>
              <a:gd name="connsiteX5" fmla="*/ 990114 w 1840250"/>
              <a:gd name="connsiteY5" fmla="*/ 1914685 h 2244813"/>
              <a:gd name="connsiteX6" fmla="*/ 1877 w 1840250"/>
              <a:gd name="connsiteY6" fmla="*/ 2244813 h 2244813"/>
              <a:gd name="connsiteX0" fmla="*/ 1594 w 1839967"/>
              <a:gd name="connsiteY0" fmla="*/ 2244408 h 2244408"/>
              <a:gd name="connsiteX1" fmla="*/ 333937 w 1839967"/>
              <a:gd name="connsiteY1" fmla="*/ 1610587 h 2244408"/>
              <a:gd name="connsiteX2" fmla="*/ 59498 w 1839967"/>
              <a:gd name="connsiteY2" fmla="*/ 498692 h 2244408"/>
              <a:gd name="connsiteX3" fmla="*/ 1198930 w 1839967"/>
              <a:gd name="connsiteY3" fmla="*/ 33473 h 2244408"/>
              <a:gd name="connsiteX4" fmla="*/ 1812334 w 1839967"/>
              <a:gd name="connsiteY4" fmla="*/ 1104069 h 2244408"/>
              <a:gd name="connsiteX5" fmla="*/ 989831 w 1839967"/>
              <a:gd name="connsiteY5" fmla="*/ 1914280 h 2244408"/>
              <a:gd name="connsiteX6" fmla="*/ 1594 w 1839967"/>
              <a:gd name="connsiteY6" fmla="*/ 2244408 h 2244408"/>
              <a:gd name="connsiteX0" fmla="*/ 1594 w 1839967"/>
              <a:gd name="connsiteY0" fmla="*/ 2248877 h 2248877"/>
              <a:gd name="connsiteX1" fmla="*/ 333937 w 1839967"/>
              <a:gd name="connsiteY1" fmla="*/ 1615056 h 2248877"/>
              <a:gd name="connsiteX2" fmla="*/ 59498 w 1839967"/>
              <a:gd name="connsiteY2" fmla="*/ 503161 h 2248877"/>
              <a:gd name="connsiteX3" fmla="*/ 1198930 w 1839967"/>
              <a:gd name="connsiteY3" fmla="*/ 37942 h 2248877"/>
              <a:gd name="connsiteX4" fmla="*/ 1812334 w 1839967"/>
              <a:gd name="connsiteY4" fmla="*/ 1108538 h 2248877"/>
              <a:gd name="connsiteX5" fmla="*/ 989831 w 1839967"/>
              <a:gd name="connsiteY5" fmla="*/ 1918749 h 2248877"/>
              <a:gd name="connsiteX6" fmla="*/ 1594 w 1839967"/>
              <a:gd name="connsiteY6" fmla="*/ 2248877 h 2248877"/>
              <a:gd name="connsiteX0" fmla="*/ 15912 w 1854285"/>
              <a:gd name="connsiteY0" fmla="*/ 2249953 h 2249953"/>
              <a:gd name="connsiteX1" fmla="*/ 348255 w 1854285"/>
              <a:gd name="connsiteY1" fmla="*/ 1616132 h 2249953"/>
              <a:gd name="connsiteX2" fmla="*/ 73816 w 1854285"/>
              <a:gd name="connsiteY2" fmla="*/ 504237 h 2249953"/>
              <a:gd name="connsiteX3" fmla="*/ 1213248 w 1854285"/>
              <a:gd name="connsiteY3" fmla="*/ 39018 h 2249953"/>
              <a:gd name="connsiteX4" fmla="*/ 1826652 w 1854285"/>
              <a:gd name="connsiteY4" fmla="*/ 1109614 h 2249953"/>
              <a:gd name="connsiteX5" fmla="*/ 1004149 w 1854285"/>
              <a:gd name="connsiteY5" fmla="*/ 1919825 h 2249953"/>
              <a:gd name="connsiteX6" fmla="*/ 15912 w 1854285"/>
              <a:gd name="connsiteY6" fmla="*/ 2249953 h 2249953"/>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2699 w 1891072"/>
              <a:gd name="connsiteY0" fmla="*/ 2247434 h 2262382"/>
              <a:gd name="connsiteX1" fmla="*/ 409426 w 1891072"/>
              <a:gd name="connsiteY1" fmla="*/ 1869645 h 2262382"/>
              <a:gd name="connsiteX2" fmla="*/ 110603 w 1891072"/>
              <a:gd name="connsiteY2" fmla="*/ 501718 h 2262382"/>
              <a:gd name="connsiteX3" fmla="*/ 1250035 w 1891072"/>
              <a:gd name="connsiteY3" fmla="*/ 36499 h 2262382"/>
              <a:gd name="connsiteX4" fmla="*/ 1863439 w 1891072"/>
              <a:gd name="connsiteY4" fmla="*/ 1107095 h 2262382"/>
              <a:gd name="connsiteX5" fmla="*/ 52699 w 1891072"/>
              <a:gd name="connsiteY5" fmla="*/ 2247434 h 2262382"/>
              <a:gd name="connsiteX0" fmla="*/ 57273 w 1895646"/>
              <a:gd name="connsiteY0" fmla="*/ 2247434 h 2262382"/>
              <a:gd name="connsiteX1" fmla="*/ 414000 w 1895646"/>
              <a:gd name="connsiteY1" fmla="*/ 1869645 h 2262382"/>
              <a:gd name="connsiteX2" fmla="*/ 115177 w 1895646"/>
              <a:gd name="connsiteY2" fmla="*/ 501718 h 2262382"/>
              <a:gd name="connsiteX3" fmla="*/ 1254609 w 1895646"/>
              <a:gd name="connsiteY3" fmla="*/ 36499 h 2262382"/>
              <a:gd name="connsiteX4" fmla="*/ 1868013 w 1895646"/>
              <a:gd name="connsiteY4" fmla="*/ 1107095 h 2262382"/>
              <a:gd name="connsiteX5" fmla="*/ 57273 w 1895646"/>
              <a:gd name="connsiteY5" fmla="*/ 2247434 h 2262382"/>
              <a:gd name="connsiteX0" fmla="*/ 62638 w 1901011"/>
              <a:gd name="connsiteY0" fmla="*/ 2247434 h 2264531"/>
              <a:gd name="connsiteX1" fmla="*/ 419365 w 1901011"/>
              <a:gd name="connsiteY1" fmla="*/ 1869645 h 2264531"/>
              <a:gd name="connsiteX2" fmla="*/ 120542 w 1901011"/>
              <a:gd name="connsiteY2" fmla="*/ 501718 h 2264531"/>
              <a:gd name="connsiteX3" fmla="*/ 1259974 w 1901011"/>
              <a:gd name="connsiteY3" fmla="*/ 36499 h 2264531"/>
              <a:gd name="connsiteX4" fmla="*/ 1873378 w 1901011"/>
              <a:gd name="connsiteY4" fmla="*/ 1107095 h 2264531"/>
              <a:gd name="connsiteX5" fmla="*/ 62638 w 1901011"/>
              <a:gd name="connsiteY5" fmla="*/ 2247434 h 2264531"/>
              <a:gd name="connsiteX0" fmla="*/ 62638 w 1901011"/>
              <a:gd name="connsiteY0" fmla="*/ 2248136 h 2265233"/>
              <a:gd name="connsiteX1" fmla="*/ 419365 w 1901011"/>
              <a:gd name="connsiteY1" fmla="*/ 1870347 h 2265233"/>
              <a:gd name="connsiteX2" fmla="*/ 120542 w 1901011"/>
              <a:gd name="connsiteY2" fmla="*/ 502420 h 2265233"/>
              <a:gd name="connsiteX3" fmla="*/ 1259974 w 1901011"/>
              <a:gd name="connsiteY3" fmla="*/ 37201 h 2265233"/>
              <a:gd name="connsiteX4" fmla="*/ 1873378 w 1901011"/>
              <a:gd name="connsiteY4" fmla="*/ 1107797 h 2265233"/>
              <a:gd name="connsiteX5" fmla="*/ 62638 w 1901011"/>
              <a:gd name="connsiteY5" fmla="*/ 2248136 h 2265233"/>
              <a:gd name="connsiteX0" fmla="*/ 81540 w 1919913"/>
              <a:gd name="connsiteY0" fmla="*/ 2250068 h 2289000"/>
              <a:gd name="connsiteX1" fmla="*/ 267579 w 1919913"/>
              <a:gd name="connsiteY1" fmla="*/ 2067351 h 2289000"/>
              <a:gd name="connsiteX2" fmla="*/ 139444 w 1919913"/>
              <a:gd name="connsiteY2" fmla="*/ 504352 h 2289000"/>
              <a:gd name="connsiteX3" fmla="*/ 1278876 w 1919913"/>
              <a:gd name="connsiteY3" fmla="*/ 39133 h 2289000"/>
              <a:gd name="connsiteX4" fmla="*/ 1892280 w 1919913"/>
              <a:gd name="connsiteY4" fmla="*/ 1109729 h 2289000"/>
              <a:gd name="connsiteX5" fmla="*/ 81540 w 1919913"/>
              <a:gd name="connsiteY5" fmla="*/ 2250068 h 2289000"/>
              <a:gd name="connsiteX0" fmla="*/ 78183 w 1916556"/>
              <a:gd name="connsiteY0" fmla="*/ 2248386 h 2270343"/>
              <a:gd name="connsiteX1" fmla="*/ 288606 w 1916556"/>
              <a:gd name="connsiteY1" fmla="*/ 1943749 h 2270343"/>
              <a:gd name="connsiteX2" fmla="*/ 136087 w 1916556"/>
              <a:gd name="connsiteY2" fmla="*/ 502670 h 2270343"/>
              <a:gd name="connsiteX3" fmla="*/ 1275519 w 1916556"/>
              <a:gd name="connsiteY3" fmla="*/ 37451 h 2270343"/>
              <a:gd name="connsiteX4" fmla="*/ 1888923 w 1916556"/>
              <a:gd name="connsiteY4" fmla="*/ 1108047 h 2270343"/>
              <a:gd name="connsiteX5" fmla="*/ 78183 w 1916556"/>
              <a:gd name="connsiteY5" fmla="*/ 2248386 h 2270343"/>
              <a:gd name="connsiteX0" fmla="*/ 78183 w 1916556"/>
              <a:gd name="connsiteY0" fmla="*/ 2260654 h 2282611"/>
              <a:gd name="connsiteX1" fmla="*/ 288606 w 1916556"/>
              <a:gd name="connsiteY1" fmla="*/ 1956017 h 2282611"/>
              <a:gd name="connsiteX2" fmla="*/ 136087 w 1916556"/>
              <a:gd name="connsiteY2" fmla="*/ 514938 h 2282611"/>
              <a:gd name="connsiteX3" fmla="*/ 1275519 w 1916556"/>
              <a:gd name="connsiteY3" fmla="*/ 49719 h 2282611"/>
              <a:gd name="connsiteX4" fmla="*/ 1888923 w 1916556"/>
              <a:gd name="connsiteY4" fmla="*/ 1120315 h 2282611"/>
              <a:gd name="connsiteX5" fmla="*/ 78183 w 1916556"/>
              <a:gd name="connsiteY5" fmla="*/ 2260654 h 2282611"/>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87139 w 1925512"/>
              <a:gd name="connsiteY0" fmla="*/ 2248386 h 2270343"/>
              <a:gd name="connsiteX1" fmla="*/ 236602 w 1925512"/>
              <a:gd name="connsiteY1" fmla="*/ 1943749 h 2270343"/>
              <a:gd name="connsiteX2" fmla="*/ 145043 w 1925512"/>
              <a:gd name="connsiteY2" fmla="*/ 502670 h 2270343"/>
              <a:gd name="connsiteX3" fmla="*/ 1284475 w 1925512"/>
              <a:gd name="connsiteY3" fmla="*/ 37451 h 2270343"/>
              <a:gd name="connsiteX4" fmla="*/ 1897879 w 1925512"/>
              <a:gd name="connsiteY4" fmla="*/ 1108047 h 2270343"/>
              <a:gd name="connsiteX5" fmla="*/ 87139 w 1925512"/>
              <a:gd name="connsiteY5" fmla="*/ 2248386 h 2270343"/>
              <a:gd name="connsiteX0" fmla="*/ 87139 w 1925512"/>
              <a:gd name="connsiteY0" fmla="*/ 2247961 h 2269918"/>
              <a:gd name="connsiteX1" fmla="*/ 236602 w 1925512"/>
              <a:gd name="connsiteY1" fmla="*/ 1943324 h 2269918"/>
              <a:gd name="connsiteX2" fmla="*/ 145043 w 1925512"/>
              <a:gd name="connsiteY2" fmla="*/ 502245 h 2269918"/>
              <a:gd name="connsiteX3" fmla="*/ 1284475 w 1925512"/>
              <a:gd name="connsiteY3" fmla="*/ 37026 h 2269918"/>
              <a:gd name="connsiteX4" fmla="*/ 1897879 w 1925512"/>
              <a:gd name="connsiteY4" fmla="*/ 1107622 h 2269918"/>
              <a:gd name="connsiteX5" fmla="*/ 87139 w 1925512"/>
              <a:gd name="connsiteY5" fmla="*/ 2247961 h 226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512" h="2269918">
                <a:moveTo>
                  <a:pt x="87139" y="2247961"/>
                </a:moveTo>
                <a:cubicBezTo>
                  <a:pt x="-159260" y="2332381"/>
                  <a:pt x="190375" y="2161125"/>
                  <a:pt x="236602" y="1943324"/>
                </a:cubicBezTo>
                <a:cubicBezTo>
                  <a:pt x="282829" y="1725523"/>
                  <a:pt x="-200291" y="1088185"/>
                  <a:pt x="145043" y="502245"/>
                </a:cubicBezTo>
                <a:cubicBezTo>
                  <a:pt x="329127" y="189903"/>
                  <a:pt x="837017" y="-105966"/>
                  <a:pt x="1284475" y="37026"/>
                </a:cubicBezTo>
                <a:cubicBezTo>
                  <a:pt x="1748229" y="185226"/>
                  <a:pt x="2015389" y="651508"/>
                  <a:pt x="1897879" y="1107622"/>
                </a:cubicBezTo>
                <a:cubicBezTo>
                  <a:pt x="1539827" y="2232015"/>
                  <a:pt x="333538" y="2163541"/>
                  <a:pt x="87139" y="2247961"/>
                </a:cubicBezTo>
                <a:close/>
              </a:path>
            </a:pathLst>
          </a:custGeom>
          <a:gradFill flip="none" rotWithShape="1">
            <a:gsLst>
              <a:gs pos="0">
                <a:srgbClr val="1F497D">
                  <a:lumMod val="60000"/>
                  <a:lumOff val="40000"/>
                  <a:shade val="30000"/>
                  <a:satMod val="115000"/>
                </a:srgbClr>
              </a:gs>
              <a:gs pos="50000">
                <a:srgbClr val="1F497D">
                  <a:lumMod val="60000"/>
                  <a:lumOff val="40000"/>
                  <a:shade val="67500"/>
                  <a:satMod val="115000"/>
                </a:srgbClr>
              </a:gs>
              <a:gs pos="100000">
                <a:srgbClr val="1F497D">
                  <a:lumMod val="60000"/>
                  <a:lumOff val="40000"/>
                  <a:shade val="100000"/>
                  <a:satMod val="115000"/>
                </a:srgbClr>
              </a:gs>
            </a:gsLst>
            <a:lin ang="13500000" scaled="1"/>
            <a:tileRect/>
          </a:gradFill>
          <a:ln w="25400" cap="flat" cmpd="sng" algn="ctr">
            <a:solidFill>
              <a:srgbClr val="1F497D">
                <a:lumMod val="60000"/>
                <a:lumOff val="40000"/>
              </a:srgbClr>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22" name="TextBox 21"/>
          <p:cNvSpPr txBox="1"/>
          <p:nvPr/>
        </p:nvSpPr>
        <p:spPr>
          <a:xfrm>
            <a:off x="6557413" y="1728496"/>
            <a:ext cx="1355869" cy="877573"/>
          </a:xfrm>
          <a:prstGeom prst="rect">
            <a:avLst/>
          </a:prstGeom>
          <a:noFill/>
        </p:spPr>
        <p:txBody>
          <a:bodyPr wrap="square" lIns="115214" tIns="57607" rIns="115214" bIns="57607" rtlCol="0">
            <a:spAutoFit/>
          </a:bodyPr>
          <a:lstStyle/>
          <a:p>
            <a:pPr algn="just" defTabSz="1152144" fontAlgn="auto">
              <a:lnSpc>
                <a:spcPct val="130000"/>
              </a:lnSpc>
              <a:spcBef>
                <a:spcPts val="0"/>
              </a:spcBef>
              <a:spcAft>
                <a:spcPts val="0"/>
              </a:spcAft>
              <a:defRPr/>
            </a:pPr>
            <a:r>
              <a:rPr lang="zh-CN" altLang="en-US" sz="2000" kern="0" dirty="0">
                <a:solidFill>
                  <a:sysClr val="window" lastClr="FFFFFF"/>
                </a:solidFill>
                <a:latin typeface="微软雅黑" pitchFamily="34" charset="-122"/>
                <a:ea typeface="微软雅黑" pitchFamily="34" charset="-122"/>
              </a:rPr>
              <a:t>您的内容打在这里</a:t>
            </a:r>
            <a:endParaRPr lang="en-US" altLang="zh-CN" sz="2000" kern="0" dirty="0">
              <a:solidFill>
                <a:sysClr val="window" lastClr="FFFFFF"/>
              </a:solidFill>
              <a:latin typeface="微软雅黑" pitchFamily="34" charset="-122"/>
              <a:ea typeface="微软雅黑" pitchFamily="34" charset="-122"/>
            </a:endParaRPr>
          </a:p>
        </p:txBody>
      </p:sp>
      <p:sp>
        <p:nvSpPr>
          <p:cNvPr id="23" name="TextBox 22"/>
          <p:cNvSpPr txBox="1"/>
          <p:nvPr/>
        </p:nvSpPr>
        <p:spPr>
          <a:xfrm>
            <a:off x="7862643" y="1491373"/>
            <a:ext cx="728904" cy="79344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4400" b="1" kern="0" dirty="0">
                <a:solidFill>
                  <a:sysClr val="window" lastClr="FFFFFF"/>
                </a:solidFill>
                <a:latin typeface="Arial Black" pitchFamily="34" charset="0"/>
                <a:ea typeface="微软雅黑" pitchFamily="34" charset="-122"/>
              </a:rPr>
              <a:t>4</a:t>
            </a:r>
            <a:endParaRPr lang="zh-CN" altLang="en-US" sz="4400" b="1" kern="0" dirty="0">
              <a:solidFill>
                <a:sysClr val="window" lastClr="FFFFFF"/>
              </a:solidFill>
              <a:latin typeface="Arial Black" pitchFamily="34" charset="0"/>
              <a:ea typeface="微软雅黑" pitchFamily="34" charset="-122"/>
            </a:endParaRPr>
          </a:p>
        </p:txBody>
      </p:sp>
      <p:cxnSp>
        <p:nvCxnSpPr>
          <p:cNvPr id="24" name="直接连接符 23"/>
          <p:cNvCxnSpPr/>
          <p:nvPr/>
        </p:nvCxnSpPr>
        <p:spPr>
          <a:xfrm>
            <a:off x="7854619" y="1728496"/>
            <a:ext cx="0" cy="935091"/>
          </a:xfrm>
          <a:prstGeom prst="line">
            <a:avLst/>
          </a:prstGeom>
          <a:noFill/>
          <a:ln w="9525" cap="flat" cmpd="sng" algn="ctr">
            <a:solidFill>
              <a:sysClr val="window" lastClr="FFFFFF"/>
            </a:solidFill>
            <a:prstDash val="solid"/>
          </a:ln>
          <a:effectLst/>
        </p:spPr>
      </p:cxnSp>
      <p:sp>
        <p:nvSpPr>
          <p:cNvPr id="25" name="TextBox 24"/>
          <p:cNvSpPr txBox="1"/>
          <p:nvPr/>
        </p:nvSpPr>
        <p:spPr>
          <a:xfrm>
            <a:off x="3827662" y="2676699"/>
            <a:ext cx="728904" cy="947336"/>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5400" b="1" kern="0" dirty="0">
                <a:solidFill>
                  <a:sysClr val="window" lastClr="FFFFFF"/>
                </a:solidFill>
                <a:latin typeface="Arial Black" pitchFamily="34" charset="0"/>
                <a:ea typeface="微软雅黑" pitchFamily="34" charset="-122"/>
              </a:rPr>
              <a:t>3</a:t>
            </a:r>
            <a:endParaRPr lang="zh-CN" altLang="en-US" sz="5400" b="1" kern="0" dirty="0">
              <a:solidFill>
                <a:sysClr val="window" lastClr="FFFFFF"/>
              </a:solidFill>
              <a:latin typeface="Arial Black" pitchFamily="34" charset="0"/>
              <a:ea typeface="微软雅黑" pitchFamily="34" charset="-122"/>
            </a:endParaRPr>
          </a:p>
        </p:txBody>
      </p:sp>
      <p:cxnSp>
        <p:nvCxnSpPr>
          <p:cNvPr id="26" name="直接连接符 25"/>
          <p:cNvCxnSpPr/>
          <p:nvPr/>
        </p:nvCxnSpPr>
        <p:spPr>
          <a:xfrm>
            <a:off x="4433974" y="2659149"/>
            <a:ext cx="0" cy="1616793"/>
          </a:xfrm>
          <a:prstGeom prst="line">
            <a:avLst/>
          </a:prstGeom>
          <a:noFill/>
          <a:ln w="9525" cap="flat" cmpd="sng" algn="ctr">
            <a:solidFill>
              <a:sysClr val="window" lastClr="FFFFFF"/>
            </a:solidFill>
            <a:prstDash val="solid"/>
          </a:ln>
          <a:effectLst/>
        </p:spPr>
      </p:cxnSp>
      <p:sp>
        <p:nvSpPr>
          <p:cNvPr id="27" name="TextBox 26"/>
          <p:cNvSpPr txBox="1"/>
          <p:nvPr/>
        </p:nvSpPr>
        <p:spPr>
          <a:xfrm>
            <a:off x="4447263" y="2543782"/>
            <a:ext cx="1696347" cy="1677792"/>
          </a:xfrm>
          <a:prstGeom prst="rect">
            <a:avLst/>
          </a:prstGeom>
          <a:noFill/>
        </p:spPr>
        <p:txBody>
          <a:bodyPr wrap="square" lIns="115214" tIns="57607" rIns="115214" bIns="57607" rtlCol="0">
            <a:spAutoFit/>
          </a:bodyPr>
          <a:lstStyle/>
          <a:p>
            <a:pPr algn="just" defTabSz="1152144" fontAlgn="auto">
              <a:lnSpc>
                <a:spcPct val="130000"/>
              </a:lnSpc>
              <a:spcBef>
                <a:spcPts val="0"/>
              </a:spcBef>
              <a:spcAft>
                <a:spcPts val="0"/>
              </a:spcAft>
              <a:defRPr/>
            </a:pPr>
            <a:r>
              <a:rPr lang="zh-CN" altLang="en-US" sz="2000" kern="0" dirty="0">
                <a:solidFill>
                  <a:sysClr val="window" lastClr="FFFFFF"/>
                </a:solidFill>
                <a:latin typeface="微软雅黑" pitchFamily="34" charset="-122"/>
                <a:ea typeface="微软雅黑" pitchFamily="34" charset="-122"/>
              </a:rPr>
              <a:t>您的内容打在这里或通过复制您的文本</a:t>
            </a:r>
            <a:endParaRPr lang="en-US" altLang="zh-CN" sz="2000" kern="0" dirty="0">
              <a:solidFill>
                <a:sysClr val="window" lastClr="FFFFFF"/>
              </a:solidFill>
              <a:latin typeface="微软雅黑" pitchFamily="34" charset="-122"/>
              <a:ea typeface="微软雅黑" pitchFamily="34" charset="-122"/>
            </a:endParaRPr>
          </a:p>
        </p:txBody>
      </p:sp>
      <p:sp>
        <p:nvSpPr>
          <p:cNvPr id="28" name="TextBox 27"/>
          <p:cNvSpPr txBox="1"/>
          <p:nvPr/>
        </p:nvSpPr>
        <p:spPr>
          <a:xfrm>
            <a:off x="6512759" y="3890179"/>
            <a:ext cx="1905553" cy="2077902"/>
          </a:xfrm>
          <a:prstGeom prst="rect">
            <a:avLst/>
          </a:prstGeom>
          <a:noFill/>
        </p:spPr>
        <p:txBody>
          <a:bodyPr wrap="square" lIns="115214" tIns="57607" rIns="115214" bIns="57607" rtlCol="0">
            <a:spAutoFit/>
          </a:bodyPr>
          <a:lstStyle/>
          <a:p>
            <a:pPr algn="just" defTabSz="1152144" fontAlgn="auto">
              <a:lnSpc>
                <a:spcPct val="130000"/>
              </a:lnSpc>
              <a:spcBef>
                <a:spcPts val="0"/>
              </a:spcBef>
              <a:spcAft>
                <a:spcPts val="0"/>
              </a:spcAft>
              <a:defRPr/>
            </a:pPr>
            <a:r>
              <a:rPr lang="zh-CN" altLang="en-US" sz="2000" kern="0" dirty="0">
                <a:solidFill>
                  <a:sysClr val="window" lastClr="FFFFFF"/>
                </a:solidFill>
                <a:latin typeface="微软雅黑" pitchFamily="34" charset="-122"/>
                <a:ea typeface="微软雅黑" pitchFamily="34" charset="-122"/>
              </a:rPr>
              <a:t>您的内容打在这里或通过复制您的文本后在此框中选择粘贴</a:t>
            </a:r>
            <a:endParaRPr lang="en-US" altLang="zh-CN" sz="2000" kern="0" dirty="0">
              <a:solidFill>
                <a:sysClr val="window" lastClr="FFFFFF"/>
              </a:solidFill>
              <a:latin typeface="微软雅黑" pitchFamily="34" charset="-122"/>
              <a:ea typeface="微软雅黑" pitchFamily="34" charset="-122"/>
            </a:endParaRPr>
          </a:p>
        </p:txBody>
      </p:sp>
      <p:sp>
        <p:nvSpPr>
          <p:cNvPr id="29" name="TextBox 28"/>
          <p:cNvSpPr txBox="1"/>
          <p:nvPr/>
        </p:nvSpPr>
        <p:spPr>
          <a:xfrm>
            <a:off x="1193205" y="5142024"/>
            <a:ext cx="728904" cy="1593667"/>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9600" b="1" kern="0" dirty="0">
                <a:solidFill>
                  <a:sysClr val="window" lastClr="FFFFFF"/>
                </a:solidFill>
                <a:latin typeface="Arial Black" pitchFamily="34" charset="0"/>
                <a:ea typeface="微软雅黑" pitchFamily="34" charset="-122"/>
              </a:rPr>
              <a:t>1</a:t>
            </a:r>
            <a:endParaRPr lang="zh-CN" altLang="en-US" sz="9600" b="1" kern="0" dirty="0">
              <a:solidFill>
                <a:sysClr val="window" lastClr="FFFFFF"/>
              </a:solidFill>
              <a:latin typeface="Arial Black" pitchFamily="34" charset="0"/>
              <a:ea typeface="微软雅黑" pitchFamily="34" charset="-122"/>
            </a:endParaRPr>
          </a:p>
        </p:txBody>
      </p:sp>
      <p:cxnSp>
        <p:nvCxnSpPr>
          <p:cNvPr id="30" name="直接连接符 29"/>
          <p:cNvCxnSpPr/>
          <p:nvPr/>
        </p:nvCxnSpPr>
        <p:spPr>
          <a:xfrm>
            <a:off x="2014423" y="4795593"/>
            <a:ext cx="0" cy="2314124"/>
          </a:xfrm>
          <a:prstGeom prst="line">
            <a:avLst/>
          </a:prstGeom>
          <a:noFill/>
          <a:ln w="9525" cap="flat" cmpd="sng" algn="ctr">
            <a:solidFill>
              <a:sysClr val="window" lastClr="FFFFFF"/>
            </a:solidFill>
            <a:prstDash val="solid"/>
          </a:ln>
          <a:effectLst/>
        </p:spPr>
      </p:cxnSp>
      <p:sp>
        <p:nvSpPr>
          <p:cNvPr id="31" name="TextBox 30"/>
          <p:cNvSpPr txBox="1"/>
          <p:nvPr/>
        </p:nvSpPr>
        <p:spPr>
          <a:xfrm>
            <a:off x="2131315" y="4619623"/>
            <a:ext cx="2562507" cy="2077902"/>
          </a:xfrm>
          <a:prstGeom prst="rect">
            <a:avLst/>
          </a:prstGeom>
          <a:noFill/>
        </p:spPr>
        <p:txBody>
          <a:bodyPr wrap="square" lIns="115214" tIns="57607" rIns="115214" bIns="57607" rtlCol="0">
            <a:spAutoFit/>
          </a:bodyPr>
          <a:lstStyle/>
          <a:p>
            <a:pPr algn="just" defTabSz="1152144" fontAlgn="auto">
              <a:lnSpc>
                <a:spcPct val="130000"/>
              </a:lnSpc>
              <a:spcBef>
                <a:spcPts val="0"/>
              </a:spcBef>
              <a:spcAft>
                <a:spcPts val="0"/>
              </a:spcAft>
              <a:defRPr/>
            </a:pPr>
            <a:r>
              <a:rPr lang="zh-CN" altLang="en-US" sz="2000" kern="0" dirty="0">
                <a:solidFill>
                  <a:sysClr val="window" lastClr="FFFFFF"/>
                </a:solidFill>
                <a:latin typeface="微软雅黑" pitchFamily="34" charset="-122"/>
                <a:ea typeface="微软雅黑" pitchFamily="34" charset="-122"/>
              </a:rPr>
              <a:t>您的内容打在这里或通过复制您的文本后在此框中选择粘贴并选择只保留文字您的内容打在这里或复制</a:t>
            </a:r>
            <a:endParaRPr lang="en-US" altLang="zh-CN" sz="2000" kern="0" dirty="0">
              <a:solidFill>
                <a:sysClr val="window" lastClr="FFFFFF"/>
              </a:solidFill>
              <a:latin typeface="微软雅黑" pitchFamily="34" charset="-122"/>
              <a:ea typeface="微软雅黑" pitchFamily="34" charset="-122"/>
            </a:endParaRPr>
          </a:p>
        </p:txBody>
      </p:sp>
      <p:sp>
        <p:nvSpPr>
          <p:cNvPr id="32" name="TextBox 31"/>
          <p:cNvSpPr txBox="1"/>
          <p:nvPr/>
        </p:nvSpPr>
        <p:spPr>
          <a:xfrm>
            <a:off x="5697240" y="4289691"/>
            <a:ext cx="728904" cy="1347445"/>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8000" b="1" kern="0" dirty="0">
                <a:solidFill>
                  <a:sysClr val="window" lastClr="FFFFFF"/>
                </a:solidFill>
                <a:latin typeface="Arial Black" pitchFamily="34" charset="0"/>
                <a:ea typeface="微软雅黑" pitchFamily="34" charset="-122"/>
              </a:rPr>
              <a:t>2</a:t>
            </a:r>
            <a:endParaRPr lang="zh-CN" altLang="en-US" sz="8000" b="1" kern="0" dirty="0">
              <a:solidFill>
                <a:sysClr val="window" lastClr="FFFFFF"/>
              </a:solidFill>
              <a:latin typeface="Arial Black" pitchFamily="34" charset="0"/>
              <a:ea typeface="微软雅黑" pitchFamily="34" charset="-122"/>
            </a:endParaRPr>
          </a:p>
        </p:txBody>
      </p:sp>
      <p:cxnSp>
        <p:nvCxnSpPr>
          <p:cNvPr id="33" name="直接连接符 32"/>
          <p:cNvCxnSpPr/>
          <p:nvPr/>
        </p:nvCxnSpPr>
        <p:spPr>
          <a:xfrm>
            <a:off x="6512759" y="4063394"/>
            <a:ext cx="0" cy="1949372"/>
          </a:xfrm>
          <a:prstGeom prst="line">
            <a:avLst/>
          </a:prstGeom>
          <a:noFill/>
          <a:ln w="9525" cap="flat" cmpd="sng" algn="ctr">
            <a:solidFill>
              <a:sysClr val="window" lastClr="FFFFFF"/>
            </a:solidFill>
            <a:prstDash val="solid"/>
          </a:ln>
          <a:effectLst/>
        </p:spPr>
      </p:cxnSp>
    </p:spTree>
    <p:extLst>
      <p:ext uri="{BB962C8B-B14F-4D97-AF65-F5344CB8AC3E}">
        <p14:creationId xmlns:p14="http://schemas.microsoft.com/office/powerpoint/2010/main" val="4046089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373708" y="1800101"/>
            <a:ext cx="3924083" cy="3719797"/>
            <a:chOff x="4367265" y="2348880"/>
            <a:chExt cx="3114180" cy="2952328"/>
          </a:xfrm>
        </p:grpSpPr>
        <p:sp>
          <p:nvSpPr>
            <p:cNvPr id="18" name="Oval 65"/>
            <p:cNvSpPr>
              <a:spLocks noChangeArrowheads="1"/>
            </p:cNvSpPr>
            <p:nvPr/>
          </p:nvSpPr>
          <p:spPr bwMode="auto">
            <a:xfrm>
              <a:off x="4367265" y="5064138"/>
              <a:ext cx="3003078" cy="232457"/>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pic>
          <p:nvPicPr>
            <p:cNvPr id="19" name="Picture 4" descr="D:\wang\office图表模板\target-dart.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4504267" y="2348880"/>
              <a:ext cx="2977178" cy="295232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 name="组合 19"/>
          <p:cNvGrpSpPr/>
          <p:nvPr/>
        </p:nvGrpSpPr>
        <p:grpSpPr>
          <a:xfrm>
            <a:off x="3278912" y="2324267"/>
            <a:ext cx="2818174" cy="2671462"/>
            <a:chOff x="4367265" y="2348880"/>
            <a:chExt cx="3114180" cy="2952328"/>
          </a:xfrm>
        </p:grpSpPr>
        <p:sp>
          <p:nvSpPr>
            <p:cNvPr id="21" name="Oval 65"/>
            <p:cNvSpPr>
              <a:spLocks noChangeArrowheads="1"/>
            </p:cNvSpPr>
            <p:nvPr/>
          </p:nvSpPr>
          <p:spPr bwMode="auto">
            <a:xfrm>
              <a:off x="4367265" y="5064138"/>
              <a:ext cx="3003078" cy="232457"/>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pic>
          <p:nvPicPr>
            <p:cNvPr id="22" name="Picture 4" descr="D:\wang\office图表模板\target-dart.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504267" y="2348880"/>
              <a:ext cx="2977178" cy="295232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组合 22"/>
          <p:cNvGrpSpPr/>
          <p:nvPr/>
        </p:nvGrpSpPr>
        <p:grpSpPr>
          <a:xfrm>
            <a:off x="1278320" y="2842889"/>
            <a:ext cx="1723967" cy="1634218"/>
            <a:chOff x="4367265" y="2348880"/>
            <a:chExt cx="3114180" cy="2952328"/>
          </a:xfrm>
        </p:grpSpPr>
        <p:sp>
          <p:nvSpPr>
            <p:cNvPr id="24" name="Oval 65"/>
            <p:cNvSpPr>
              <a:spLocks noChangeArrowheads="1"/>
            </p:cNvSpPr>
            <p:nvPr/>
          </p:nvSpPr>
          <p:spPr bwMode="auto">
            <a:xfrm>
              <a:off x="4367265" y="5064138"/>
              <a:ext cx="3003078" cy="232457"/>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pic>
          <p:nvPicPr>
            <p:cNvPr id="25" name="Picture 4" descr="D:\wang\office图表模板\target-dart.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4504267" y="2348880"/>
              <a:ext cx="2977178" cy="2952328"/>
            </a:xfrm>
            <a:prstGeom prst="rect">
              <a:avLst/>
            </a:prstGeom>
            <a:noFill/>
            <a:extLst>
              <a:ext uri="{909E8E84-426E-40DD-AFC4-6F175D3DCCD1}">
                <a14:hiddenFill xmlns:a14="http://schemas.microsoft.com/office/drawing/2010/main">
                  <a:solidFill>
                    <a:srgbClr val="FFFFFF"/>
                  </a:solidFill>
                </a14:hiddenFill>
              </a:ext>
            </a:extLst>
          </p:spPr>
        </p:pic>
      </p:grpSp>
      <p:sp>
        <p:nvSpPr>
          <p:cNvPr id="26" name="TextBox 25"/>
          <p:cNvSpPr txBox="1"/>
          <p:nvPr/>
        </p:nvSpPr>
        <p:spPr>
          <a:xfrm>
            <a:off x="1754469" y="3466107"/>
            <a:ext cx="840010" cy="393338"/>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27" name="TextBox 26"/>
          <p:cNvSpPr txBox="1"/>
          <p:nvPr/>
        </p:nvSpPr>
        <p:spPr>
          <a:xfrm>
            <a:off x="4344207" y="3380763"/>
            <a:ext cx="840010" cy="470282"/>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3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28" name="TextBox 27"/>
          <p:cNvSpPr txBox="1"/>
          <p:nvPr/>
        </p:nvSpPr>
        <p:spPr>
          <a:xfrm>
            <a:off x="7862169" y="3342456"/>
            <a:ext cx="1206910" cy="581677"/>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30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29" name="TextBox 28"/>
          <p:cNvSpPr txBox="1"/>
          <p:nvPr/>
        </p:nvSpPr>
        <p:spPr>
          <a:xfrm>
            <a:off x="1127019" y="4612629"/>
            <a:ext cx="1911968" cy="1916832"/>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0" name="TextBox 29"/>
          <p:cNvSpPr txBox="1"/>
          <p:nvPr/>
        </p:nvSpPr>
        <p:spPr>
          <a:xfrm>
            <a:off x="3820620" y="5123157"/>
            <a:ext cx="1911968" cy="1916832"/>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1" name="TextBox 30"/>
          <p:cNvSpPr txBox="1"/>
          <p:nvPr/>
        </p:nvSpPr>
        <p:spPr>
          <a:xfrm>
            <a:off x="7309769" y="5599858"/>
            <a:ext cx="1911968" cy="1916832"/>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236334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23077</TotalTime>
  <Words>538</Words>
  <Application>Microsoft Office PowerPoint</Application>
  <PresentationFormat>自定义</PresentationFormat>
  <Paragraphs>47</Paragraphs>
  <Slides>4</Slides>
  <Notes>0</Notes>
  <HiddenSlides>0</HiddenSlides>
  <MMClips>0</MMClips>
  <ScaleCrop>false</ScaleCrop>
  <HeadingPairs>
    <vt:vector size="4" baseType="variant">
      <vt:variant>
        <vt:lpstr>主题</vt:lpstr>
      </vt:variant>
      <vt:variant>
        <vt:i4>2</vt:i4>
      </vt:variant>
      <vt:variant>
        <vt:lpstr>幻灯片标题</vt:lpstr>
      </vt:variant>
      <vt:variant>
        <vt:i4>4</vt:i4>
      </vt:variant>
    </vt:vector>
  </HeadingPairs>
  <TitlesOfParts>
    <vt:vector size="6" baseType="lpstr">
      <vt:lpstr>第一PPT模板网：www.1ppt.com</vt:lpstr>
      <vt:lpstr>第一PPT：www.1ppt.com</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1370</cp:revision>
  <dcterms:created xsi:type="dcterms:W3CDTF">2009-02-11T05:37:22Z</dcterms:created>
  <dcterms:modified xsi:type="dcterms:W3CDTF">2019-08-30T14:46:31Z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