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2" r:id="rId3"/>
    <p:sldId id="461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13"/>
          <p:cNvSpPr txBox="1">
            <a:spLocks/>
          </p:cNvSpPr>
          <p:nvPr/>
        </p:nvSpPr>
        <p:spPr>
          <a:xfrm>
            <a:off x="358502" y="1765792"/>
            <a:ext cx="5892800" cy="634475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/>
          <a:p>
            <a:pPr defTabSz="1219050" fontAlgn="auto">
              <a:spcAft>
                <a:spcPts val="0"/>
              </a:spcAft>
              <a:defRPr/>
            </a:pPr>
            <a:r>
              <a:rPr lang="id-ID" sz="3733" smtClean="0">
                <a:solidFill>
                  <a:srgbClr val="1D9A78"/>
                </a:solidFill>
                <a:latin typeface="Bebas Neue" pitchFamily="34" charset="0"/>
                <a:ea typeface="+mn-ea"/>
              </a:rPr>
              <a:t>Business </a:t>
            </a:r>
            <a:r>
              <a:rPr lang="id-ID" sz="3733" smtClean="0">
                <a:solidFill>
                  <a:srgbClr val="44546A">
                    <a:lumMod val="60000"/>
                    <a:lumOff val="40000"/>
                  </a:srgbClr>
                </a:solidFill>
                <a:latin typeface="Bebas Neue" pitchFamily="34" charset="0"/>
                <a:ea typeface="+mn-ea"/>
              </a:rPr>
              <a:t>infographic</a:t>
            </a:r>
            <a:endParaRPr lang="en-US" sz="3733" dirty="0">
              <a:solidFill>
                <a:srgbClr val="44546A">
                  <a:lumMod val="60000"/>
                  <a:lumOff val="40000"/>
                </a:srgbClr>
              </a:solidFill>
              <a:latin typeface="Bebas Neue" pitchFamily="34" charset="0"/>
              <a:ea typeface="+mn-ea"/>
            </a:endParaRPr>
          </a:p>
        </p:txBody>
      </p:sp>
      <p:sp>
        <p:nvSpPr>
          <p:cNvPr id="59" name="Subtitle 2"/>
          <p:cNvSpPr txBox="1">
            <a:spLocks/>
          </p:cNvSpPr>
          <p:nvPr/>
        </p:nvSpPr>
        <p:spPr>
          <a:xfrm>
            <a:off x="355778" y="2215604"/>
            <a:ext cx="3325849" cy="369332"/>
          </a:xfrm>
          <a:prstGeom prst="rect">
            <a:avLst/>
          </a:prstGeom>
        </p:spPr>
        <p:txBody>
          <a:bodyPr vert="horz" wrap="square" lIns="121920" tIns="60960" rIns="121920" bIns="60960" rtlCol="0">
            <a:spAutoFit/>
          </a:bodyPr>
          <a:lstStyle/>
          <a:p>
            <a:pPr defTabSz="12190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id-ID" sz="1600" b="1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We</a:t>
            </a:r>
            <a:r>
              <a:rPr lang="id-ID" sz="1600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 promise to make your </a:t>
            </a:r>
            <a:r>
              <a:rPr lang="id-ID" sz="1600" b="1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life success</a:t>
            </a:r>
            <a:endParaRPr lang="en-US" sz="1600" b="1" i="1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+mn-ea"/>
            </a:endParaRPr>
          </a:p>
        </p:txBody>
      </p:sp>
      <p:cxnSp>
        <p:nvCxnSpPr>
          <p:cNvPr id="60" name="Straight Connector 9"/>
          <p:cNvCxnSpPr/>
          <p:nvPr/>
        </p:nvCxnSpPr>
        <p:spPr>
          <a:xfrm>
            <a:off x="144413" y="2584934"/>
            <a:ext cx="3953273" cy="0"/>
          </a:xfrm>
          <a:prstGeom prst="line">
            <a:avLst/>
          </a:prstGeom>
          <a:noFill/>
          <a:ln w="57150" cap="flat" cmpd="sng" algn="ctr">
            <a:gradFill flip="none" rotWithShape="1">
              <a:gsLst>
                <a:gs pos="0">
                  <a:srgbClr val="F19D19">
                    <a:lumMod val="60000"/>
                    <a:lumOff val="40000"/>
                  </a:srgbClr>
                </a:gs>
                <a:gs pos="100000">
                  <a:srgbClr val="1D6FA9">
                    <a:alpha val="0"/>
                    <a:lumMod val="27000"/>
                    <a:lumOff val="73000"/>
                  </a:srgbClr>
                </a:gs>
                <a:gs pos="100000">
                  <a:srgbClr val="F19D19"/>
                </a:gs>
              </a:gsLst>
              <a:path path="circle">
                <a:fillToRect l="100000" t="100000"/>
              </a:path>
              <a:tileRect r="-100000" b="-100000"/>
            </a:gradFill>
            <a:prstDash val="sysDot"/>
            <a:miter lim="800000"/>
          </a:ln>
          <a:effectLst/>
        </p:spPr>
      </p:cxnSp>
      <p:grpSp>
        <p:nvGrpSpPr>
          <p:cNvPr id="61" name="Group 13"/>
          <p:cNvGrpSpPr/>
          <p:nvPr/>
        </p:nvGrpSpPr>
        <p:grpSpPr>
          <a:xfrm>
            <a:off x="5182722" y="3074716"/>
            <a:ext cx="6199233" cy="4038600"/>
            <a:chOff x="5768650" y="1645660"/>
            <a:chExt cx="6199233" cy="4038600"/>
          </a:xfrm>
        </p:grpSpPr>
        <p:grpSp>
          <p:nvGrpSpPr>
            <p:cNvPr id="62" name="Group 14"/>
            <p:cNvGrpSpPr/>
            <p:nvPr/>
          </p:nvGrpSpPr>
          <p:grpSpPr>
            <a:xfrm>
              <a:off x="5768650" y="1645660"/>
              <a:ext cx="6199233" cy="4038600"/>
              <a:chOff x="5157602" y="1594835"/>
              <a:chExt cx="6199233" cy="4038600"/>
            </a:xfrm>
          </p:grpSpPr>
          <p:grpSp>
            <p:nvGrpSpPr>
              <p:cNvPr id="67" name="Group 19"/>
              <p:cNvGrpSpPr/>
              <p:nvPr/>
            </p:nvGrpSpPr>
            <p:grpSpPr>
              <a:xfrm>
                <a:off x="5288443" y="1594835"/>
                <a:ext cx="6068392" cy="4038600"/>
                <a:chOff x="1512888" y="742950"/>
                <a:chExt cx="6068392" cy="4038600"/>
              </a:xfrm>
            </p:grpSpPr>
            <p:sp>
              <p:nvSpPr>
                <p:cNvPr id="78" name="Freeform 36"/>
                <p:cNvSpPr>
                  <a:spLocks/>
                </p:cNvSpPr>
                <p:nvPr/>
              </p:nvSpPr>
              <p:spPr bwMode="auto">
                <a:xfrm>
                  <a:off x="4010326" y="839014"/>
                  <a:ext cx="2401888" cy="1538288"/>
                </a:xfrm>
                <a:custGeom>
                  <a:avLst/>
                  <a:gdLst>
                    <a:gd name="T0" fmla="*/ 0 w 639"/>
                    <a:gd name="T1" fmla="*/ 192 h 409"/>
                    <a:gd name="T2" fmla="*/ 109 w 639"/>
                    <a:gd name="T3" fmla="*/ 290 h 409"/>
                    <a:gd name="T4" fmla="*/ 174 w 639"/>
                    <a:gd name="T5" fmla="*/ 366 h 409"/>
                    <a:gd name="T6" fmla="*/ 206 w 639"/>
                    <a:gd name="T7" fmla="*/ 404 h 409"/>
                    <a:gd name="T8" fmla="*/ 211 w 639"/>
                    <a:gd name="T9" fmla="*/ 409 h 409"/>
                    <a:gd name="T10" fmla="*/ 360 w 639"/>
                    <a:gd name="T11" fmla="*/ 347 h 409"/>
                    <a:gd name="T12" fmla="*/ 525 w 639"/>
                    <a:gd name="T13" fmla="*/ 200 h 409"/>
                    <a:gd name="T14" fmla="*/ 591 w 639"/>
                    <a:gd name="T15" fmla="*/ 94 h 409"/>
                    <a:gd name="T16" fmla="*/ 0 w 639"/>
                    <a:gd name="T17" fmla="*/ 192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39" h="409">
                      <a:moveTo>
                        <a:pt x="0" y="192"/>
                      </a:moveTo>
                      <a:cubicBezTo>
                        <a:pt x="36" y="225"/>
                        <a:pt x="74" y="256"/>
                        <a:pt x="109" y="290"/>
                      </a:cubicBezTo>
                      <a:cubicBezTo>
                        <a:pt x="133" y="314"/>
                        <a:pt x="154" y="339"/>
                        <a:pt x="174" y="366"/>
                      </a:cubicBezTo>
                      <a:cubicBezTo>
                        <a:pt x="184" y="379"/>
                        <a:pt x="193" y="393"/>
                        <a:pt x="206" y="404"/>
                      </a:cubicBezTo>
                      <a:cubicBezTo>
                        <a:pt x="207" y="406"/>
                        <a:pt x="209" y="407"/>
                        <a:pt x="211" y="409"/>
                      </a:cubicBezTo>
                      <a:cubicBezTo>
                        <a:pt x="269" y="393"/>
                        <a:pt x="316" y="373"/>
                        <a:pt x="360" y="347"/>
                      </a:cubicBezTo>
                      <a:cubicBezTo>
                        <a:pt x="486" y="274"/>
                        <a:pt x="525" y="200"/>
                        <a:pt x="525" y="200"/>
                      </a:cubicBezTo>
                      <a:cubicBezTo>
                        <a:pt x="591" y="94"/>
                        <a:pt x="591" y="94"/>
                        <a:pt x="591" y="94"/>
                      </a:cubicBezTo>
                      <a:cubicBezTo>
                        <a:pt x="639" y="0"/>
                        <a:pt x="262" y="112"/>
                        <a:pt x="0" y="1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79" name="Freeform 34"/>
                <p:cNvSpPr>
                  <a:spLocks/>
                </p:cNvSpPr>
                <p:nvPr/>
              </p:nvSpPr>
              <p:spPr bwMode="auto">
                <a:xfrm>
                  <a:off x="2616200" y="3777758"/>
                  <a:ext cx="2738438" cy="760413"/>
                </a:xfrm>
                <a:custGeom>
                  <a:avLst/>
                  <a:gdLst>
                    <a:gd name="T0" fmla="*/ 621 w 729"/>
                    <a:gd name="T1" fmla="*/ 12 h 202"/>
                    <a:gd name="T2" fmla="*/ 729 w 729"/>
                    <a:gd name="T3" fmla="*/ 202 h 202"/>
                    <a:gd name="T4" fmla="*/ 168 w 729"/>
                    <a:gd name="T5" fmla="*/ 202 h 202"/>
                    <a:gd name="T6" fmla="*/ 0 w 729"/>
                    <a:gd name="T7" fmla="*/ 0 h 202"/>
                    <a:gd name="T8" fmla="*/ 597 w 729"/>
                    <a:gd name="T9" fmla="*/ 0 h 202"/>
                    <a:gd name="T10" fmla="*/ 621 w 729"/>
                    <a:gd name="T11" fmla="*/ 1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29" h="202">
                      <a:moveTo>
                        <a:pt x="621" y="12"/>
                      </a:moveTo>
                      <a:cubicBezTo>
                        <a:pt x="729" y="202"/>
                        <a:pt x="729" y="202"/>
                        <a:pt x="729" y="202"/>
                      </a:cubicBezTo>
                      <a:cubicBezTo>
                        <a:pt x="168" y="202"/>
                        <a:pt x="168" y="202"/>
                        <a:pt x="168" y="202"/>
                      </a:cubicBezTo>
                      <a:cubicBezTo>
                        <a:pt x="168" y="202"/>
                        <a:pt x="124" y="69"/>
                        <a:pt x="0" y="0"/>
                      </a:cubicBezTo>
                      <a:cubicBezTo>
                        <a:pt x="149" y="0"/>
                        <a:pt x="577" y="0"/>
                        <a:pt x="597" y="0"/>
                      </a:cubicBezTo>
                      <a:cubicBezTo>
                        <a:pt x="616" y="0"/>
                        <a:pt x="621" y="12"/>
                        <a:pt x="621" y="12"/>
                      </a:cubicBezTo>
                    </a:path>
                  </a:pathLst>
                </a:custGeom>
                <a:gradFill flip="none" rotWithShape="1">
                  <a:gsLst>
                    <a:gs pos="0">
                      <a:srgbClr val="4B2C50">
                        <a:lumMod val="89000"/>
                      </a:srgbClr>
                    </a:gs>
                    <a:gs pos="23000">
                      <a:srgbClr val="4B2C50">
                        <a:lumMod val="89000"/>
                      </a:srgbClr>
                    </a:gs>
                    <a:gs pos="69000">
                      <a:srgbClr val="4B2C50">
                        <a:lumMod val="75000"/>
                      </a:srgbClr>
                    </a:gs>
                    <a:gs pos="97000">
                      <a:srgbClr val="4B2C50">
                        <a:lumMod val="7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0" name="Freeform 36"/>
                <p:cNvSpPr>
                  <a:spLocks/>
                </p:cNvSpPr>
                <p:nvPr/>
              </p:nvSpPr>
              <p:spPr bwMode="auto">
                <a:xfrm>
                  <a:off x="5179392" y="2104058"/>
                  <a:ext cx="2401888" cy="1538288"/>
                </a:xfrm>
                <a:custGeom>
                  <a:avLst/>
                  <a:gdLst>
                    <a:gd name="T0" fmla="*/ 0 w 639"/>
                    <a:gd name="T1" fmla="*/ 192 h 409"/>
                    <a:gd name="T2" fmla="*/ 109 w 639"/>
                    <a:gd name="T3" fmla="*/ 290 h 409"/>
                    <a:gd name="T4" fmla="*/ 174 w 639"/>
                    <a:gd name="T5" fmla="*/ 366 h 409"/>
                    <a:gd name="T6" fmla="*/ 206 w 639"/>
                    <a:gd name="T7" fmla="*/ 404 h 409"/>
                    <a:gd name="T8" fmla="*/ 211 w 639"/>
                    <a:gd name="T9" fmla="*/ 409 h 409"/>
                    <a:gd name="T10" fmla="*/ 360 w 639"/>
                    <a:gd name="T11" fmla="*/ 347 h 409"/>
                    <a:gd name="T12" fmla="*/ 525 w 639"/>
                    <a:gd name="T13" fmla="*/ 200 h 409"/>
                    <a:gd name="T14" fmla="*/ 591 w 639"/>
                    <a:gd name="T15" fmla="*/ 94 h 409"/>
                    <a:gd name="T16" fmla="*/ 0 w 639"/>
                    <a:gd name="T17" fmla="*/ 192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39" h="409">
                      <a:moveTo>
                        <a:pt x="0" y="192"/>
                      </a:moveTo>
                      <a:cubicBezTo>
                        <a:pt x="36" y="225"/>
                        <a:pt x="74" y="256"/>
                        <a:pt x="109" y="290"/>
                      </a:cubicBezTo>
                      <a:cubicBezTo>
                        <a:pt x="133" y="314"/>
                        <a:pt x="154" y="339"/>
                        <a:pt x="174" y="366"/>
                      </a:cubicBezTo>
                      <a:cubicBezTo>
                        <a:pt x="184" y="379"/>
                        <a:pt x="193" y="393"/>
                        <a:pt x="206" y="404"/>
                      </a:cubicBezTo>
                      <a:cubicBezTo>
                        <a:pt x="207" y="406"/>
                        <a:pt x="209" y="407"/>
                        <a:pt x="211" y="409"/>
                      </a:cubicBezTo>
                      <a:cubicBezTo>
                        <a:pt x="269" y="393"/>
                        <a:pt x="316" y="373"/>
                        <a:pt x="360" y="347"/>
                      </a:cubicBezTo>
                      <a:cubicBezTo>
                        <a:pt x="486" y="274"/>
                        <a:pt x="525" y="200"/>
                        <a:pt x="525" y="200"/>
                      </a:cubicBezTo>
                      <a:cubicBezTo>
                        <a:pt x="591" y="94"/>
                        <a:pt x="591" y="94"/>
                        <a:pt x="591" y="94"/>
                      </a:cubicBezTo>
                      <a:cubicBezTo>
                        <a:pt x="639" y="0"/>
                        <a:pt x="262" y="112"/>
                        <a:pt x="0" y="1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1" name="Freeform 36"/>
                <p:cNvSpPr>
                  <a:spLocks/>
                </p:cNvSpPr>
                <p:nvPr/>
              </p:nvSpPr>
              <p:spPr bwMode="auto">
                <a:xfrm>
                  <a:off x="5169032" y="3053701"/>
                  <a:ext cx="2353854" cy="1390095"/>
                </a:xfrm>
                <a:custGeom>
                  <a:avLst/>
                  <a:gdLst>
                    <a:gd name="T0" fmla="*/ 0 w 639"/>
                    <a:gd name="T1" fmla="*/ 192 h 409"/>
                    <a:gd name="T2" fmla="*/ 109 w 639"/>
                    <a:gd name="T3" fmla="*/ 290 h 409"/>
                    <a:gd name="T4" fmla="*/ 174 w 639"/>
                    <a:gd name="T5" fmla="*/ 366 h 409"/>
                    <a:gd name="T6" fmla="*/ 206 w 639"/>
                    <a:gd name="T7" fmla="*/ 404 h 409"/>
                    <a:gd name="T8" fmla="*/ 211 w 639"/>
                    <a:gd name="T9" fmla="*/ 409 h 409"/>
                    <a:gd name="T10" fmla="*/ 360 w 639"/>
                    <a:gd name="T11" fmla="*/ 347 h 409"/>
                    <a:gd name="T12" fmla="*/ 525 w 639"/>
                    <a:gd name="T13" fmla="*/ 200 h 409"/>
                    <a:gd name="T14" fmla="*/ 591 w 639"/>
                    <a:gd name="T15" fmla="*/ 94 h 409"/>
                    <a:gd name="T16" fmla="*/ 0 w 639"/>
                    <a:gd name="T17" fmla="*/ 192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39" h="409">
                      <a:moveTo>
                        <a:pt x="0" y="192"/>
                      </a:moveTo>
                      <a:cubicBezTo>
                        <a:pt x="36" y="225"/>
                        <a:pt x="74" y="256"/>
                        <a:pt x="109" y="290"/>
                      </a:cubicBezTo>
                      <a:cubicBezTo>
                        <a:pt x="133" y="314"/>
                        <a:pt x="154" y="339"/>
                        <a:pt x="174" y="366"/>
                      </a:cubicBezTo>
                      <a:cubicBezTo>
                        <a:pt x="184" y="379"/>
                        <a:pt x="193" y="393"/>
                        <a:pt x="206" y="404"/>
                      </a:cubicBezTo>
                      <a:cubicBezTo>
                        <a:pt x="207" y="406"/>
                        <a:pt x="209" y="407"/>
                        <a:pt x="211" y="409"/>
                      </a:cubicBezTo>
                      <a:cubicBezTo>
                        <a:pt x="269" y="393"/>
                        <a:pt x="316" y="373"/>
                        <a:pt x="360" y="347"/>
                      </a:cubicBezTo>
                      <a:cubicBezTo>
                        <a:pt x="486" y="274"/>
                        <a:pt x="525" y="200"/>
                        <a:pt x="525" y="200"/>
                      </a:cubicBezTo>
                      <a:cubicBezTo>
                        <a:pt x="591" y="94"/>
                        <a:pt x="591" y="94"/>
                        <a:pt x="591" y="94"/>
                      </a:cubicBezTo>
                      <a:cubicBezTo>
                        <a:pt x="639" y="0"/>
                        <a:pt x="262" y="112"/>
                        <a:pt x="0" y="1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2" name="Freeform 31"/>
                <p:cNvSpPr>
                  <a:spLocks/>
                </p:cNvSpPr>
                <p:nvPr/>
              </p:nvSpPr>
              <p:spPr bwMode="auto">
                <a:xfrm>
                  <a:off x="2882107" y="1006475"/>
                  <a:ext cx="3170238" cy="758825"/>
                </a:xfrm>
                <a:custGeom>
                  <a:avLst/>
                  <a:gdLst>
                    <a:gd name="T0" fmla="*/ 829 w 844"/>
                    <a:gd name="T1" fmla="*/ 31 h 202"/>
                    <a:gd name="T2" fmla="*/ 844 w 844"/>
                    <a:gd name="T3" fmla="*/ 202 h 202"/>
                    <a:gd name="T4" fmla="*/ 167 w 844"/>
                    <a:gd name="T5" fmla="*/ 202 h 202"/>
                    <a:gd name="T6" fmla="*/ 0 w 844"/>
                    <a:gd name="T7" fmla="*/ 0 h 202"/>
                    <a:gd name="T8" fmla="*/ 644 w 844"/>
                    <a:gd name="T9" fmla="*/ 0 h 202"/>
                    <a:gd name="T10" fmla="*/ 829 w 844"/>
                    <a:gd name="T11" fmla="*/ 31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44" h="202">
                      <a:moveTo>
                        <a:pt x="829" y="31"/>
                      </a:moveTo>
                      <a:cubicBezTo>
                        <a:pt x="844" y="202"/>
                        <a:pt x="844" y="202"/>
                        <a:pt x="844" y="202"/>
                      </a:cubicBezTo>
                      <a:cubicBezTo>
                        <a:pt x="167" y="202"/>
                        <a:pt x="167" y="202"/>
                        <a:pt x="167" y="202"/>
                      </a:cubicBezTo>
                      <a:cubicBezTo>
                        <a:pt x="167" y="202"/>
                        <a:pt x="123" y="69"/>
                        <a:pt x="0" y="0"/>
                      </a:cubicBezTo>
                      <a:cubicBezTo>
                        <a:pt x="148" y="0"/>
                        <a:pt x="624" y="0"/>
                        <a:pt x="644" y="0"/>
                      </a:cubicBezTo>
                      <a:cubicBezTo>
                        <a:pt x="757" y="0"/>
                        <a:pt x="829" y="31"/>
                        <a:pt x="829" y="3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1D9A78">
                        <a:lumMod val="89000"/>
                      </a:srgbClr>
                    </a:gs>
                    <a:gs pos="23000">
                      <a:srgbClr val="1D9A78">
                        <a:lumMod val="89000"/>
                      </a:srgbClr>
                    </a:gs>
                    <a:gs pos="69000">
                      <a:srgbClr val="1D9A78">
                        <a:lumMod val="75000"/>
                      </a:srgbClr>
                    </a:gs>
                    <a:gs pos="97000">
                      <a:srgbClr val="1D9A78">
                        <a:lumMod val="7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3" name="Freeform 32"/>
                <p:cNvSpPr>
                  <a:spLocks/>
                </p:cNvSpPr>
                <p:nvPr/>
              </p:nvSpPr>
              <p:spPr bwMode="auto">
                <a:xfrm>
                  <a:off x="1740544" y="1744583"/>
                  <a:ext cx="2836335" cy="760413"/>
                </a:xfrm>
                <a:custGeom>
                  <a:avLst/>
                  <a:gdLst>
                    <a:gd name="T0" fmla="*/ 723 w 830"/>
                    <a:gd name="T1" fmla="*/ 12 h 202"/>
                    <a:gd name="T2" fmla="*/ 830 w 830"/>
                    <a:gd name="T3" fmla="*/ 202 h 202"/>
                    <a:gd name="T4" fmla="*/ 167 w 830"/>
                    <a:gd name="T5" fmla="*/ 202 h 202"/>
                    <a:gd name="T6" fmla="*/ 0 w 830"/>
                    <a:gd name="T7" fmla="*/ 0 h 202"/>
                    <a:gd name="T8" fmla="*/ 699 w 830"/>
                    <a:gd name="T9" fmla="*/ 0 h 202"/>
                    <a:gd name="T10" fmla="*/ 723 w 830"/>
                    <a:gd name="T11" fmla="*/ 1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30" h="202">
                      <a:moveTo>
                        <a:pt x="723" y="12"/>
                      </a:moveTo>
                      <a:cubicBezTo>
                        <a:pt x="830" y="202"/>
                        <a:pt x="830" y="202"/>
                        <a:pt x="830" y="202"/>
                      </a:cubicBezTo>
                      <a:cubicBezTo>
                        <a:pt x="167" y="202"/>
                        <a:pt x="167" y="202"/>
                        <a:pt x="167" y="202"/>
                      </a:cubicBezTo>
                      <a:cubicBezTo>
                        <a:pt x="167" y="202"/>
                        <a:pt x="123" y="69"/>
                        <a:pt x="0" y="0"/>
                      </a:cubicBezTo>
                      <a:cubicBezTo>
                        <a:pt x="148" y="0"/>
                        <a:pt x="679" y="0"/>
                        <a:pt x="699" y="0"/>
                      </a:cubicBezTo>
                      <a:cubicBezTo>
                        <a:pt x="718" y="0"/>
                        <a:pt x="723" y="12"/>
                        <a:pt x="723" y="1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1D6FA9">
                        <a:lumMod val="89000"/>
                      </a:srgbClr>
                    </a:gs>
                    <a:gs pos="23000">
                      <a:srgbClr val="1D6FA9">
                        <a:lumMod val="89000"/>
                      </a:srgbClr>
                    </a:gs>
                    <a:gs pos="69000">
                      <a:srgbClr val="1D6FA9">
                        <a:lumMod val="75000"/>
                      </a:srgbClr>
                    </a:gs>
                    <a:gs pos="97000">
                      <a:srgbClr val="1D6FA9">
                        <a:lumMod val="7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4" name="Freeform 33"/>
                <p:cNvSpPr>
                  <a:spLocks/>
                </p:cNvSpPr>
                <p:nvPr/>
              </p:nvSpPr>
              <p:spPr bwMode="auto">
                <a:xfrm>
                  <a:off x="2609851" y="2489201"/>
                  <a:ext cx="2889250" cy="758825"/>
                </a:xfrm>
                <a:custGeom>
                  <a:avLst/>
                  <a:gdLst>
                    <a:gd name="T0" fmla="*/ 662 w 769"/>
                    <a:gd name="T1" fmla="*/ 12 h 202"/>
                    <a:gd name="T2" fmla="*/ 769 w 769"/>
                    <a:gd name="T3" fmla="*/ 202 h 202"/>
                    <a:gd name="T4" fmla="*/ 168 w 769"/>
                    <a:gd name="T5" fmla="*/ 202 h 202"/>
                    <a:gd name="T6" fmla="*/ 0 w 769"/>
                    <a:gd name="T7" fmla="*/ 0 h 202"/>
                    <a:gd name="T8" fmla="*/ 638 w 769"/>
                    <a:gd name="T9" fmla="*/ 0 h 202"/>
                    <a:gd name="T10" fmla="*/ 662 w 769"/>
                    <a:gd name="T11" fmla="*/ 1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9" h="202">
                      <a:moveTo>
                        <a:pt x="662" y="12"/>
                      </a:moveTo>
                      <a:cubicBezTo>
                        <a:pt x="769" y="202"/>
                        <a:pt x="769" y="202"/>
                        <a:pt x="769" y="202"/>
                      </a:cubicBezTo>
                      <a:cubicBezTo>
                        <a:pt x="168" y="202"/>
                        <a:pt x="168" y="202"/>
                        <a:pt x="168" y="202"/>
                      </a:cubicBezTo>
                      <a:cubicBezTo>
                        <a:pt x="168" y="202"/>
                        <a:pt x="124" y="69"/>
                        <a:pt x="0" y="0"/>
                      </a:cubicBezTo>
                      <a:cubicBezTo>
                        <a:pt x="149" y="0"/>
                        <a:pt x="618" y="0"/>
                        <a:pt x="638" y="0"/>
                      </a:cubicBezTo>
                      <a:cubicBezTo>
                        <a:pt x="657" y="0"/>
                        <a:pt x="662" y="12"/>
                        <a:pt x="662" y="12"/>
                      </a:cubicBezTo>
                    </a:path>
                  </a:pathLst>
                </a:custGeom>
                <a:solidFill>
                  <a:srgbClr val="F19D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5" name="Freeform 34"/>
                <p:cNvSpPr>
                  <a:spLocks/>
                </p:cNvSpPr>
                <p:nvPr/>
              </p:nvSpPr>
              <p:spPr bwMode="auto">
                <a:xfrm>
                  <a:off x="1512888" y="3140037"/>
                  <a:ext cx="2738438" cy="760413"/>
                </a:xfrm>
                <a:custGeom>
                  <a:avLst/>
                  <a:gdLst>
                    <a:gd name="T0" fmla="*/ 621 w 729"/>
                    <a:gd name="T1" fmla="*/ 12 h 202"/>
                    <a:gd name="T2" fmla="*/ 729 w 729"/>
                    <a:gd name="T3" fmla="*/ 202 h 202"/>
                    <a:gd name="T4" fmla="*/ 168 w 729"/>
                    <a:gd name="T5" fmla="*/ 202 h 202"/>
                    <a:gd name="T6" fmla="*/ 0 w 729"/>
                    <a:gd name="T7" fmla="*/ 0 h 202"/>
                    <a:gd name="T8" fmla="*/ 597 w 729"/>
                    <a:gd name="T9" fmla="*/ 0 h 202"/>
                    <a:gd name="T10" fmla="*/ 621 w 729"/>
                    <a:gd name="T11" fmla="*/ 1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29" h="202">
                      <a:moveTo>
                        <a:pt x="621" y="12"/>
                      </a:moveTo>
                      <a:cubicBezTo>
                        <a:pt x="729" y="202"/>
                        <a:pt x="729" y="202"/>
                        <a:pt x="729" y="202"/>
                      </a:cubicBezTo>
                      <a:cubicBezTo>
                        <a:pt x="168" y="202"/>
                        <a:pt x="168" y="202"/>
                        <a:pt x="168" y="202"/>
                      </a:cubicBezTo>
                      <a:cubicBezTo>
                        <a:pt x="168" y="202"/>
                        <a:pt x="124" y="69"/>
                        <a:pt x="0" y="0"/>
                      </a:cubicBezTo>
                      <a:cubicBezTo>
                        <a:pt x="149" y="0"/>
                        <a:pt x="577" y="0"/>
                        <a:pt x="597" y="0"/>
                      </a:cubicBezTo>
                      <a:cubicBezTo>
                        <a:pt x="616" y="0"/>
                        <a:pt x="621" y="12"/>
                        <a:pt x="621" y="12"/>
                      </a:cubicBezTo>
                    </a:path>
                  </a:pathLst>
                </a:custGeom>
                <a:solidFill>
                  <a:srgbClr val="ED42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6" name="Freeform 36"/>
                <p:cNvSpPr>
                  <a:spLocks/>
                </p:cNvSpPr>
                <p:nvPr/>
              </p:nvSpPr>
              <p:spPr bwMode="auto">
                <a:xfrm>
                  <a:off x="4760120" y="1328738"/>
                  <a:ext cx="2401888" cy="1538288"/>
                </a:xfrm>
                <a:custGeom>
                  <a:avLst/>
                  <a:gdLst>
                    <a:gd name="T0" fmla="*/ 0 w 639"/>
                    <a:gd name="T1" fmla="*/ 192 h 409"/>
                    <a:gd name="T2" fmla="*/ 109 w 639"/>
                    <a:gd name="T3" fmla="*/ 290 h 409"/>
                    <a:gd name="T4" fmla="*/ 174 w 639"/>
                    <a:gd name="T5" fmla="*/ 366 h 409"/>
                    <a:gd name="T6" fmla="*/ 206 w 639"/>
                    <a:gd name="T7" fmla="*/ 404 h 409"/>
                    <a:gd name="T8" fmla="*/ 211 w 639"/>
                    <a:gd name="T9" fmla="*/ 409 h 409"/>
                    <a:gd name="T10" fmla="*/ 360 w 639"/>
                    <a:gd name="T11" fmla="*/ 347 h 409"/>
                    <a:gd name="T12" fmla="*/ 525 w 639"/>
                    <a:gd name="T13" fmla="*/ 200 h 409"/>
                    <a:gd name="T14" fmla="*/ 591 w 639"/>
                    <a:gd name="T15" fmla="*/ 94 h 409"/>
                    <a:gd name="T16" fmla="*/ 0 w 639"/>
                    <a:gd name="T17" fmla="*/ 192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39" h="409">
                      <a:moveTo>
                        <a:pt x="0" y="192"/>
                      </a:moveTo>
                      <a:cubicBezTo>
                        <a:pt x="36" y="225"/>
                        <a:pt x="74" y="256"/>
                        <a:pt x="109" y="290"/>
                      </a:cubicBezTo>
                      <a:cubicBezTo>
                        <a:pt x="133" y="314"/>
                        <a:pt x="154" y="339"/>
                        <a:pt x="174" y="366"/>
                      </a:cubicBezTo>
                      <a:cubicBezTo>
                        <a:pt x="184" y="379"/>
                        <a:pt x="193" y="393"/>
                        <a:pt x="206" y="404"/>
                      </a:cubicBezTo>
                      <a:cubicBezTo>
                        <a:pt x="207" y="406"/>
                        <a:pt x="209" y="407"/>
                        <a:pt x="211" y="409"/>
                      </a:cubicBezTo>
                      <a:cubicBezTo>
                        <a:pt x="269" y="393"/>
                        <a:pt x="316" y="373"/>
                        <a:pt x="360" y="347"/>
                      </a:cubicBezTo>
                      <a:cubicBezTo>
                        <a:pt x="486" y="274"/>
                        <a:pt x="525" y="200"/>
                        <a:pt x="525" y="200"/>
                      </a:cubicBezTo>
                      <a:cubicBezTo>
                        <a:pt x="591" y="94"/>
                        <a:pt x="591" y="94"/>
                        <a:pt x="591" y="94"/>
                      </a:cubicBezTo>
                      <a:cubicBezTo>
                        <a:pt x="639" y="0"/>
                        <a:pt x="262" y="112"/>
                        <a:pt x="0" y="1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7" name="Freeform 37"/>
                <p:cNvSpPr>
                  <a:spLocks/>
                </p:cNvSpPr>
                <p:nvPr/>
              </p:nvSpPr>
              <p:spPr bwMode="auto">
                <a:xfrm>
                  <a:off x="4012407" y="1198563"/>
                  <a:ext cx="2003425" cy="838200"/>
                </a:xfrm>
                <a:custGeom>
                  <a:avLst/>
                  <a:gdLst>
                    <a:gd name="T0" fmla="*/ 533 w 533"/>
                    <a:gd name="T1" fmla="*/ 0 h 223"/>
                    <a:gd name="T2" fmla="*/ 478 w 533"/>
                    <a:gd name="T3" fmla="*/ 103 h 223"/>
                    <a:gd name="T4" fmla="*/ 450 w 533"/>
                    <a:gd name="T5" fmla="*/ 178 h 223"/>
                    <a:gd name="T6" fmla="*/ 437 w 533"/>
                    <a:gd name="T7" fmla="*/ 215 h 223"/>
                    <a:gd name="T8" fmla="*/ 435 w 533"/>
                    <a:gd name="T9" fmla="*/ 219 h 223"/>
                    <a:gd name="T10" fmla="*/ 306 w 533"/>
                    <a:gd name="T11" fmla="*/ 213 h 223"/>
                    <a:gd name="T12" fmla="*/ 141 w 533"/>
                    <a:gd name="T13" fmla="*/ 147 h 223"/>
                    <a:gd name="T14" fmla="*/ 62 w 533"/>
                    <a:gd name="T15" fmla="*/ 85 h 223"/>
                    <a:gd name="T16" fmla="*/ 533 w 533"/>
                    <a:gd name="T17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3" h="223">
                      <a:moveTo>
                        <a:pt x="533" y="0"/>
                      </a:moveTo>
                      <a:cubicBezTo>
                        <a:pt x="515" y="35"/>
                        <a:pt x="495" y="68"/>
                        <a:pt x="478" y="103"/>
                      </a:cubicBezTo>
                      <a:cubicBezTo>
                        <a:pt x="466" y="127"/>
                        <a:pt x="458" y="152"/>
                        <a:pt x="450" y="178"/>
                      </a:cubicBezTo>
                      <a:cubicBezTo>
                        <a:pt x="447" y="190"/>
                        <a:pt x="444" y="203"/>
                        <a:pt x="437" y="215"/>
                      </a:cubicBezTo>
                      <a:cubicBezTo>
                        <a:pt x="436" y="216"/>
                        <a:pt x="436" y="218"/>
                        <a:pt x="435" y="219"/>
                      </a:cubicBezTo>
                      <a:cubicBezTo>
                        <a:pt x="386" y="223"/>
                        <a:pt x="346" y="221"/>
                        <a:pt x="306" y="213"/>
                      </a:cubicBezTo>
                      <a:cubicBezTo>
                        <a:pt x="191" y="192"/>
                        <a:pt x="141" y="147"/>
                        <a:pt x="141" y="147"/>
                      </a:cubicBezTo>
                      <a:cubicBezTo>
                        <a:pt x="62" y="85"/>
                        <a:pt x="62" y="85"/>
                        <a:pt x="62" y="85"/>
                      </a:cubicBezTo>
                      <a:cubicBezTo>
                        <a:pt x="0" y="28"/>
                        <a:pt x="314" y="10"/>
                        <a:pt x="53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8" name="Freeform 38"/>
                <p:cNvSpPr>
                  <a:spLocks/>
                </p:cNvSpPr>
                <p:nvPr/>
              </p:nvSpPr>
              <p:spPr bwMode="auto">
                <a:xfrm>
                  <a:off x="3450088" y="742950"/>
                  <a:ext cx="4103688" cy="4038600"/>
                </a:xfrm>
                <a:custGeom>
                  <a:avLst/>
                  <a:gdLst>
                    <a:gd name="T0" fmla="*/ 974 w 1092"/>
                    <a:gd name="T1" fmla="*/ 326 h 1074"/>
                    <a:gd name="T2" fmla="*/ 761 w 1092"/>
                    <a:gd name="T3" fmla="*/ 958 h 1074"/>
                    <a:gd name="T4" fmla="*/ 119 w 1092"/>
                    <a:gd name="T5" fmla="*/ 748 h 1074"/>
                    <a:gd name="T6" fmla="*/ 332 w 1092"/>
                    <a:gd name="T7" fmla="*/ 117 h 1074"/>
                    <a:gd name="T8" fmla="*/ 974 w 1092"/>
                    <a:gd name="T9" fmla="*/ 326 h 10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92" h="1074">
                      <a:moveTo>
                        <a:pt x="974" y="326"/>
                      </a:moveTo>
                      <a:cubicBezTo>
                        <a:pt x="1092" y="558"/>
                        <a:pt x="997" y="841"/>
                        <a:pt x="761" y="958"/>
                      </a:cubicBezTo>
                      <a:cubicBezTo>
                        <a:pt x="525" y="1074"/>
                        <a:pt x="237" y="980"/>
                        <a:pt x="119" y="748"/>
                      </a:cubicBezTo>
                      <a:cubicBezTo>
                        <a:pt x="0" y="516"/>
                        <a:pt x="96" y="233"/>
                        <a:pt x="332" y="117"/>
                      </a:cubicBezTo>
                      <a:cubicBezTo>
                        <a:pt x="568" y="0"/>
                        <a:pt x="855" y="94"/>
                        <a:pt x="974" y="326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89" name="Freeform 39"/>
                <p:cNvSpPr>
                  <a:spLocks/>
                </p:cNvSpPr>
                <p:nvPr/>
              </p:nvSpPr>
              <p:spPr bwMode="auto">
                <a:xfrm>
                  <a:off x="3739357" y="1084263"/>
                  <a:ext cx="3230563" cy="1290638"/>
                </a:xfrm>
                <a:custGeom>
                  <a:avLst/>
                  <a:gdLst>
                    <a:gd name="T0" fmla="*/ 125 w 860"/>
                    <a:gd name="T1" fmla="*/ 98 h 343"/>
                    <a:gd name="T2" fmla="*/ 404 w 860"/>
                    <a:gd name="T3" fmla="*/ 111 h 343"/>
                    <a:gd name="T4" fmla="*/ 659 w 860"/>
                    <a:gd name="T5" fmla="*/ 0 h 343"/>
                    <a:gd name="T6" fmla="*/ 860 w 860"/>
                    <a:gd name="T7" fmla="*/ 161 h 343"/>
                    <a:gd name="T8" fmla="*/ 442 w 860"/>
                    <a:gd name="T9" fmla="*/ 311 h 343"/>
                    <a:gd name="T10" fmla="*/ 0 w 860"/>
                    <a:gd name="T11" fmla="*/ 306 h 343"/>
                    <a:gd name="T12" fmla="*/ 125 w 860"/>
                    <a:gd name="T13" fmla="*/ 98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0" h="343">
                      <a:moveTo>
                        <a:pt x="125" y="98"/>
                      </a:moveTo>
                      <a:cubicBezTo>
                        <a:pt x="159" y="128"/>
                        <a:pt x="273" y="135"/>
                        <a:pt x="404" y="111"/>
                      </a:cubicBezTo>
                      <a:cubicBezTo>
                        <a:pt x="534" y="87"/>
                        <a:pt x="664" y="29"/>
                        <a:pt x="659" y="0"/>
                      </a:cubicBezTo>
                      <a:cubicBezTo>
                        <a:pt x="734" y="32"/>
                        <a:pt x="809" y="94"/>
                        <a:pt x="860" y="161"/>
                      </a:cubicBezTo>
                      <a:cubicBezTo>
                        <a:pt x="772" y="229"/>
                        <a:pt x="615" y="279"/>
                        <a:pt x="442" y="311"/>
                      </a:cubicBezTo>
                      <a:cubicBezTo>
                        <a:pt x="268" y="343"/>
                        <a:pt x="108" y="339"/>
                        <a:pt x="0" y="306"/>
                      </a:cubicBezTo>
                      <a:cubicBezTo>
                        <a:pt x="22" y="228"/>
                        <a:pt x="65" y="156"/>
                        <a:pt x="125" y="98"/>
                      </a:cubicBezTo>
                      <a:close/>
                    </a:path>
                  </a:pathLst>
                </a:custGeom>
                <a:solidFill>
                  <a:srgbClr val="1D9A78"/>
                </a:solidFill>
                <a:ln>
                  <a:noFill/>
                </a:ln>
                <a:effectLst>
                  <a:outerShdw blurRad="127000" dist="38100" dir="16200000" sx="96000" sy="96000" rotWithShape="0">
                    <a:prstClr val="black">
                      <a:alpha val="36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90" name="Freeform 40"/>
                <p:cNvSpPr>
                  <a:spLocks/>
                </p:cNvSpPr>
                <p:nvPr/>
              </p:nvSpPr>
              <p:spPr bwMode="auto">
                <a:xfrm>
                  <a:off x="3640932" y="1592263"/>
                  <a:ext cx="3716338" cy="1673225"/>
                </a:xfrm>
                <a:custGeom>
                  <a:avLst/>
                  <a:gdLst>
                    <a:gd name="T0" fmla="*/ 31 w 989"/>
                    <a:gd name="T1" fmla="*/ 148 h 445"/>
                    <a:gd name="T2" fmla="*/ 476 w 989"/>
                    <a:gd name="T3" fmla="*/ 168 h 445"/>
                    <a:gd name="T4" fmla="*/ 890 w 989"/>
                    <a:gd name="T5" fmla="*/ 0 h 445"/>
                    <a:gd name="T6" fmla="*/ 941 w 989"/>
                    <a:gd name="T7" fmla="*/ 78 h 445"/>
                    <a:gd name="T8" fmla="*/ 989 w 989"/>
                    <a:gd name="T9" fmla="*/ 232 h 445"/>
                    <a:gd name="T10" fmla="*/ 522 w 989"/>
                    <a:gd name="T11" fmla="*/ 408 h 445"/>
                    <a:gd name="T12" fmla="*/ 18 w 989"/>
                    <a:gd name="T13" fmla="*/ 395 h 445"/>
                    <a:gd name="T14" fmla="*/ 31 w 989"/>
                    <a:gd name="T15" fmla="*/ 148 h 4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9" h="445">
                      <a:moveTo>
                        <a:pt x="31" y="148"/>
                      </a:moveTo>
                      <a:cubicBezTo>
                        <a:pt x="30" y="153"/>
                        <a:pt x="157" y="218"/>
                        <a:pt x="476" y="168"/>
                      </a:cubicBezTo>
                      <a:cubicBezTo>
                        <a:pt x="654" y="140"/>
                        <a:pt x="907" y="40"/>
                        <a:pt x="890" y="0"/>
                      </a:cubicBezTo>
                      <a:cubicBezTo>
                        <a:pt x="908" y="23"/>
                        <a:pt x="927" y="52"/>
                        <a:pt x="941" y="78"/>
                      </a:cubicBezTo>
                      <a:cubicBezTo>
                        <a:pt x="964" y="123"/>
                        <a:pt x="985" y="187"/>
                        <a:pt x="989" y="232"/>
                      </a:cubicBezTo>
                      <a:cubicBezTo>
                        <a:pt x="894" y="313"/>
                        <a:pt x="723" y="371"/>
                        <a:pt x="522" y="408"/>
                      </a:cubicBezTo>
                      <a:cubicBezTo>
                        <a:pt x="321" y="445"/>
                        <a:pt x="136" y="437"/>
                        <a:pt x="18" y="395"/>
                      </a:cubicBezTo>
                      <a:cubicBezTo>
                        <a:pt x="0" y="312"/>
                        <a:pt x="6" y="227"/>
                        <a:pt x="31" y="148"/>
                      </a:cubicBezTo>
                    </a:path>
                  </a:pathLst>
                </a:custGeom>
                <a:solidFill>
                  <a:srgbClr val="1D6F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91" name="Freeform 47"/>
                <p:cNvSpPr>
                  <a:spLocks/>
                </p:cNvSpPr>
                <p:nvPr/>
              </p:nvSpPr>
              <p:spPr bwMode="auto">
                <a:xfrm>
                  <a:off x="3692804" y="2378420"/>
                  <a:ext cx="3775075" cy="1797050"/>
                </a:xfrm>
                <a:custGeom>
                  <a:avLst/>
                  <a:gdLst>
                    <a:gd name="T0" fmla="*/ 0 w 1005"/>
                    <a:gd name="T1" fmla="*/ 182 h 478"/>
                    <a:gd name="T2" fmla="*/ 514 w 1005"/>
                    <a:gd name="T3" fmla="*/ 195 h 478"/>
                    <a:gd name="T4" fmla="*/ 948 w 1005"/>
                    <a:gd name="T5" fmla="*/ 43 h 478"/>
                    <a:gd name="T6" fmla="*/ 989 w 1005"/>
                    <a:gd name="T7" fmla="*/ 0 h 478"/>
                    <a:gd name="T8" fmla="*/ 951 w 1005"/>
                    <a:gd name="T9" fmla="*/ 290 h 478"/>
                    <a:gd name="T10" fmla="*/ 839 w 1005"/>
                    <a:gd name="T11" fmla="*/ 379 h 478"/>
                    <a:gd name="T12" fmla="*/ 129 w 1005"/>
                    <a:gd name="T13" fmla="*/ 422 h 478"/>
                    <a:gd name="T14" fmla="*/ 43 w 1005"/>
                    <a:gd name="T15" fmla="*/ 302 h 478"/>
                    <a:gd name="T16" fmla="*/ 0 w 1005"/>
                    <a:gd name="T17" fmla="*/ 182 h 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05" h="478">
                      <a:moveTo>
                        <a:pt x="0" y="182"/>
                      </a:moveTo>
                      <a:cubicBezTo>
                        <a:pt x="120" y="225"/>
                        <a:pt x="309" y="232"/>
                        <a:pt x="514" y="195"/>
                      </a:cubicBezTo>
                      <a:cubicBezTo>
                        <a:pt x="683" y="164"/>
                        <a:pt x="848" y="107"/>
                        <a:pt x="948" y="43"/>
                      </a:cubicBezTo>
                      <a:cubicBezTo>
                        <a:pt x="970" y="29"/>
                        <a:pt x="989" y="14"/>
                        <a:pt x="989" y="0"/>
                      </a:cubicBezTo>
                      <a:cubicBezTo>
                        <a:pt x="1005" y="93"/>
                        <a:pt x="988" y="208"/>
                        <a:pt x="951" y="290"/>
                      </a:cubicBezTo>
                      <a:cubicBezTo>
                        <a:pt x="919" y="310"/>
                        <a:pt x="884" y="361"/>
                        <a:pt x="839" y="379"/>
                      </a:cubicBezTo>
                      <a:cubicBezTo>
                        <a:pt x="615" y="470"/>
                        <a:pt x="315" y="478"/>
                        <a:pt x="129" y="422"/>
                      </a:cubicBezTo>
                      <a:cubicBezTo>
                        <a:pt x="95" y="387"/>
                        <a:pt x="66" y="347"/>
                        <a:pt x="43" y="302"/>
                      </a:cubicBezTo>
                      <a:cubicBezTo>
                        <a:pt x="23" y="263"/>
                        <a:pt x="9" y="223"/>
                        <a:pt x="0" y="182"/>
                      </a:cubicBezTo>
                      <a:close/>
                    </a:path>
                  </a:pathLst>
                </a:custGeom>
                <a:solidFill>
                  <a:srgbClr val="F19D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  <p:sp>
              <p:nvSpPr>
                <p:cNvPr id="92" name="Freeform 48"/>
                <p:cNvSpPr>
                  <a:spLocks/>
                </p:cNvSpPr>
                <p:nvPr/>
              </p:nvSpPr>
              <p:spPr bwMode="auto">
                <a:xfrm>
                  <a:off x="4151869" y="3352112"/>
                  <a:ext cx="3205402" cy="1363663"/>
                </a:xfrm>
                <a:custGeom>
                  <a:avLst/>
                  <a:gdLst>
                    <a:gd name="T0" fmla="*/ 866 w 866"/>
                    <a:gd name="T1" fmla="*/ 0 h 363"/>
                    <a:gd name="T2" fmla="*/ 860 w 866"/>
                    <a:gd name="T3" fmla="*/ 13 h 363"/>
                    <a:gd name="T4" fmla="*/ 864 w 866"/>
                    <a:gd name="T5" fmla="*/ 5 h 363"/>
                    <a:gd name="T6" fmla="*/ 859 w 866"/>
                    <a:gd name="T7" fmla="*/ 15 h 363"/>
                    <a:gd name="T8" fmla="*/ 858 w 866"/>
                    <a:gd name="T9" fmla="*/ 17 h 363"/>
                    <a:gd name="T10" fmla="*/ 856 w 866"/>
                    <a:gd name="T11" fmla="*/ 21 h 363"/>
                    <a:gd name="T12" fmla="*/ 858 w 866"/>
                    <a:gd name="T13" fmla="*/ 17 h 363"/>
                    <a:gd name="T14" fmla="*/ 853 w 866"/>
                    <a:gd name="T15" fmla="*/ 29 h 363"/>
                    <a:gd name="T16" fmla="*/ 853 w 866"/>
                    <a:gd name="T17" fmla="*/ 28 h 363"/>
                    <a:gd name="T18" fmla="*/ 851 w 866"/>
                    <a:gd name="T19" fmla="*/ 31 h 363"/>
                    <a:gd name="T20" fmla="*/ 616 w 866"/>
                    <a:gd name="T21" fmla="*/ 264 h 363"/>
                    <a:gd name="T22" fmla="*/ 25 w 866"/>
                    <a:gd name="T23" fmla="*/ 183 h 363"/>
                    <a:gd name="T24" fmla="*/ 0 w 866"/>
                    <a:gd name="T25" fmla="*/ 159 h 363"/>
                    <a:gd name="T26" fmla="*/ 441 w 866"/>
                    <a:gd name="T27" fmla="*/ 170 h 363"/>
                    <a:gd name="T28" fmla="*/ 866 w 866"/>
                    <a:gd name="T29" fmla="*/ 0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66" h="363">
                      <a:moveTo>
                        <a:pt x="866" y="0"/>
                      </a:moveTo>
                      <a:cubicBezTo>
                        <a:pt x="864" y="4"/>
                        <a:pt x="862" y="9"/>
                        <a:pt x="860" y="13"/>
                      </a:cubicBezTo>
                      <a:cubicBezTo>
                        <a:pt x="861" y="10"/>
                        <a:pt x="863" y="7"/>
                        <a:pt x="864" y="5"/>
                      </a:cubicBezTo>
                      <a:cubicBezTo>
                        <a:pt x="862" y="8"/>
                        <a:pt x="861" y="12"/>
                        <a:pt x="859" y="15"/>
                      </a:cubicBezTo>
                      <a:cubicBezTo>
                        <a:pt x="859" y="16"/>
                        <a:pt x="859" y="16"/>
                        <a:pt x="858" y="17"/>
                      </a:cubicBezTo>
                      <a:cubicBezTo>
                        <a:pt x="858" y="18"/>
                        <a:pt x="857" y="19"/>
                        <a:pt x="856" y="21"/>
                      </a:cubicBezTo>
                      <a:cubicBezTo>
                        <a:pt x="857" y="19"/>
                        <a:pt x="858" y="18"/>
                        <a:pt x="858" y="17"/>
                      </a:cubicBezTo>
                      <a:cubicBezTo>
                        <a:pt x="857" y="21"/>
                        <a:pt x="855" y="25"/>
                        <a:pt x="853" y="29"/>
                      </a:cubicBezTo>
                      <a:cubicBezTo>
                        <a:pt x="853" y="28"/>
                        <a:pt x="853" y="28"/>
                        <a:pt x="853" y="28"/>
                      </a:cubicBezTo>
                      <a:cubicBezTo>
                        <a:pt x="852" y="29"/>
                        <a:pt x="852" y="30"/>
                        <a:pt x="851" y="31"/>
                      </a:cubicBezTo>
                      <a:cubicBezTo>
                        <a:pt x="803" y="128"/>
                        <a:pt x="722" y="211"/>
                        <a:pt x="616" y="264"/>
                      </a:cubicBezTo>
                      <a:cubicBezTo>
                        <a:pt x="416" y="363"/>
                        <a:pt x="181" y="324"/>
                        <a:pt x="25" y="183"/>
                      </a:cubicBezTo>
                      <a:cubicBezTo>
                        <a:pt x="17" y="175"/>
                        <a:pt x="8" y="167"/>
                        <a:pt x="0" y="159"/>
                      </a:cubicBezTo>
                      <a:cubicBezTo>
                        <a:pt x="24" y="175"/>
                        <a:pt x="240" y="202"/>
                        <a:pt x="441" y="170"/>
                      </a:cubicBezTo>
                      <a:cubicBezTo>
                        <a:pt x="653" y="135"/>
                        <a:pt x="843" y="49"/>
                        <a:pt x="866" y="0"/>
                      </a:cubicBezTo>
                      <a:close/>
                    </a:path>
                  </a:pathLst>
                </a:custGeom>
                <a:solidFill>
                  <a:srgbClr val="ED42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28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1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endParaRPr>
                </a:p>
              </p:txBody>
            </p:sp>
          </p:grpSp>
          <p:sp>
            <p:nvSpPr>
              <p:cNvPr id="68" name="Oval 20"/>
              <p:cNvSpPr/>
              <p:nvPr/>
            </p:nvSpPr>
            <p:spPr>
              <a:xfrm>
                <a:off x="5157602" y="3835520"/>
                <a:ext cx="957279" cy="957279"/>
              </a:xfrm>
              <a:prstGeom prst="ellipse">
                <a:avLst/>
              </a:prstGeom>
              <a:solidFill>
                <a:sysClr val="window" lastClr="FFFFFF"/>
              </a:solidFill>
              <a:ln w="92075" cap="flat" cmpd="sng" algn="ctr">
                <a:solidFill>
                  <a:srgbClr val="ED423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1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" name="Oval 21"/>
              <p:cNvSpPr/>
              <p:nvPr/>
            </p:nvSpPr>
            <p:spPr>
              <a:xfrm>
                <a:off x="5379067" y="2444148"/>
                <a:ext cx="957279" cy="957279"/>
              </a:xfrm>
              <a:prstGeom prst="ellipse">
                <a:avLst/>
              </a:prstGeom>
              <a:solidFill>
                <a:sysClr val="window" lastClr="FFFFFF"/>
              </a:solidFill>
              <a:ln w="92075" cap="flat" cmpd="sng" algn="ctr">
                <a:solidFill>
                  <a:srgbClr val="1D6FA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1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" name="Oval 22"/>
              <p:cNvSpPr/>
              <p:nvPr/>
            </p:nvSpPr>
            <p:spPr>
              <a:xfrm>
                <a:off x="6369844" y="3189894"/>
                <a:ext cx="957279" cy="957279"/>
              </a:xfrm>
              <a:prstGeom prst="ellipse">
                <a:avLst/>
              </a:prstGeom>
              <a:solidFill>
                <a:sysClr val="window" lastClr="FFFFFF"/>
              </a:solidFill>
              <a:ln w="92075" cap="flat" cmpd="sng" algn="ctr">
                <a:solidFill>
                  <a:srgbClr val="F19D1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1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Oval 23"/>
              <p:cNvSpPr/>
              <p:nvPr/>
            </p:nvSpPr>
            <p:spPr>
              <a:xfrm>
                <a:off x="6612146" y="1740787"/>
                <a:ext cx="957279" cy="957279"/>
              </a:xfrm>
              <a:prstGeom prst="ellipse">
                <a:avLst/>
              </a:prstGeom>
              <a:solidFill>
                <a:sysClr val="window" lastClr="FFFFFF"/>
              </a:solidFill>
              <a:ln w="92075" cap="flat" cmpd="sng" algn="ctr">
                <a:solidFill>
                  <a:srgbClr val="1D9A78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1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Oval 24"/>
              <p:cNvSpPr/>
              <p:nvPr/>
            </p:nvSpPr>
            <p:spPr>
              <a:xfrm>
                <a:off x="6314575" y="4569032"/>
                <a:ext cx="957279" cy="957279"/>
              </a:xfrm>
              <a:prstGeom prst="ellipse">
                <a:avLst/>
              </a:prstGeom>
              <a:solidFill>
                <a:sysClr val="window" lastClr="FFFFFF"/>
              </a:solidFill>
              <a:ln w="92075" cap="flat" cmpd="sng" algn="ctr">
                <a:solidFill>
                  <a:srgbClr val="4B2C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1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Oval 26"/>
              <p:cNvSpPr/>
              <p:nvPr/>
            </p:nvSpPr>
            <p:spPr>
              <a:xfrm>
                <a:off x="5219137" y="3822947"/>
                <a:ext cx="877584" cy="877584"/>
              </a:xfrm>
              <a:prstGeom prst="ellipse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4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D423A"/>
                    </a:solidFill>
                    <a:effectLst/>
                    <a:uLnTx/>
                    <a:uFillTx/>
                    <a:latin typeface="Sosa" pitchFamily="2" charset="0"/>
                    <a:ea typeface="+mn-ea"/>
                    <a:cs typeface="+mn-cs"/>
                  </a:rPr>
                  <a:t>[</a:t>
                </a:r>
                <a:endPara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423A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74" name="Oval 27"/>
              <p:cNvSpPr/>
              <p:nvPr/>
            </p:nvSpPr>
            <p:spPr>
              <a:xfrm>
                <a:off x="6492073" y="3180698"/>
                <a:ext cx="877584" cy="877584"/>
              </a:xfrm>
              <a:prstGeom prst="ellipse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4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19D19"/>
                    </a:solidFill>
                    <a:effectLst/>
                    <a:uLnTx/>
                    <a:uFillTx/>
                    <a:latin typeface="Sosa" pitchFamily="2" charset="0"/>
                    <a:ea typeface="+mn-ea"/>
                    <a:cs typeface="+mn-cs"/>
                  </a:rPr>
                  <a:t>l</a:t>
                </a:r>
                <a:endPara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19D19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75" name="Oval 28"/>
              <p:cNvSpPr/>
              <p:nvPr/>
            </p:nvSpPr>
            <p:spPr>
              <a:xfrm>
                <a:off x="5429668" y="2449856"/>
                <a:ext cx="877584" cy="877584"/>
              </a:xfrm>
              <a:prstGeom prst="ellipse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4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D6FA9"/>
                    </a:solidFill>
                    <a:effectLst/>
                    <a:uLnTx/>
                    <a:uFillTx/>
                    <a:latin typeface="Sosa" pitchFamily="2" charset="0"/>
                    <a:ea typeface="+mn-ea"/>
                    <a:cs typeface="+mn-cs"/>
                  </a:rPr>
                  <a:t>X</a:t>
                </a:r>
                <a:endPara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D6FA9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76" name="Oval 29"/>
              <p:cNvSpPr/>
              <p:nvPr/>
            </p:nvSpPr>
            <p:spPr>
              <a:xfrm>
                <a:off x="6377870" y="4471154"/>
                <a:ext cx="877584" cy="877584"/>
              </a:xfrm>
              <a:prstGeom prst="ellipse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4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2C50"/>
                    </a:solidFill>
                    <a:effectLst/>
                    <a:uLnTx/>
                    <a:uFillTx/>
                    <a:latin typeface="Sosa" pitchFamily="2" charset="0"/>
                    <a:ea typeface="+mn-ea"/>
                    <a:cs typeface="+mn-cs"/>
                  </a:rPr>
                  <a:t>n</a:t>
                </a:r>
                <a:endPara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2C50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endParaRPr>
              </a:p>
            </p:txBody>
          </p:sp>
          <p:sp>
            <p:nvSpPr>
              <p:cNvPr id="77" name="Oval 30"/>
              <p:cNvSpPr/>
              <p:nvPr/>
            </p:nvSpPr>
            <p:spPr>
              <a:xfrm>
                <a:off x="6664754" y="1695086"/>
                <a:ext cx="877584" cy="877584"/>
              </a:xfrm>
              <a:prstGeom prst="ellipse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28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4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D9A78"/>
                    </a:solidFill>
                    <a:effectLst/>
                    <a:uLnTx/>
                    <a:uFillTx/>
                    <a:latin typeface="Sosa" pitchFamily="2" charset="0"/>
                    <a:ea typeface="+mn-ea"/>
                    <a:cs typeface="+mn-cs"/>
                  </a:rPr>
                  <a:t>Z</a:t>
                </a:r>
                <a:endPara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D9A78"/>
                  </a:solidFill>
                  <a:effectLst/>
                  <a:uLnTx/>
                  <a:uFillTx/>
                  <a:latin typeface="Sosa" pitchFamily="2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3" name="Content Placeholder 2"/>
            <p:cNvSpPr txBox="1">
              <a:spLocks/>
            </p:cNvSpPr>
            <p:nvPr/>
          </p:nvSpPr>
          <p:spPr>
            <a:xfrm rot="21014432">
              <a:off x="9132439" y="2539277"/>
              <a:ext cx="2062645" cy="3358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</a:t>
              </a: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esponsive 01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Content Placeholder 2"/>
            <p:cNvSpPr txBox="1">
              <a:spLocks/>
            </p:cNvSpPr>
            <p:nvPr/>
          </p:nvSpPr>
          <p:spPr>
            <a:xfrm rot="20920254">
              <a:off x="9296682" y="3381193"/>
              <a:ext cx="2062645" cy="3358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</a:t>
              </a: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esponsive 02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Content Placeholder 2"/>
            <p:cNvSpPr txBox="1">
              <a:spLocks/>
            </p:cNvSpPr>
            <p:nvPr/>
          </p:nvSpPr>
          <p:spPr>
            <a:xfrm rot="20958385">
              <a:off x="9473468" y="4158581"/>
              <a:ext cx="2062645" cy="3358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</a:t>
              </a: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esponsive 03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Content Placeholder 2"/>
            <p:cNvSpPr txBox="1">
              <a:spLocks/>
            </p:cNvSpPr>
            <p:nvPr/>
          </p:nvSpPr>
          <p:spPr>
            <a:xfrm rot="20942006">
              <a:off x="9664052" y="4843888"/>
              <a:ext cx="2062645" cy="3358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</a:t>
              </a:r>
              <a:r>
                <a:rPr kumimoji="0" lang="id-ID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esponsive 04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3" name="Group 46"/>
          <p:cNvGrpSpPr/>
          <p:nvPr/>
        </p:nvGrpSpPr>
        <p:grpSpPr>
          <a:xfrm>
            <a:off x="181711" y="4090305"/>
            <a:ext cx="883877" cy="909457"/>
            <a:chOff x="6111586" y="318800"/>
            <a:chExt cx="490538" cy="490538"/>
          </a:xfrm>
          <a:solidFill>
            <a:srgbClr val="44546A"/>
          </a:solidFill>
        </p:grpSpPr>
        <p:sp>
          <p:nvSpPr>
            <p:cNvPr id="94" name="Freeform 5"/>
            <p:cNvSpPr>
              <a:spLocks noEditPoints="1"/>
            </p:cNvSpPr>
            <p:nvPr/>
          </p:nvSpPr>
          <p:spPr bwMode="auto">
            <a:xfrm>
              <a:off x="6111586" y="318800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5" name="Freeform 6"/>
            <p:cNvSpPr>
              <a:spLocks/>
            </p:cNvSpPr>
            <p:nvPr/>
          </p:nvSpPr>
          <p:spPr bwMode="auto">
            <a:xfrm>
              <a:off x="6402099" y="50295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6" name="Freeform 7"/>
            <p:cNvSpPr>
              <a:spLocks/>
            </p:cNvSpPr>
            <p:nvPr/>
          </p:nvSpPr>
          <p:spPr bwMode="auto">
            <a:xfrm>
              <a:off x="6402099" y="456912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7" name="Freeform 8"/>
            <p:cNvSpPr>
              <a:spLocks/>
            </p:cNvSpPr>
            <p:nvPr/>
          </p:nvSpPr>
          <p:spPr bwMode="auto">
            <a:xfrm>
              <a:off x="6402099" y="410875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8" name="Freeform 9"/>
            <p:cNvSpPr>
              <a:spLocks/>
            </p:cNvSpPr>
            <p:nvPr/>
          </p:nvSpPr>
          <p:spPr bwMode="auto">
            <a:xfrm>
              <a:off x="6233824" y="7331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9" name="Freeform 10"/>
            <p:cNvSpPr>
              <a:spLocks/>
            </p:cNvSpPr>
            <p:nvPr/>
          </p:nvSpPr>
          <p:spPr bwMode="auto">
            <a:xfrm>
              <a:off x="6233824" y="6871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0" name="Freeform 11"/>
            <p:cNvSpPr>
              <a:spLocks/>
            </p:cNvSpPr>
            <p:nvPr/>
          </p:nvSpPr>
          <p:spPr bwMode="auto">
            <a:xfrm>
              <a:off x="6233824" y="6410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1" name="Freeform 12"/>
            <p:cNvSpPr>
              <a:spLocks/>
            </p:cNvSpPr>
            <p:nvPr/>
          </p:nvSpPr>
          <p:spPr bwMode="auto">
            <a:xfrm>
              <a:off x="6402099" y="7331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2" name="Freeform 13"/>
            <p:cNvSpPr>
              <a:spLocks/>
            </p:cNvSpPr>
            <p:nvPr/>
          </p:nvSpPr>
          <p:spPr bwMode="auto">
            <a:xfrm>
              <a:off x="6402099" y="6871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3" name="Freeform 14"/>
            <p:cNvSpPr>
              <a:spLocks/>
            </p:cNvSpPr>
            <p:nvPr/>
          </p:nvSpPr>
          <p:spPr bwMode="auto">
            <a:xfrm>
              <a:off x="6402099" y="6410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4" name="Freeform 15"/>
            <p:cNvSpPr>
              <a:spLocks/>
            </p:cNvSpPr>
            <p:nvPr/>
          </p:nvSpPr>
          <p:spPr bwMode="auto">
            <a:xfrm>
              <a:off x="6233824" y="548987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5" name="Freeform 16"/>
            <p:cNvSpPr>
              <a:spLocks/>
            </p:cNvSpPr>
            <p:nvPr/>
          </p:nvSpPr>
          <p:spPr bwMode="auto">
            <a:xfrm>
              <a:off x="6233824" y="59502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6" name="Freeform 17"/>
            <p:cNvSpPr>
              <a:spLocks noEditPoints="1"/>
            </p:cNvSpPr>
            <p:nvPr/>
          </p:nvSpPr>
          <p:spPr bwMode="auto">
            <a:xfrm>
              <a:off x="6233824" y="379125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07" name="Group 60"/>
          <p:cNvGrpSpPr/>
          <p:nvPr/>
        </p:nvGrpSpPr>
        <p:grpSpPr>
          <a:xfrm>
            <a:off x="9029980" y="1939256"/>
            <a:ext cx="1964639" cy="1181300"/>
            <a:chOff x="2235381" y="286332"/>
            <a:chExt cx="1473479" cy="885975"/>
          </a:xfrm>
        </p:grpSpPr>
        <p:sp>
          <p:nvSpPr>
            <p:cNvPr id="108" name="Oval 61"/>
            <p:cNvSpPr/>
            <p:nvPr/>
          </p:nvSpPr>
          <p:spPr>
            <a:xfrm>
              <a:off x="2566131" y="286332"/>
              <a:ext cx="281557" cy="281557"/>
            </a:xfrm>
            <a:prstGeom prst="ellipse">
              <a:avLst/>
            </a:prstGeom>
            <a:solidFill>
              <a:srgbClr val="F19D19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endParaRPr>
            </a:p>
          </p:txBody>
        </p:sp>
        <p:sp>
          <p:nvSpPr>
            <p:cNvPr id="109" name="Oval 62"/>
            <p:cNvSpPr/>
            <p:nvPr/>
          </p:nvSpPr>
          <p:spPr>
            <a:xfrm>
              <a:off x="3480769" y="567889"/>
              <a:ext cx="228091" cy="228091"/>
            </a:xfrm>
            <a:prstGeom prst="ellipse">
              <a:avLst/>
            </a:prstGeom>
            <a:solidFill>
              <a:srgbClr val="ED423A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endParaRPr>
            </a:p>
          </p:txBody>
        </p:sp>
        <p:sp>
          <p:nvSpPr>
            <p:cNvPr id="110" name="Oval 63"/>
            <p:cNvSpPr/>
            <p:nvPr/>
          </p:nvSpPr>
          <p:spPr>
            <a:xfrm>
              <a:off x="2235381" y="636149"/>
              <a:ext cx="228091" cy="228091"/>
            </a:xfrm>
            <a:prstGeom prst="ellipse">
              <a:avLst/>
            </a:prstGeom>
            <a:solidFill>
              <a:srgbClr val="8BC145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endParaRPr>
            </a:p>
          </p:txBody>
        </p:sp>
        <p:sp>
          <p:nvSpPr>
            <p:cNvPr id="111" name="Oval 64"/>
            <p:cNvSpPr/>
            <p:nvPr/>
          </p:nvSpPr>
          <p:spPr>
            <a:xfrm>
              <a:off x="2895600" y="1047750"/>
              <a:ext cx="124557" cy="124557"/>
            </a:xfrm>
            <a:prstGeom prst="ellipse">
              <a:avLst/>
            </a:prstGeom>
            <a:solidFill>
              <a:srgbClr val="4B2C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buntu" panose="020B0504030602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12" name="Rectangle 65"/>
          <p:cNvSpPr/>
          <p:nvPr/>
        </p:nvSpPr>
        <p:spPr>
          <a:xfrm>
            <a:off x="182832" y="5364301"/>
            <a:ext cx="4475162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286" fontAlgn="auto">
              <a:lnSpc>
                <a:spcPts val="1651"/>
              </a:lnSpc>
              <a:spcBef>
                <a:spcPts val="0"/>
              </a:spcBef>
              <a:spcAft>
                <a:spcPts val="1500"/>
              </a:spcAft>
            </a:pP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Lorem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ipsum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dolor sit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amet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consectetur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adipiscing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elit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. Nam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viverra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euismod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odio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gravida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pellentesque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urna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varius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vitae.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Sed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dui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lorem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adipiscing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in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adipiscing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et,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interdum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nec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metus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.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Mauris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ultricies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justo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eu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convallis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placerat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felis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enim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ornare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nisi, vitae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mattis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nulla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ante id dui.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Ut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lectus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purus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commodo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et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tincidunt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vel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interdum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sed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lectus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.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Vestibulum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adipiscing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tempor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nisi id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elementu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sadips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ipsums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dolores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uns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fugiats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gravida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nam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elit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vols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nulla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dolores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amet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untras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sitsers</a:t>
            </a: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61659" y="4143848"/>
            <a:ext cx="2315057" cy="854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r>
              <a:rPr lang="id-ID" sz="1351" b="1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BUSINESS</a:t>
            </a:r>
            <a:r>
              <a:rPr lang="en-US" sz="1351" b="1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&amp; ENTERTAIMENT</a:t>
            </a:r>
          </a:p>
          <a:p>
            <a:pPr defTabSz="914286" fontAlgn="auto">
              <a:spcBef>
                <a:spcPts val="0"/>
              </a:spcBef>
              <a:spcAft>
                <a:spcPts val="0"/>
              </a:spcAft>
            </a:pPr>
            <a:r>
              <a:rPr lang="id-ID" sz="3600">
                <a:solidFill>
                  <a:srgbClr val="44546A"/>
                </a:solidFill>
                <a:latin typeface="Raleway" panose="020B0503030101060003" pitchFamily="34" charset="0"/>
                <a:ea typeface="+mn-ea"/>
              </a:rPr>
              <a:t>NEW </a:t>
            </a:r>
            <a:r>
              <a:rPr lang="id-ID" sz="3600" smtClean="0">
                <a:solidFill>
                  <a:srgbClr val="44546A"/>
                </a:solidFill>
                <a:latin typeface="Raleway" panose="020B0503030101060003" pitchFamily="34" charset="0"/>
                <a:ea typeface="+mn-ea"/>
              </a:rPr>
              <a:t>ERA</a:t>
            </a:r>
            <a:endParaRPr lang="en-US" sz="3600" dirty="0">
              <a:solidFill>
                <a:srgbClr val="44546A"/>
              </a:solidFill>
              <a:latin typeface="Raleway" panose="020B0503030101060003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020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54"/>
          <p:cNvSpPr>
            <a:spLocks/>
          </p:cNvSpPr>
          <p:nvPr/>
        </p:nvSpPr>
        <p:spPr bwMode="auto">
          <a:xfrm>
            <a:off x="2895948" y="2777631"/>
            <a:ext cx="1393977" cy="1404782"/>
          </a:xfrm>
          <a:custGeom>
            <a:avLst/>
            <a:gdLst>
              <a:gd name="T0" fmla="*/ 0 w 163"/>
              <a:gd name="T1" fmla="*/ 0 h 164"/>
              <a:gd name="T2" fmla="*/ 45 w 163"/>
              <a:gd name="T3" fmla="*/ 164 h 164"/>
              <a:gd name="T4" fmla="*/ 96 w 163"/>
              <a:gd name="T5" fmla="*/ 71 h 164"/>
              <a:gd name="T6" fmla="*/ 163 w 163"/>
              <a:gd name="T7" fmla="*/ 0 h 164"/>
              <a:gd name="T8" fmla="*/ 0 w 163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64">
                <a:moveTo>
                  <a:pt x="0" y="0"/>
                </a:moveTo>
                <a:cubicBezTo>
                  <a:pt x="45" y="164"/>
                  <a:pt x="45" y="164"/>
                  <a:pt x="45" y="164"/>
                </a:cubicBezTo>
                <a:cubicBezTo>
                  <a:pt x="52" y="145"/>
                  <a:pt x="87" y="87"/>
                  <a:pt x="96" y="71"/>
                </a:cubicBezTo>
                <a:cubicBezTo>
                  <a:pt x="126" y="16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gradFill flip="none" rotWithShape="1">
            <a:gsLst>
              <a:gs pos="0">
                <a:srgbClr val="25648F"/>
              </a:gs>
              <a:gs pos="29000">
                <a:srgbClr val="3082BA"/>
              </a:gs>
              <a:gs pos="100000">
                <a:srgbClr val="358FCB"/>
              </a:gs>
            </a:gsLst>
            <a:lin ang="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0" name="Freeform 83"/>
          <p:cNvSpPr/>
          <p:nvPr/>
        </p:nvSpPr>
        <p:spPr>
          <a:xfrm>
            <a:off x="2099904" y="3299923"/>
            <a:ext cx="3367081" cy="1095009"/>
          </a:xfrm>
          <a:custGeom>
            <a:avLst/>
            <a:gdLst>
              <a:gd name="connsiteX0" fmla="*/ 627128 w 3918640"/>
              <a:gd name="connsiteY0" fmla="*/ 0 h 1274382"/>
              <a:gd name="connsiteX1" fmla="*/ 2311115 w 3918640"/>
              <a:gd name="connsiteY1" fmla="*/ 0 h 1274382"/>
              <a:gd name="connsiteX2" fmla="*/ 2343852 w 3918640"/>
              <a:gd name="connsiteY2" fmla="*/ 0 h 1274382"/>
              <a:gd name="connsiteX3" fmla="*/ 2510711 w 3918640"/>
              <a:gd name="connsiteY3" fmla="*/ 0 h 1274382"/>
              <a:gd name="connsiteX4" fmla="*/ 2689091 w 3918640"/>
              <a:gd name="connsiteY4" fmla="*/ 0 h 1274382"/>
              <a:gd name="connsiteX5" fmla="*/ 2839532 w 3918640"/>
              <a:gd name="connsiteY5" fmla="*/ 0 h 1274382"/>
              <a:gd name="connsiteX6" fmla="*/ 2955313 w 3918640"/>
              <a:gd name="connsiteY6" fmla="*/ 0 h 1274382"/>
              <a:gd name="connsiteX7" fmla="*/ 3029711 w 3918640"/>
              <a:gd name="connsiteY7" fmla="*/ 0 h 1274382"/>
              <a:gd name="connsiteX8" fmla="*/ 3056004 w 3918640"/>
              <a:gd name="connsiteY8" fmla="*/ 0 h 1274382"/>
              <a:gd name="connsiteX9" fmla="*/ 3918640 w 3918640"/>
              <a:gd name="connsiteY9" fmla="*/ 0 h 1274382"/>
              <a:gd name="connsiteX10" fmla="*/ 3918640 w 3918640"/>
              <a:gd name="connsiteY10" fmla="*/ 817544 h 1274382"/>
              <a:gd name="connsiteX11" fmla="*/ 2343852 w 3918640"/>
              <a:gd name="connsiteY11" fmla="*/ 817544 h 1274382"/>
              <a:gd name="connsiteX12" fmla="*/ 2343852 w 3918640"/>
              <a:gd name="connsiteY12" fmla="*/ 805669 h 1274382"/>
              <a:gd name="connsiteX13" fmla="*/ 2259651 w 3918640"/>
              <a:gd name="connsiteY13" fmla="*/ 975699 h 1274382"/>
              <a:gd name="connsiteX14" fmla="*/ 0 w 3918640"/>
              <a:gd name="connsiteY14" fmla="*/ 1274382 h 1274382"/>
              <a:gd name="connsiteX15" fmla="*/ 507675 w 3918640"/>
              <a:gd name="connsiteY15" fmla="*/ 59737 h 1274382"/>
              <a:gd name="connsiteX16" fmla="*/ 627128 w 3918640"/>
              <a:gd name="connsiteY16" fmla="*/ 0 h 127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18640" h="1274382">
                <a:moveTo>
                  <a:pt x="627128" y="0"/>
                </a:moveTo>
                <a:cubicBezTo>
                  <a:pt x="683121" y="0"/>
                  <a:pt x="1617903" y="0"/>
                  <a:pt x="2311115" y="0"/>
                </a:cubicBezTo>
                <a:lnTo>
                  <a:pt x="2343852" y="0"/>
                </a:lnTo>
                <a:lnTo>
                  <a:pt x="2510711" y="0"/>
                </a:lnTo>
                <a:lnTo>
                  <a:pt x="2689091" y="0"/>
                </a:lnTo>
                <a:lnTo>
                  <a:pt x="2839532" y="0"/>
                </a:lnTo>
                <a:lnTo>
                  <a:pt x="2955313" y="0"/>
                </a:lnTo>
                <a:lnTo>
                  <a:pt x="3029711" y="0"/>
                </a:lnTo>
                <a:lnTo>
                  <a:pt x="3056004" y="0"/>
                </a:lnTo>
                <a:lnTo>
                  <a:pt x="3918640" y="0"/>
                </a:lnTo>
                <a:lnTo>
                  <a:pt x="3918640" y="817544"/>
                </a:lnTo>
                <a:lnTo>
                  <a:pt x="2343852" y="817544"/>
                </a:lnTo>
                <a:lnTo>
                  <a:pt x="2343852" y="805669"/>
                </a:lnTo>
                <a:lnTo>
                  <a:pt x="2259651" y="975699"/>
                </a:lnTo>
                <a:cubicBezTo>
                  <a:pt x="2170061" y="1194733"/>
                  <a:pt x="89589" y="1025479"/>
                  <a:pt x="0" y="1274382"/>
                </a:cubicBezTo>
                <a:cubicBezTo>
                  <a:pt x="0" y="1274382"/>
                  <a:pt x="0" y="1274382"/>
                  <a:pt x="507675" y="59737"/>
                </a:cubicBezTo>
                <a:cubicBezTo>
                  <a:pt x="507675" y="59737"/>
                  <a:pt x="537538" y="0"/>
                  <a:pt x="627128" y="0"/>
                </a:cubicBezTo>
                <a:close/>
              </a:path>
            </a:pathLst>
          </a:custGeom>
          <a:gradFill>
            <a:gsLst>
              <a:gs pos="0">
                <a:srgbClr val="25648F"/>
              </a:gs>
              <a:gs pos="100000">
                <a:srgbClr val="3082B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Freeform 56"/>
          <p:cNvSpPr>
            <a:spLocks/>
          </p:cNvSpPr>
          <p:nvPr/>
        </p:nvSpPr>
        <p:spPr bwMode="auto">
          <a:xfrm>
            <a:off x="1678471" y="4002396"/>
            <a:ext cx="3425508" cy="1087805"/>
          </a:xfrm>
          <a:custGeom>
            <a:avLst/>
            <a:gdLst>
              <a:gd name="T0" fmla="*/ 51 w 400"/>
              <a:gd name="T1" fmla="*/ 6 h 127"/>
              <a:gd name="T2" fmla="*/ 0 w 400"/>
              <a:gd name="T3" fmla="*/ 127 h 127"/>
              <a:gd name="T4" fmla="*/ 320 w 400"/>
              <a:gd name="T5" fmla="*/ 98 h 127"/>
              <a:gd name="T6" fmla="*/ 400 w 400"/>
              <a:gd name="T7" fmla="*/ 0 h 127"/>
              <a:gd name="T8" fmla="*/ 63 w 400"/>
              <a:gd name="T9" fmla="*/ 0 h 127"/>
              <a:gd name="T10" fmla="*/ 51 w 400"/>
              <a:gd name="T11" fmla="*/ 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0" h="127">
                <a:moveTo>
                  <a:pt x="51" y="6"/>
                </a:moveTo>
                <a:cubicBezTo>
                  <a:pt x="0" y="127"/>
                  <a:pt x="0" y="127"/>
                  <a:pt x="0" y="127"/>
                </a:cubicBezTo>
                <a:cubicBezTo>
                  <a:pt x="9" y="102"/>
                  <a:pt x="311" y="119"/>
                  <a:pt x="320" y="98"/>
                </a:cubicBezTo>
                <a:cubicBezTo>
                  <a:pt x="347" y="35"/>
                  <a:pt x="400" y="0"/>
                  <a:pt x="400" y="0"/>
                </a:cubicBezTo>
                <a:cubicBezTo>
                  <a:pt x="400" y="0"/>
                  <a:pt x="72" y="0"/>
                  <a:pt x="63" y="0"/>
                </a:cubicBezTo>
                <a:cubicBezTo>
                  <a:pt x="53" y="0"/>
                  <a:pt x="51" y="6"/>
                  <a:pt x="51" y="6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lumMod val="50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2" name="Freeform 85"/>
          <p:cNvSpPr>
            <a:spLocks/>
          </p:cNvSpPr>
          <p:nvPr/>
        </p:nvSpPr>
        <p:spPr bwMode="auto">
          <a:xfrm>
            <a:off x="1267842" y="4729473"/>
            <a:ext cx="4761516" cy="1106259"/>
          </a:xfrm>
          <a:custGeom>
            <a:avLst/>
            <a:gdLst>
              <a:gd name="connsiteX0" fmla="*/ 4015982 w 5541497"/>
              <a:gd name="connsiteY0" fmla="*/ 0 h 1287474"/>
              <a:gd name="connsiteX1" fmla="*/ 5541497 w 5541497"/>
              <a:gd name="connsiteY1" fmla="*/ 0 h 1287474"/>
              <a:gd name="connsiteX2" fmla="*/ 5541497 w 5541497"/>
              <a:gd name="connsiteY2" fmla="*/ 809583 h 1287474"/>
              <a:gd name="connsiteX3" fmla="*/ 4162274 w 5541497"/>
              <a:gd name="connsiteY3" fmla="*/ 809583 h 1287474"/>
              <a:gd name="connsiteX4" fmla="*/ 4074241 w 5541497"/>
              <a:gd name="connsiteY4" fmla="*/ 987809 h 1287474"/>
              <a:gd name="connsiteX5" fmla="*/ 0 w 5541497"/>
              <a:gd name="connsiteY5" fmla="*/ 1287474 h 1287474"/>
              <a:gd name="connsiteX6" fmla="*/ 508035 w 5541497"/>
              <a:gd name="connsiteY6" fmla="*/ 68834 h 1287474"/>
              <a:gd name="connsiteX7" fmla="*/ 627573 w 5541497"/>
              <a:gd name="connsiteY7" fmla="*/ 8901 h 1287474"/>
              <a:gd name="connsiteX8" fmla="*/ 3904986 w 5541497"/>
              <a:gd name="connsiteY8" fmla="*/ 8901 h 1287474"/>
              <a:gd name="connsiteX9" fmla="*/ 4015982 w 5541497"/>
              <a:gd name="connsiteY9" fmla="*/ 8901 h 1287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41497" h="1287474">
                <a:moveTo>
                  <a:pt x="4015982" y="0"/>
                </a:moveTo>
                <a:lnTo>
                  <a:pt x="5541497" y="0"/>
                </a:lnTo>
                <a:lnTo>
                  <a:pt x="5541497" y="809583"/>
                </a:lnTo>
                <a:lnTo>
                  <a:pt x="4162274" y="809583"/>
                </a:lnTo>
                <a:lnTo>
                  <a:pt x="4074241" y="987809"/>
                </a:lnTo>
                <a:cubicBezTo>
                  <a:pt x="3984588" y="1207563"/>
                  <a:pt x="89653" y="1037753"/>
                  <a:pt x="0" y="1287474"/>
                </a:cubicBezTo>
                <a:cubicBezTo>
                  <a:pt x="0" y="1287474"/>
                  <a:pt x="0" y="1287474"/>
                  <a:pt x="508035" y="68834"/>
                </a:cubicBezTo>
                <a:cubicBezTo>
                  <a:pt x="508035" y="68834"/>
                  <a:pt x="527958" y="8901"/>
                  <a:pt x="627573" y="8901"/>
                </a:cubicBezTo>
                <a:cubicBezTo>
                  <a:pt x="689210" y="8901"/>
                  <a:pt x="2671853" y="8901"/>
                  <a:pt x="3904986" y="8901"/>
                </a:cubicBezTo>
                <a:lnTo>
                  <a:pt x="4015982" y="8901"/>
                </a:lnTo>
                <a:close/>
              </a:path>
            </a:pathLst>
          </a:custGeom>
          <a:gradFill>
            <a:gsLst>
              <a:gs pos="0">
                <a:sysClr val="windowText" lastClr="000000">
                  <a:lumMod val="65000"/>
                  <a:lumOff val="3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3" name="Freeform 58"/>
          <p:cNvSpPr>
            <a:spLocks/>
          </p:cNvSpPr>
          <p:nvPr/>
        </p:nvSpPr>
        <p:spPr bwMode="auto">
          <a:xfrm>
            <a:off x="1019303" y="5425106"/>
            <a:ext cx="4751045" cy="785237"/>
          </a:xfrm>
          <a:custGeom>
            <a:avLst/>
            <a:gdLst>
              <a:gd name="T0" fmla="*/ 46 w 555"/>
              <a:gd name="T1" fmla="*/ 0 h 92"/>
              <a:gd name="T2" fmla="*/ 34 w 555"/>
              <a:gd name="T3" fmla="*/ 6 h 92"/>
              <a:gd name="T4" fmla="*/ 0 w 555"/>
              <a:gd name="T5" fmla="*/ 84 h 92"/>
              <a:gd name="T6" fmla="*/ 238 w 555"/>
              <a:gd name="T7" fmla="*/ 92 h 92"/>
              <a:gd name="T8" fmla="*/ 478 w 555"/>
              <a:gd name="T9" fmla="*/ 92 h 92"/>
              <a:gd name="T10" fmla="*/ 555 w 555"/>
              <a:gd name="T11" fmla="*/ 0 h 92"/>
              <a:gd name="T12" fmla="*/ 46 w 555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5" h="92">
                <a:moveTo>
                  <a:pt x="46" y="0"/>
                </a:moveTo>
                <a:cubicBezTo>
                  <a:pt x="36" y="0"/>
                  <a:pt x="34" y="6"/>
                  <a:pt x="34" y="6"/>
                </a:cubicBezTo>
                <a:cubicBezTo>
                  <a:pt x="0" y="84"/>
                  <a:pt x="0" y="84"/>
                  <a:pt x="0" y="84"/>
                </a:cubicBezTo>
                <a:cubicBezTo>
                  <a:pt x="4" y="72"/>
                  <a:pt x="151" y="84"/>
                  <a:pt x="238" y="92"/>
                </a:cubicBezTo>
                <a:cubicBezTo>
                  <a:pt x="478" y="92"/>
                  <a:pt x="478" y="92"/>
                  <a:pt x="478" y="92"/>
                </a:cubicBezTo>
                <a:cubicBezTo>
                  <a:pt x="505" y="33"/>
                  <a:pt x="555" y="0"/>
                  <a:pt x="555" y="0"/>
                </a:cubicBezTo>
                <a:cubicBezTo>
                  <a:pt x="555" y="0"/>
                  <a:pt x="55" y="0"/>
                  <a:pt x="46" y="0"/>
                </a:cubicBezTo>
                <a:close/>
              </a:path>
            </a:pathLst>
          </a:custGeom>
          <a:gradFill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ysClr val="windowText" lastClr="000000">
                  <a:lumMod val="50000"/>
                  <a:lumOff val="50000"/>
                </a:sys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4" name="Freeform 60"/>
          <p:cNvSpPr>
            <a:spLocks/>
          </p:cNvSpPr>
          <p:nvPr/>
        </p:nvSpPr>
        <p:spPr bwMode="auto">
          <a:xfrm>
            <a:off x="3486677" y="4034732"/>
            <a:ext cx="1606494" cy="0"/>
          </a:xfrm>
          <a:custGeom>
            <a:avLst/>
            <a:gdLst>
              <a:gd name="T0" fmla="*/ 187 w 188"/>
              <a:gd name="T1" fmla="*/ 188 w 188"/>
              <a:gd name="T2" fmla="*/ 0 w 188"/>
              <a:gd name="T3" fmla="*/ 0 w 188"/>
              <a:gd name="T4" fmla="*/ 187 w 1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88">
                <a:moveTo>
                  <a:pt x="187" y="0"/>
                </a:move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87" y="0"/>
                </a:lnTo>
                <a:close/>
              </a:path>
            </a:pathLst>
          </a:custGeom>
          <a:solidFill>
            <a:srgbClr val="915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5" name="Freeform 62"/>
          <p:cNvSpPr>
            <a:spLocks/>
          </p:cNvSpPr>
          <p:nvPr/>
        </p:nvSpPr>
        <p:spPr bwMode="auto">
          <a:xfrm>
            <a:off x="4160251" y="5432310"/>
            <a:ext cx="1610097" cy="0"/>
          </a:xfrm>
          <a:custGeom>
            <a:avLst/>
            <a:gdLst>
              <a:gd name="T0" fmla="*/ 187 w 188"/>
              <a:gd name="T1" fmla="*/ 188 w 188"/>
              <a:gd name="T2" fmla="*/ 0 w 188"/>
              <a:gd name="T3" fmla="*/ 0 w 188"/>
              <a:gd name="T4" fmla="*/ 187 w 1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88">
                <a:moveTo>
                  <a:pt x="187" y="0"/>
                </a:moveTo>
                <a:cubicBezTo>
                  <a:pt x="187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87" y="0"/>
                </a:lnTo>
                <a:close/>
              </a:path>
            </a:pathLst>
          </a:custGeom>
          <a:solidFill>
            <a:srgbClr val="915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6" name="Freeform 63"/>
          <p:cNvSpPr>
            <a:spLocks/>
          </p:cNvSpPr>
          <p:nvPr/>
        </p:nvSpPr>
        <p:spPr bwMode="auto">
          <a:xfrm>
            <a:off x="2895948" y="2777631"/>
            <a:ext cx="1393977" cy="0"/>
          </a:xfrm>
          <a:custGeom>
            <a:avLst/>
            <a:gdLst>
              <a:gd name="T0" fmla="*/ 162 w 163"/>
              <a:gd name="T1" fmla="*/ 163 w 163"/>
              <a:gd name="T2" fmla="*/ 0 w 163"/>
              <a:gd name="T3" fmla="*/ 0 w 163"/>
              <a:gd name="T4" fmla="*/ 162 w 16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63">
                <a:moveTo>
                  <a:pt x="162" y="0"/>
                </a:move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62" y="0"/>
                </a:lnTo>
                <a:close/>
              </a:path>
            </a:pathLst>
          </a:custGeom>
          <a:solidFill>
            <a:srgbClr val="915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7" name="Freeform 61"/>
          <p:cNvSpPr>
            <a:spLocks/>
          </p:cNvSpPr>
          <p:nvPr/>
        </p:nvSpPr>
        <p:spPr bwMode="auto">
          <a:xfrm>
            <a:off x="3818061" y="4731366"/>
            <a:ext cx="2154849" cy="7204"/>
          </a:xfrm>
          <a:custGeom>
            <a:avLst/>
            <a:gdLst>
              <a:gd name="T0" fmla="*/ 187 w 188"/>
              <a:gd name="T1" fmla="*/ 1 h 1"/>
              <a:gd name="T2" fmla="*/ 188 w 188"/>
              <a:gd name="T3" fmla="*/ 0 h 1"/>
              <a:gd name="T4" fmla="*/ 0 w 188"/>
              <a:gd name="T5" fmla="*/ 0 h 1"/>
              <a:gd name="T6" fmla="*/ 0 w 188"/>
              <a:gd name="T7" fmla="*/ 1 h 1"/>
              <a:gd name="T8" fmla="*/ 187 w 188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1">
                <a:moveTo>
                  <a:pt x="187" y="1"/>
                </a:move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87" y="1"/>
                </a:lnTo>
                <a:close/>
              </a:path>
            </a:pathLst>
          </a:custGeom>
          <a:solidFill>
            <a:sysClr val="window" lastClr="FFFFFF">
              <a:alpha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78" name="Freeform 59"/>
          <p:cNvSpPr>
            <a:spLocks/>
          </p:cNvSpPr>
          <p:nvPr/>
        </p:nvSpPr>
        <p:spPr bwMode="auto">
          <a:xfrm>
            <a:off x="3133681" y="3301578"/>
            <a:ext cx="2483211" cy="10805"/>
          </a:xfrm>
          <a:custGeom>
            <a:avLst/>
            <a:gdLst>
              <a:gd name="T0" fmla="*/ 185 w 185"/>
              <a:gd name="T1" fmla="*/ 0 h 1"/>
              <a:gd name="T2" fmla="*/ 0 w 185"/>
              <a:gd name="T3" fmla="*/ 0 h 1"/>
              <a:gd name="T4" fmla="*/ 0 w 185"/>
              <a:gd name="T5" fmla="*/ 1 h 1"/>
              <a:gd name="T6" fmla="*/ 184 w 185"/>
              <a:gd name="T7" fmla="*/ 1 h 1"/>
              <a:gd name="T8" fmla="*/ 185 w 185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">
                <a:moveTo>
                  <a:pt x="18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84" y="1"/>
                  <a:pt x="184" y="1"/>
                  <a:pt x="184" y="1"/>
                </a:cubicBezTo>
                <a:cubicBezTo>
                  <a:pt x="184" y="0"/>
                  <a:pt x="185" y="0"/>
                  <a:pt x="185" y="0"/>
                </a:cubicBezTo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9" name="Oval 76"/>
          <p:cNvSpPr/>
          <p:nvPr/>
        </p:nvSpPr>
        <p:spPr>
          <a:xfrm>
            <a:off x="3700050" y="2602417"/>
            <a:ext cx="957279" cy="957279"/>
          </a:xfrm>
          <a:prstGeom prst="ellipse">
            <a:avLst/>
          </a:prstGeom>
          <a:solidFill>
            <a:sysClr val="window" lastClr="FFFFFF"/>
          </a:solidFill>
          <a:ln w="92075" cap="flat" cmpd="sng" algn="ctr">
            <a:solidFill>
              <a:srgbClr val="358FC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Oval 78"/>
          <p:cNvSpPr/>
          <p:nvPr/>
        </p:nvSpPr>
        <p:spPr>
          <a:xfrm>
            <a:off x="5175524" y="3194364"/>
            <a:ext cx="957279" cy="957279"/>
          </a:xfrm>
          <a:prstGeom prst="ellipse">
            <a:avLst/>
          </a:prstGeom>
          <a:solidFill>
            <a:sysClr val="window" lastClr="FFFFFF"/>
          </a:solidFill>
          <a:ln w="92075" cap="flat" cmpd="sng" algn="ctr">
            <a:solidFill>
              <a:srgbClr val="3082B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Oval 79"/>
          <p:cNvSpPr/>
          <p:nvPr/>
        </p:nvSpPr>
        <p:spPr>
          <a:xfrm>
            <a:off x="4333148" y="3890214"/>
            <a:ext cx="957279" cy="957279"/>
          </a:xfrm>
          <a:prstGeom prst="ellipse">
            <a:avLst/>
          </a:prstGeom>
          <a:solidFill>
            <a:sysClr val="window" lastClr="FFFFFF"/>
          </a:solidFill>
          <a:ln w="92075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Oval 80"/>
          <p:cNvSpPr/>
          <p:nvPr/>
        </p:nvSpPr>
        <p:spPr>
          <a:xfrm>
            <a:off x="5750446" y="4596692"/>
            <a:ext cx="957279" cy="957279"/>
          </a:xfrm>
          <a:prstGeom prst="ellipse">
            <a:avLst/>
          </a:prstGeom>
          <a:solidFill>
            <a:sysClr val="window" lastClr="FFFFFF"/>
          </a:solidFill>
          <a:ln w="92075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Oval 81"/>
          <p:cNvSpPr/>
          <p:nvPr/>
        </p:nvSpPr>
        <p:spPr>
          <a:xfrm>
            <a:off x="4988345" y="5357093"/>
            <a:ext cx="957279" cy="957279"/>
          </a:xfrm>
          <a:prstGeom prst="ellipse">
            <a:avLst/>
          </a:prstGeom>
          <a:solidFill>
            <a:sysClr val="window" lastClr="FFFFFF"/>
          </a:solidFill>
          <a:ln w="920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77034" y="1339037"/>
            <a:ext cx="57679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3200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CONE </a:t>
            </a:r>
            <a:r>
              <a:rPr lang="id-ID" sz="3200" b="1" dirty="0" smtClean="0">
                <a:solidFill>
                  <a:srgbClr val="358FCB"/>
                </a:solidFill>
                <a:latin typeface="Raleway" panose="020B0003030101060003" pitchFamily="34" charset="0"/>
                <a:ea typeface="+mn-ea"/>
              </a:rPr>
              <a:t>CHART</a:t>
            </a:r>
            <a:r>
              <a:rPr lang="id-ID" sz="3200" b="1" dirty="0" smtClean="0">
                <a:solidFill>
                  <a:srgbClr val="FF6D6D"/>
                </a:solidFill>
                <a:latin typeface="Raleway" panose="020B0003030101060003" pitchFamily="34" charset="0"/>
                <a:ea typeface="+mn-ea"/>
              </a:rPr>
              <a:t> </a:t>
            </a:r>
            <a:r>
              <a:rPr lang="id-ID" sz="3200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INFOGRAPHIC</a:t>
            </a:r>
            <a:r>
              <a:rPr lang="id-ID" sz="3200" b="1" dirty="0" smtClean="0">
                <a:solidFill>
                  <a:srgbClr val="FF6D6D"/>
                </a:solidFill>
                <a:latin typeface="Raleway" panose="020B0003030101060003" pitchFamily="34" charset="0"/>
                <a:ea typeface="+mn-ea"/>
              </a:rPr>
              <a:t> 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  <a:ea typeface="+mn-ea"/>
            </a:endParaRPr>
          </a:p>
        </p:txBody>
      </p:sp>
      <p:sp>
        <p:nvSpPr>
          <p:cNvPr id="85" name="Rectangle 92"/>
          <p:cNvSpPr/>
          <p:nvPr/>
        </p:nvSpPr>
        <p:spPr>
          <a:xfrm>
            <a:off x="777034" y="1855717"/>
            <a:ext cx="43181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 smtClean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  <a:ea typeface="+mn-ea"/>
              </a:rPr>
              <a:t>Reflect professionalism and trustworthiness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  <a:ea typeface="+mn-ea"/>
            </a:endParaRPr>
          </a:p>
        </p:txBody>
      </p:sp>
      <p:sp>
        <p:nvSpPr>
          <p:cNvPr id="86" name="Freeform 64"/>
          <p:cNvSpPr>
            <a:spLocks/>
          </p:cNvSpPr>
          <p:nvPr/>
        </p:nvSpPr>
        <p:spPr bwMode="auto">
          <a:xfrm>
            <a:off x="2348443" y="2766826"/>
            <a:ext cx="2240447" cy="3821727"/>
          </a:xfrm>
          <a:custGeom>
            <a:avLst/>
            <a:gdLst>
              <a:gd name="T0" fmla="*/ 262 w 262"/>
              <a:gd name="T1" fmla="*/ 405 h 446"/>
              <a:gd name="T2" fmla="*/ 64 w 262"/>
              <a:gd name="T3" fmla="*/ 0 h 446"/>
              <a:gd name="T4" fmla="*/ 26 w 262"/>
              <a:gd name="T5" fmla="*/ 78 h 446"/>
              <a:gd name="T6" fmla="*/ 207 w 262"/>
              <a:gd name="T7" fmla="*/ 446 h 446"/>
              <a:gd name="T8" fmla="*/ 262 w 262"/>
              <a:gd name="T9" fmla="*/ 406 h 446"/>
              <a:gd name="T10" fmla="*/ 262 w 262"/>
              <a:gd name="T11" fmla="*/ 406 h 446"/>
              <a:gd name="T12" fmla="*/ 262 w 262"/>
              <a:gd name="T13" fmla="*/ 406 h 446"/>
              <a:gd name="T14" fmla="*/ 262 w 262"/>
              <a:gd name="T15" fmla="*/ 405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2" h="446">
                <a:moveTo>
                  <a:pt x="262" y="405"/>
                </a:moveTo>
                <a:cubicBezTo>
                  <a:pt x="64" y="0"/>
                  <a:pt x="64" y="0"/>
                  <a:pt x="64" y="0"/>
                </a:cubicBezTo>
                <a:cubicBezTo>
                  <a:pt x="26" y="78"/>
                  <a:pt x="26" y="78"/>
                  <a:pt x="26" y="78"/>
                </a:cubicBezTo>
                <a:cubicBezTo>
                  <a:pt x="17" y="96"/>
                  <a:pt x="0" y="151"/>
                  <a:pt x="207" y="446"/>
                </a:cubicBezTo>
                <a:cubicBezTo>
                  <a:pt x="240" y="434"/>
                  <a:pt x="261" y="419"/>
                  <a:pt x="262" y="406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62" y="406"/>
                  <a:pt x="262" y="406"/>
                  <a:pt x="262" y="405"/>
                </a:cubicBezTo>
                <a:close/>
              </a:path>
            </a:pathLst>
          </a:custGeom>
          <a:solidFill>
            <a:srgbClr val="358F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87" name="Freeform 65"/>
          <p:cNvSpPr>
            <a:spLocks/>
          </p:cNvSpPr>
          <p:nvPr/>
        </p:nvSpPr>
        <p:spPr bwMode="auto">
          <a:xfrm>
            <a:off x="1894591" y="3350351"/>
            <a:ext cx="2222438" cy="3382282"/>
          </a:xfrm>
          <a:custGeom>
            <a:avLst/>
            <a:gdLst>
              <a:gd name="T0" fmla="*/ 30 w 260"/>
              <a:gd name="T1" fmla="*/ 92 h 395"/>
              <a:gd name="T2" fmla="*/ 184 w 260"/>
              <a:gd name="T3" fmla="*/ 395 h 395"/>
              <a:gd name="T4" fmla="*/ 260 w 260"/>
              <a:gd name="T5" fmla="*/ 377 h 395"/>
              <a:gd name="T6" fmla="*/ 75 w 260"/>
              <a:gd name="T7" fmla="*/ 0 h 395"/>
              <a:gd name="T8" fmla="*/ 30 w 260"/>
              <a:gd name="T9" fmla="*/ 92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395">
                <a:moveTo>
                  <a:pt x="30" y="92"/>
                </a:moveTo>
                <a:cubicBezTo>
                  <a:pt x="0" y="151"/>
                  <a:pt x="111" y="294"/>
                  <a:pt x="184" y="395"/>
                </a:cubicBezTo>
                <a:cubicBezTo>
                  <a:pt x="213" y="391"/>
                  <a:pt x="239" y="384"/>
                  <a:pt x="260" y="377"/>
                </a:cubicBezTo>
                <a:cubicBezTo>
                  <a:pt x="108" y="98"/>
                  <a:pt x="65" y="20"/>
                  <a:pt x="75" y="0"/>
                </a:cubicBezTo>
                <a:lnTo>
                  <a:pt x="30" y="92"/>
                </a:lnTo>
                <a:close/>
              </a:path>
            </a:pathLst>
          </a:custGeom>
          <a:solidFill>
            <a:srgbClr val="3082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88" name="Freeform 66"/>
          <p:cNvSpPr>
            <a:spLocks/>
          </p:cNvSpPr>
          <p:nvPr/>
        </p:nvSpPr>
        <p:spPr bwMode="auto">
          <a:xfrm>
            <a:off x="1678471" y="4077956"/>
            <a:ext cx="1790198" cy="2690697"/>
          </a:xfrm>
          <a:custGeom>
            <a:avLst/>
            <a:gdLst>
              <a:gd name="T0" fmla="*/ 0 w 209"/>
              <a:gd name="T1" fmla="*/ 103 h 314"/>
              <a:gd name="T2" fmla="*/ 126 w 209"/>
              <a:gd name="T3" fmla="*/ 314 h 314"/>
              <a:gd name="T4" fmla="*/ 137 w 209"/>
              <a:gd name="T5" fmla="*/ 314 h 314"/>
              <a:gd name="T6" fmla="*/ 209 w 209"/>
              <a:gd name="T7" fmla="*/ 309 h 314"/>
              <a:gd name="T8" fmla="*/ 51 w 209"/>
              <a:gd name="T9" fmla="*/ 0 h 314"/>
              <a:gd name="T10" fmla="*/ 0 w 209"/>
              <a:gd name="T11" fmla="*/ 10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9" h="314">
                <a:moveTo>
                  <a:pt x="0" y="103"/>
                </a:moveTo>
                <a:cubicBezTo>
                  <a:pt x="31" y="168"/>
                  <a:pt x="78" y="231"/>
                  <a:pt x="126" y="314"/>
                </a:cubicBezTo>
                <a:cubicBezTo>
                  <a:pt x="129" y="314"/>
                  <a:pt x="133" y="314"/>
                  <a:pt x="137" y="314"/>
                </a:cubicBezTo>
                <a:cubicBezTo>
                  <a:pt x="162" y="314"/>
                  <a:pt x="187" y="313"/>
                  <a:pt x="209" y="309"/>
                </a:cubicBezTo>
                <a:cubicBezTo>
                  <a:pt x="88" y="101"/>
                  <a:pt x="43" y="21"/>
                  <a:pt x="51" y="0"/>
                </a:cubicBezTo>
                <a:lnTo>
                  <a:pt x="0" y="103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9" name="Freeform 67"/>
          <p:cNvSpPr>
            <a:spLocks/>
          </p:cNvSpPr>
          <p:nvPr/>
        </p:nvSpPr>
        <p:spPr bwMode="auto">
          <a:xfrm>
            <a:off x="1285851" y="4780346"/>
            <a:ext cx="1473222" cy="1988307"/>
          </a:xfrm>
          <a:custGeom>
            <a:avLst/>
            <a:gdLst>
              <a:gd name="T0" fmla="*/ 0 w 172"/>
              <a:gd name="T1" fmla="*/ 100 h 232"/>
              <a:gd name="T2" fmla="*/ 78 w 172"/>
              <a:gd name="T3" fmla="*/ 222 h 232"/>
              <a:gd name="T4" fmla="*/ 172 w 172"/>
              <a:gd name="T5" fmla="*/ 232 h 232"/>
              <a:gd name="T6" fmla="*/ 49 w 172"/>
              <a:gd name="T7" fmla="*/ 0 h 232"/>
              <a:gd name="T8" fmla="*/ 0 w 172"/>
              <a:gd name="T9" fmla="*/ 10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232">
                <a:moveTo>
                  <a:pt x="0" y="100"/>
                </a:moveTo>
                <a:cubicBezTo>
                  <a:pt x="22" y="142"/>
                  <a:pt x="51" y="175"/>
                  <a:pt x="78" y="222"/>
                </a:cubicBezTo>
                <a:cubicBezTo>
                  <a:pt x="106" y="228"/>
                  <a:pt x="138" y="232"/>
                  <a:pt x="172" y="232"/>
                </a:cubicBezTo>
                <a:cubicBezTo>
                  <a:pt x="68" y="54"/>
                  <a:pt x="43" y="13"/>
                  <a:pt x="49" y="0"/>
                </a:cubicBezTo>
                <a:lnTo>
                  <a:pt x="0" y="10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0" name="Freeform 68"/>
          <p:cNvSpPr>
            <a:spLocks/>
          </p:cNvSpPr>
          <p:nvPr/>
        </p:nvSpPr>
        <p:spPr bwMode="auto">
          <a:xfrm>
            <a:off x="977058" y="5493543"/>
            <a:ext cx="983348" cy="1188662"/>
          </a:xfrm>
          <a:custGeom>
            <a:avLst/>
            <a:gdLst>
              <a:gd name="T0" fmla="*/ 0 w 115"/>
              <a:gd name="T1" fmla="*/ 79 h 139"/>
              <a:gd name="T2" fmla="*/ 0 w 115"/>
              <a:gd name="T3" fmla="*/ 81 h 139"/>
              <a:gd name="T4" fmla="*/ 0 w 115"/>
              <a:gd name="T5" fmla="*/ 81 h 139"/>
              <a:gd name="T6" fmla="*/ 0 w 115"/>
              <a:gd name="T7" fmla="*/ 81 h 139"/>
              <a:gd name="T8" fmla="*/ 115 w 115"/>
              <a:gd name="T9" fmla="*/ 139 h 139"/>
              <a:gd name="T10" fmla="*/ 39 w 115"/>
              <a:gd name="T11" fmla="*/ 0 h 139"/>
              <a:gd name="T12" fmla="*/ 0 w 115"/>
              <a:gd name="T13" fmla="*/ 7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" h="139">
                <a:moveTo>
                  <a:pt x="0" y="79"/>
                </a:moveTo>
                <a:cubicBezTo>
                  <a:pt x="0" y="80"/>
                  <a:pt x="0" y="80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2" y="101"/>
                  <a:pt x="48" y="125"/>
                  <a:pt x="115" y="139"/>
                </a:cubicBezTo>
                <a:cubicBezTo>
                  <a:pt x="48" y="36"/>
                  <a:pt x="36" y="7"/>
                  <a:pt x="39" y="0"/>
                </a:cubicBezTo>
                <a:lnTo>
                  <a:pt x="0" y="79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1" name="Freeform 69"/>
          <p:cNvSpPr>
            <a:spLocks/>
          </p:cNvSpPr>
          <p:nvPr/>
        </p:nvSpPr>
        <p:spPr bwMode="auto">
          <a:xfrm>
            <a:off x="2449300" y="3350351"/>
            <a:ext cx="1667729" cy="3230998"/>
          </a:xfrm>
          <a:custGeom>
            <a:avLst/>
            <a:gdLst>
              <a:gd name="T0" fmla="*/ 9 w 195"/>
              <a:gd name="T1" fmla="*/ 2 h 377"/>
              <a:gd name="T2" fmla="*/ 194 w 195"/>
              <a:gd name="T3" fmla="*/ 377 h 377"/>
              <a:gd name="T4" fmla="*/ 195 w 195"/>
              <a:gd name="T5" fmla="*/ 377 h 377"/>
              <a:gd name="T6" fmla="*/ 10 w 195"/>
              <a:gd name="T7" fmla="*/ 0 h 377"/>
              <a:gd name="T8" fmla="*/ 9 w 195"/>
              <a:gd name="T9" fmla="*/ 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77">
                <a:moveTo>
                  <a:pt x="9" y="2"/>
                </a:moveTo>
                <a:cubicBezTo>
                  <a:pt x="0" y="21"/>
                  <a:pt x="43" y="99"/>
                  <a:pt x="194" y="377"/>
                </a:cubicBezTo>
                <a:cubicBezTo>
                  <a:pt x="195" y="377"/>
                  <a:pt x="195" y="377"/>
                  <a:pt x="195" y="377"/>
                </a:cubicBezTo>
                <a:cubicBezTo>
                  <a:pt x="43" y="98"/>
                  <a:pt x="0" y="20"/>
                  <a:pt x="10" y="0"/>
                </a:cubicBezTo>
                <a:lnTo>
                  <a:pt x="9" y="2"/>
                </a:lnTo>
                <a:close/>
              </a:path>
            </a:pathLst>
          </a:custGeom>
          <a:solidFill>
            <a:sysClr val="window" lastClr="FFFFFF">
              <a:alpha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2" name="Freeform 70"/>
          <p:cNvSpPr>
            <a:spLocks/>
          </p:cNvSpPr>
          <p:nvPr/>
        </p:nvSpPr>
        <p:spPr bwMode="auto">
          <a:xfrm>
            <a:off x="2045875" y="4077956"/>
            <a:ext cx="1422793" cy="2654676"/>
          </a:xfrm>
          <a:custGeom>
            <a:avLst/>
            <a:gdLst>
              <a:gd name="T0" fmla="*/ 7 w 166"/>
              <a:gd name="T1" fmla="*/ 1 h 310"/>
              <a:gd name="T2" fmla="*/ 166 w 166"/>
              <a:gd name="T3" fmla="*/ 310 h 310"/>
              <a:gd name="T4" fmla="*/ 166 w 166"/>
              <a:gd name="T5" fmla="*/ 309 h 310"/>
              <a:gd name="T6" fmla="*/ 8 w 166"/>
              <a:gd name="T7" fmla="*/ 0 h 310"/>
              <a:gd name="T8" fmla="*/ 7 w 166"/>
              <a:gd name="T9" fmla="*/ 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310">
                <a:moveTo>
                  <a:pt x="7" y="1"/>
                </a:moveTo>
                <a:cubicBezTo>
                  <a:pt x="1" y="25"/>
                  <a:pt x="47" y="105"/>
                  <a:pt x="166" y="310"/>
                </a:cubicBezTo>
                <a:cubicBezTo>
                  <a:pt x="166" y="309"/>
                  <a:pt x="166" y="309"/>
                  <a:pt x="166" y="309"/>
                </a:cubicBezTo>
                <a:cubicBezTo>
                  <a:pt x="45" y="101"/>
                  <a:pt x="0" y="21"/>
                  <a:pt x="8" y="0"/>
                </a:cubicBezTo>
                <a:lnTo>
                  <a:pt x="7" y="1"/>
                </a:lnTo>
                <a:close/>
              </a:path>
            </a:pathLst>
          </a:custGeom>
          <a:solidFill>
            <a:sysClr val="window" lastClr="FFFFFF">
              <a:alpha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3" name="Freeform 71"/>
          <p:cNvSpPr>
            <a:spLocks/>
          </p:cNvSpPr>
          <p:nvPr/>
        </p:nvSpPr>
        <p:spPr bwMode="auto">
          <a:xfrm>
            <a:off x="1653256" y="4780346"/>
            <a:ext cx="1105817" cy="1988307"/>
          </a:xfrm>
          <a:custGeom>
            <a:avLst/>
            <a:gdLst>
              <a:gd name="T0" fmla="*/ 6 w 129"/>
              <a:gd name="T1" fmla="*/ 1 h 232"/>
              <a:gd name="T2" fmla="*/ 128 w 129"/>
              <a:gd name="T3" fmla="*/ 232 h 232"/>
              <a:gd name="T4" fmla="*/ 129 w 129"/>
              <a:gd name="T5" fmla="*/ 232 h 232"/>
              <a:gd name="T6" fmla="*/ 6 w 129"/>
              <a:gd name="T7" fmla="*/ 0 h 232"/>
              <a:gd name="T8" fmla="*/ 6 w 129"/>
              <a:gd name="T9" fmla="*/ 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232">
                <a:moveTo>
                  <a:pt x="6" y="1"/>
                </a:moveTo>
                <a:cubicBezTo>
                  <a:pt x="0" y="14"/>
                  <a:pt x="25" y="55"/>
                  <a:pt x="128" y="232"/>
                </a:cubicBezTo>
                <a:cubicBezTo>
                  <a:pt x="129" y="232"/>
                  <a:pt x="129" y="232"/>
                  <a:pt x="129" y="232"/>
                </a:cubicBezTo>
                <a:cubicBezTo>
                  <a:pt x="25" y="54"/>
                  <a:pt x="0" y="13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ysClr val="window" lastClr="FFFFFF">
              <a:alpha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4" name="Freeform 72"/>
          <p:cNvSpPr>
            <a:spLocks/>
          </p:cNvSpPr>
          <p:nvPr/>
        </p:nvSpPr>
        <p:spPr bwMode="auto">
          <a:xfrm>
            <a:off x="1282739" y="5493543"/>
            <a:ext cx="673576" cy="1188662"/>
          </a:xfrm>
          <a:custGeom>
            <a:avLst/>
            <a:gdLst>
              <a:gd name="T0" fmla="*/ 3 w 79"/>
              <a:gd name="T1" fmla="*/ 1 h 139"/>
              <a:gd name="T2" fmla="*/ 78 w 79"/>
              <a:gd name="T3" fmla="*/ 139 h 139"/>
              <a:gd name="T4" fmla="*/ 79 w 79"/>
              <a:gd name="T5" fmla="*/ 139 h 139"/>
              <a:gd name="T6" fmla="*/ 3 w 79"/>
              <a:gd name="T7" fmla="*/ 0 h 139"/>
              <a:gd name="T8" fmla="*/ 3 w 79"/>
              <a:gd name="T9" fmla="*/ 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9">
                <a:moveTo>
                  <a:pt x="3" y="1"/>
                </a:moveTo>
                <a:cubicBezTo>
                  <a:pt x="0" y="8"/>
                  <a:pt x="12" y="37"/>
                  <a:pt x="78" y="139"/>
                </a:cubicBezTo>
                <a:cubicBezTo>
                  <a:pt x="79" y="139"/>
                  <a:pt x="79" y="139"/>
                  <a:pt x="79" y="139"/>
                </a:cubicBezTo>
                <a:cubicBezTo>
                  <a:pt x="12" y="36"/>
                  <a:pt x="0" y="7"/>
                  <a:pt x="3" y="0"/>
                </a:cubicBezTo>
                <a:lnTo>
                  <a:pt x="3" y="1"/>
                </a:lnTo>
                <a:close/>
              </a:path>
            </a:pathLst>
          </a:custGeom>
          <a:solidFill>
            <a:sysClr val="window" lastClr="FFFFFF">
              <a:alpha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95" name="TextBox 94"/>
          <p:cNvSpPr txBox="1"/>
          <p:nvPr/>
        </p:nvSpPr>
        <p:spPr>
          <a:xfrm rot="3600000">
            <a:off x="1086203" y="6049417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 smtClean="0">
                <a:solidFill>
                  <a:prstClr val="white">
                    <a:lumMod val="95000"/>
                  </a:prstClr>
                </a:solidFill>
                <a:latin typeface="Calibri"/>
                <a:ea typeface="+mn-ea"/>
              </a:rPr>
              <a:t>PHASE 01</a:t>
            </a:r>
            <a:endParaRPr lang="id-ID" sz="1200" b="1" dirty="0">
              <a:solidFill>
                <a:prstClr val="white">
                  <a:lumMod val="9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96" name="TextBox 95"/>
          <p:cNvSpPr txBox="1"/>
          <p:nvPr/>
        </p:nvSpPr>
        <p:spPr>
          <a:xfrm rot="3600000">
            <a:off x="1677123" y="5778465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 smtClean="0">
                <a:solidFill>
                  <a:prstClr val="white">
                    <a:lumMod val="95000"/>
                  </a:prstClr>
                </a:solidFill>
                <a:latin typeface="Calibri"/>
                <a:ea typeface="+mn-ea"/>
              </a:rPr>
              <a:t>PHASE 02</a:t>
            </a:r>
            <a:endParaRPr lang="id-ID" sz="1200" b="1" dirty="0">
              <a:solidFill>
                <a:prstClr val="white">
                  <a:lumMod val="9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97" name="TextBox 96"/>
          <p:cNvSpPr txBox="1"/>
          <p:nvPr/>
        </p:nvSpPr>
        <p:spPr>
          <a:xfrm rot="3600000">
            <a:off x="2242857" y="5440038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 smtClean="0">
                <a:solidFill>
                  <a:prstClr val="white">
                    <a:lumMod val="95000"/>
                  </a:prstClr>
                </a:solidFill>
                <a:latin typeface="Calibri"/>
                <a:ea typeface="+mn-ea"/>
              </a:rPr>
              <a:t>PHASE 03</a:t>
            </a:r>
            <a:endParaRPr lang="id-ID" sz="1200" b="1" dirty="0">
              <a:solidFill>
                <a:prstClr val="white">
                  <a:lumMod val="9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98" name="TextBox 97"/>
          <p:cNvSpPr txBox="1"/>
          <p:nvPr/>
        </p:nvSpPr>
        <p:spPr>
          <a:xfrm rot="3600000">
            <a:off x="2816512" y="5111371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 smtClean="0">
                <a:solidFill>
                  <a:prstClr val="white">
                    <a:lumMod val="95000"/>
                  </a:prstClr>
                </a:solidFill>
                <a:latin typeface="Calibri"/>
                <a:ea typeface="+mn-ea"/>
              </a:rPr>
              <a:t>PHASE 04</a:t>
            </a:r>
            <a:endParaRPr lang="id-ID" sz="1200" b="1" dirty="0">
              <a:solidFill>
                <a:prstClr val="white">
                  <a:lumMod val="9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99" name="TextBox 98"/>
          <p:cNvSpPr txBox="1"/>
          <p:nvPr/>
        </p:nvSpPr>
        <p:spPr>
          <a:xfrm rot="3834703">
            <a:off x="3382246" y="4807696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 smtClean="0">
                <a:solidFill>
                  <a:prstClr val="white">
                    <a:lumMod val="95000"/>
                  </a:prstClr>
                </a:solidFill>
                <a:latin typeface="Calibri"/>
                <a:ea typeface="+mn-ea"/>
              </a:rPr>
              <a:t>PHASE 05</a:t>
            </a:r>
            <a:endParaRPr lang="id-ID" sz="1200" b="1" dirty="0">
              <a:solidFill>
                <a:prstClr val="white">
                  <a:lumMod val="95000"/>
                </a:prstClr>
              </a:solidFill>
              <a:latin typeface="Calibri"/>
              <a:ea typeface="+mn-ea"/>
            </a:endParaRPr>
          </a:p>
        </p:txBody>
      </p:sp>
      <p:grpSp>
        <p:nvGrpSpPr>
          <p:cNvPr id="100" name="Group 12"/>
          <p:cNvGrpSpPr/>
          <p:nvPr/>
        </p:nvGrpSpPr>
        <p:grpSpPr>
          <a:xfrm>
            <a:off x="3940932" y="2833874"/>
            <a:ext cx="498475" cy="490537"/>
            <a:chOff x="6297613" y="1392238"/>
            <a:chExt cx="498475" cy="490537"/>
          </a:xfrm>
          <a:solidFill>
            <a:sysClr val="window" lastClr="FFFFFF">
              <a:lumMod val="65000"/>
            </a:sysClr>
          </a:solidFill>
        </p:grpSpPr>
        <p:sp>
          <p:nvSpPr>
            <p:cNvPr id="101" name="Freeform 9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3" name="Freeform 11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04" name="Group 20"/>
          <p:cNvGrpSpPr/>
          <p:nvPr/>
        </p:nvGrpSpPr>
        <p:grpSpPr>
          <a:xfrm>
            <a:off x="4606383" y="4151357"/>
            <a:ext cx="430213" cy="492125"/>
            <a:chOff x="8004175" y="1949450"/>
            <a:chExt cx="430213" cy="492125"/>
          </a:xfrm>
          <a:solidFill>
            <a:sysClr val="window" lastClr="FFFFFF">
              <a:lumMod val="65000"/>
            </a:sysClr>
          </a:solidFill>
        </p:grpSpPr>
        <p:sp>
          <p:nvSpPr>
            <p:cNvPr id="105" name="Freeform 15"/>
            <p:cNvSpPr>
              <a:spLocks noEditPoints="1"/>
            </p:cNvSpPr>
            <p:nvPr/>
          </p:nvSpPr>
          <p:spPr bwMode="auto">
            <a:xfrm>
              <a:off x="8004175" y="1949450"/>
              <a:ext cx="430213" cy="492125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6" name="Freeform 16"/>
            <p:cNvSpPr>
              <a:spLocks noEditPoints="1"/>
            </p:cNvSpPr>
            <p:nvPr/>
          </p:nvSpPr>
          <p:spPr bwMode="auto">
            <a:xfrm>
              <a:off x="8096250" y="2149475"/>
              <a:ext cx="61913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7" name="Freeform 17"/>
            <p:cNvSpPr>
              <a:spLocks noEditPoints="1"/>
            </p:cNvSpPr>
            <p:nvPr/>
          </p:nvSpPr>
          <p:spPr bwMode="auto">
            <a:xfrm>
              <a:off x="8188325" y="2149475"/>
              <a:ext cx="61913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08" name="Freeform 18"/>
            <p:cNvSpPr>
              <a:spLocks noEditPoints="1"/>
            </p:cNvSpPr>
            <p:nvPr/>
          </p:nvSpPr>
          <p:spPr bwMode="auto">
            <a:xfrm>
              <a:off x="8280400" y="2149475"/>
              <a:ext cx="61913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09" name="Group 27"/>
          <p:cNvGrpSpPr/>
          <p:nvPr/>
        </p:nvGrpSpPr>
        <p:grpSpPr>
          <a:xfrm>
            <a:off x="5448198" y="3442398"/>
            <a:ext cx="461963" cy="490538"/>
            <a:chOff x="6881813" y="2154238"/>
            <a:chExt cx="461963" cy="490538"/>
          </a:xfrm>
          <a:solidFill>
            <a:sysClr val="window" lastClr="FFFFFF">
              <a:lumMod val="65000"/>
            </a:sysClr>
          </a:solidFill>
        </p:grpSpPr>
        <p:sp>
          <p:nvSpPr>
            <p:cNvPr id="110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1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2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13" name="Freeform 28"/>
          <p:cNvSpPr>
            <a:spLocks noEditPoints="1"/>
          </p:cNvSpPr>
          <p:nvPr/>
        </p:nvSpPr>
        <p:spPr bwMode="auto">
          <a:xfrm>
            <a:off x="6011598" y="4837623"/>
            <a:ext cx="492125" cy="492125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14" name="Group 2064"/>
          <p:cNvGrpSpPr/>
          <p:nvPr/>
        </p:nvGrpSpPr>
        <p:grpSpPr>
          <a:xfrm>
            <a:off x="5219334" y="5649222"/>
            <a:ext cx="495300" cy="490538"/>
            <a:chOff x="7219950" y="3429000"/>
            <a:chExt cx="495300" cy="490538"/>
          </a:xfrm>
          <a:solidFill>
            <a:sysClr val="window" lastClr="FFFFFF">
              <a:lumMod val="65000"/>
            </a:sysClr>
          </a:solidFill>
        </p:grpSpPr>
        <p:sp>
          <p:nvSpPr>
            <p:cNvPr id="115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6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7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8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19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20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cxnSp>
        <p:nvCxnSpPr>
          <p:cNvPr id="121" name="Straight Connector 82"/>
          <p:cNvCxnSpPr/>
          <p:nvPr/>
        </p:nvCxnSpPr>
        <p:spPr>
          <a:xfrm>
            <a:off x="4852446" y="2998026"/>
            <a:ext cx="3638095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122" name="Straight Connector 84"/>
          <p:cNvCxnSpPr/>
          <p:nvPr/>
        </p:nvCxnSpPr>
        <p:spPr>
          <a:xfrm>
            <a:off x="6286499" y="3687667"/>
            <a:ext cx="2204042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123" name="Straight Connector 86"/>
          <p:cNvCxnSpPr/>
          <p:nvPr/>
        </p:nvCxnSpPr>
        <p:spPr>
          <a:xfrm>
            <a:off x="5508523" y="4386435"/>
            <a:ext cx="298201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124" name="Straight Connector 87"/>
          <p:cNvCxnSpPr/>
          <p:nvPr/>
        </p:nvCxnSpPr>
        <p:spPr>
          <a:xfrm>
            <a:off x="6896099" y="5075331"/>
            <a:ext cx="1594442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125" name="Straight Connector 90"/>
          <p:cNvCxnSpPr/>
          <p:nvPr/>
        </p:nvCxnSpPr>
        <p:spPr>
          <a:xfrm>
            <a:off x="6132803" y="5879410"/>
            <a:ext cx="235773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8711637" y="2742195"/>
            <a:ext cx="1088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01</a:t>
            </a:r>
            <a:endParaRPr lang="id-ID" sz="1400" b="1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  <a:ea typeface="+mn-ea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8711637" y="2956937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, Lorem Ipsum is not simply random text</a:t>
            </a:r>
            <a:r>
              <a:rPr lang="en-US" sz="1100" dirty="0" smtClean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8711637" y="3421556"/>
            <a:ext cx="1102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02</a:t>
            </a:r>
            <a:endParaRPr lang="id-ID" sz="1400" b="1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  <a:ea typeface="+mn-ea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8711637" y="3636298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, Lorem Ipsum is not simply random text</a:t>
            </a:r>
            <a:r>
              <a:rPr lang="en-US" sz="1100" dirty="0" smtClean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8711637" y="4128038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03</a:t>
            </a:r>
            <a:endParaRPr lang="id-ID" sz="1400" b="1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  <a:ea typeface="+mn-ea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711637" y="4342780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, Lorem Ipsum is not simply random text</a:t>
            </a:r>
            <a:r>
              <a:rPr lang="en-US" sz="1100" dirty="0" smtClean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711637" y="4834520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04</a:t>
            </a:r>
            <a:endParaRPr lang="id-ID" sz="1400" b="1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  <a:ea typeface="+mn-ea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8711637" y="5049262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, Lorem Ipsum is not simply random text</a:t>
            </a:r>
            <a:r>
              <a:rPr lang="en-US" sz="1100" dirty="0" smtClean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711637" y="5601855"/>
            <a:ext cx="1099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400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05</a:t>
            </a:r>
            <a:endParaRPr lang="id-ID" sz="1400" b="1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  <a:ea typeface="+mn-ea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8711637" y="5816597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, Lorem Ipsum is not simply random text</a:t>
            </a:r>
            <a:r>
              <a:rPr lang="en-US" sz="1100" dirty="0" smtClean="0">
                <a:solidFill>
                  <a:prstClr val="white">
                    <a:lumMod val="65000"/>
                  </a:prstClr>
                </a:solidFill>
                <a:latin typeface="Calibri"/>
                <a:ea typeface="+mn-ea"/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5772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25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75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25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75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2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25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75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25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750"/>
                            </p:stCondLst>
                            <p:childTnLst>
                              <p:par>
                                <p:cTn id="1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25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75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  <p:bldP spid="7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5" grpId="0"/>
      <p:bldP spid="86" grpId="0" animBg="1"/>
      <p:bldP spid="87" grpId="0" animBg="1"/>
      <p:bldP spid="88" grpId="0" animBg="1"/>
      <p:bldP spid="89" grpId="0" animBg="1"/>
      <p:bldP spid="90" grpId="0" animBg="1"/>
      <p:bldP spid="95" grpId="0"/>
      <p:bldP spid="96" grpId="0"/>
      <p:bldP spid="97" grpId="0"/>
      <p:bldP spid="98" grpId="0"/>
      <p:bldP spid="99" grpId="0"/>
      <p:bldP spid="113" grpId="0" animBg="1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447</Words>
  <Application>Microsoft Office PowerPoint</Application>
  <PresentationFormat>自定义</PresentationFormat>
  <Paragraphs>48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2019-08-30T14:42:58Z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