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0"/>
  </p:notesMasterIdLst>
  <p:handoutMasterIdLst>
    <p:handoutMasterId r:id="rId11"/>
  </p:handoutMasterIdLst>
  <p:sldIdLst>
    <p:sldId id="461" r:id="rId3"/>
    <p:sldId id="462" r:id="rId4"/>
    <p:sldId id="463" r:id="rId5"/>
    <p:sldId id="464" r:id="rId6"/>
    <p:sldId id="465" r:id="rId7"/>
    <p:sldId id="466" r:id="rId8"/>
    <p:sldId id="359" r:id="rId9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roup 121"/>
          <p:cNvGrpSpPr/>
          <p:nvPr/>
        </p:nvGrpSpPr>
        <p:grpSpPr>
          <a:xfrm>
            <a:off x="1978849" y="1714535"/>
            <a:ext cx="7391166" cy="5994424"/>
            <a:chOff x="67198" y="1770765"/>
            <a:chExt cx="7541523" cy="6116367"/>
          </a:xfrm>
        </p:grpSpPr>
        <p:grpSp>
          <p:nvGrpSpPr>
            <p:cNvPr id="164" name="Group 61"/>
            <p:cNvGrpSpPr/>
            <p:nvPr/>
          </p:nvGrpSpPr>
          <p:grpSpPr>
            <a:xfrm rot="17548444">
              <a:off x="574405" y="3583286"/>
              <a:ext cx="1849437" cy="2863851"/>
              <a:chOff x="2031209" y="3465939"/>
              <a:chExt cx="1849437" cy="2863851"/>
            </a:xfrm>
          </p:grpSpPr>
          <p:sp>
            <p:nvSpPr>
              <p:cNvPr id="214" name="Freeform 17"/>
              <p:cNvSpPr>
                <a:spLocks/>
              </p:cNvSpPr>
              <p:nvPr/>
            </p:nvSpPr>
            <p:spPr bwMode="auto">
              <a:xfrm>
                <a:off x="2884490" y="6007527"/>
                <a:ext cx="141288" cy="322263"/>
              </a:xfrm>
              <a:custGeom>
                <a:avLst/>
                <a:gdLst>
                  <a:gd name="T0" fmla="*/ 0 w 35"/>
                  <a:gd name="T1" fmla="*/ 65 h 83"/>
                  <a:gd name="T2" fmla="*/ 17 w 35"/>
                  <a:gd name="T3" fmla="*/ 83 h 83"/>
                  <a:gd name="T4" fmla="*/ 35 w 35"/>
                  <a:gd name="T5" fmla="*/ 65 h 83"/>
                  <a:gd name="T6" fmla="*/ 35 w 35"/>
                  <a:gd name="T7" fmla="*/ 0 h 83"/>
                  <a:gd name="T8" fmla="*/ 0 w 35"/>
                  <a:gd name="T9" fmla="*/ 0 h 83"/>
                  <a:gd name="T10" fmla="*/ 0 w 35"/>
                  <a:gd name="T11" fmla="*/ 6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83">
                    <a:moveTo>
                      <a:pt x="0" y="65"/>
                    </a:moveTo>
                    <a:cubicBezTo>
                      <a:pt x="0" y="75"/>
                      <a:pt x="7" y="83"/>
                      <a:pt x="17" y="83"/>
                    </a:cubicBezTo>
                    <a:cubicBezTo>
                      <a:pt x="27" y="83"/>
                      <a:pt x="35" y="75"/>
                      <a:pt x="35" y="6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6C2B43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215" name="Freeform 63"/>
              <p:cNvSpPr>
                <a:spLocks/>
              </p:cNvSpPr>
              <p:nvPr/>
            </p:nvSpPr>
            <p:spPr bwMode="auto">
              <a:xfrm>
                <a:off x="2031209" y="3465939"/>
                <a:ext cx="923925" cy="2566988"/>
              </a:xfrm>
              <a:custGeom>
                <a:avLst/>
                <a:gdLst>
                  <a:gd name="T0" fmla="*/ 0 w 245"/>
                  <a:gd name="T1" fmla="*/ 429 h 682"/>
                  <a:gd name="T2" fmla="*/ 245 w 245"/>
                  <a:gd name="T3" fmla="*/ 682 h 682"/>
                  <a:gd name="T4" fmla="*/ 245 w 245"/>
                  <a:gd name="T5" fmla="*/ 0 h 682"/>
                  <a:gd name="T6" fmla="*/ 0 w 245"/>
                  <a:gd name="T7" fmla="*/ 42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682">
                    <a:moveTo>
                      <a:pt x="0" y="429"/>
                    </a:moveTo>
                    <a:cubicBezTo>
                      <a:pt x="0" y="617"/>
                      <a:pt x="165" y="682"/>
                      <a:pt x="245" y="682"/>
                    </a:cubicBezTo>
                    <a:cubicBezTo>
                      <a:pt x="245" y="0"/>
                      <a:pt x="245" y="0"/>
                      <a:pt x="245" y="0"/>
                    </a:cubicBezTo>
                    <a:cubicBezTo>
                      <a:pt x="245" y="0"/>
                      <a:pt x="0" y="241"/>
                      <a:pt x="0" y="429"/>
                    </a:cubicBezTo>
                    <a:close/>
                  </a:path>
                </a:pathLst>
              </a:custGeom>
              <a:solidFill>
                <a:srgbClr val="6C2B4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216" name="Freeform 64"/>
              <p:cNvSpPr>
                <a:spLocks/>
              </p:cNvSpPr>
              <p:nvPr/>
            </p:nvSpPr>
            <p:spPr bwMode="auto">
              <a:xfrm>
                <a:off x="2955134" y="3465939"/>
                <a:ext cx="925512" cy="2566988"/>
              </a:xfrm>
              <a:custGeom>
                <a:avLst/>
                <a:gdLst>
                  <a:gd name="T0" fmla="*/ 0 w 245"/>
                  <a:gd name="T1" fmla="*/ 0 h 682"/>
                  <a:gd name="T2" fmla="*/ 0 w 245"/>
                  <a:gd name="T3" fmla="*/ 682 h 682"/>
                  <a:gd name="T4" fmla="*/ 245 w 245"/>
                  <a:gd name="T5" fmla="*/ 429 h 682"/>
                  <a:gd name="T6" fmla="*/ 0 w 245"/>
                  <a:gd name="T7" fmla="*/ 0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682">
                    <a:moveTo>
                      <a:pt x="0" y="0"/>
                    </a:moveTo>
                    <a:cubicBezTo>
                      <a:pt x="0" y="682"/>
                      <a:pt x="0" y="682"/>
                      <a:pt x="0" y="682"/>
                    </a:cubicBezTo>
                    <a:cubicBezTo>
                      <a:pt x="80" y="682"/>
                      <a:pt x="245" y="617"/>
                      <a:pt x="245" y="429"/>
                    </a:cubicBezTo>
                    <a:cubicBezTo>
                      <a:pt x="245" y="24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C2B43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grpSp>
            <p:nvGrpSpPr>
              <p:cNvPr id="217" name="Group 65"/>
              <p:cNvGrpSpPr/>
              <p:nvPr/>
            </p:nvGrpSpPr>
            <p:grpSpPr>
              <a:xfrm>
                <a:off x="2307434" y="3958064"/>
                <a:ext cx="1296987" cy="1885951"/>
                <a:chOff x="4360863" y="3244850"/>
                <a:chExt cx="1296987" cy="1885951"/>
              </a:xfrm>
              <a:solidFill>
                <a:srgbClr val="FFFFFF">
                  <a:alpha val="10000"/>
                </a:srgbClr>
              </a:solidFill>
            </p:grpSpPr>
            <p:sp>
              <p:nvSpPr>
                <p:cNvPr id="218" name="Freeform 7"/>
                <p:cNvSpPr>
                  <a:spLocks/>
                </p:cNvSpPr>
                <p:nvPr/>
              </p:nvSpPr>
              <p:spPr bwMode="auto">
                <a:xfrm>
                  <a:off x="4492625" y="4818063"/>
                  <a:ext cx="1033462" cy="312738"/>
                </a:xfrm>
                <a:custGeom>
                  <a:avLst/>
                  <a:gdLst>
                    <a:gd name="T0" fmla="*/ 639 w 651"/>
                    <a:gd name="T1" fmla="*/ 0 h 197"/>
                    <a:gd name="T2" fmla="*/ 325 w 651"/>
                    <a:gd name="T3" fmla="*/ 166 h 197"/>
                    <a:gd name="T4" fmla="*/ 12 w 651"/>
                    <a:gd name="T5" fmla="*/ 0 h 197"/>
                    <a:gd name="T6" fmla="*/ 0 w 651"/>
                    <a:gd name="T7" fmla="*/ 24 h 197"/>
                    <a:gd name="T8" fmla="*/ 325 w 651"/>
                    <a:gd name="T9" fmla="*/ 195 h 197"/>
                    <a:gd name="T10" fmla="*/ 325 w 651"/>
                    <a:gd name="T11" fmla="*/ 197 h 197"/>
                    <a:gd name="T12" fmla="*/ 325 w 651"/>
                    <a:gd name="T13" fmla="*/ 197 h 197"/>
                    <a:gd name="T14" fmla="*/ 325 w 651"/>
                    <a:gd name="T15" fmla="*/ 197 h 197"/>
                    <a:gd name="T16" fmla="*/ 325 w 651"/>
                    <a:gd name="T17" fmla="*/ 195 h 197"/>
                    <a:gd name="T18" fmla="*/ 651 w 651"/>
                    <a:gd name="T19" fmla="*/ 24 h 197"/>
                    <a:gd name="T20" fmla="*/ 639 w 651"/>
                    <a:gd name="T21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51" h="197">
                      <a:moveTo>
                        <a:pt x="639" y="0"/>
                      </a:moveTo>
                      <a:lnTo>
                        <a:pt x="325" y="166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325" y="195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5"/>
                      </a:lnTo>
                      <a:lnTo>
                        <a:pt x="651" y="24"/>
                      </a:lnTo>
                      <a:lnTo>
                        <a:pt x="63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19" name="Freeform 8"/>
                <p:cNvSpPr>
                  <a:spLocks/>
                </p:cNvSpPr>
                <p:nvPr/>
              </p:nvSpPr>
              <p:spPr bwMode="auto">
                <a:xfrm>
                  <a:off x="4360863" y="4452938"/>
                  <a:ext cx="1296987" cy="381000"/>
                </a:xfrm>
                <a:custGeom>
                  <a:avLst/>
                  <a:gdLst>
                    <a:gd name="T0" fmla="*/ 408 w 817"/>
                    <a:gd name="T1" fmla="*/ 211 h 240"/>
                    <a:gd name="T2" fmla="*/ 12 w 817"/>
                    <a:gd name="T3" fmla="*/ 0 h 240"/>
                    <a:gd name="T4" fmla="*/ 0 w 817"/>
                    <a:gd name="T5" fmla="*/ 24 h 240"/>
                    <a:gd name="T6" fmla="*/ 408 w 817"/>
                    <a:gd name="T7" fmla="*/ 240 h 240"/>
                    <a:gd name="T8" fmla="*/ 408 w 817"/>
                    <a:gd name="T9" fmla="*/ 240 h 240"/>
                    <a:gd name="T10" fmla="*/ 408 w 817"/>
                    <a:gd name="T11" fmla="*/ 240 h 240"/>
                    <a:gd name="T12" fmla="*/ 408 w 817"/>
                    <a:gd name="T13" fmla="*/ 240 h 240"/>
                    <a:gd name="T14" fmla="*/ 408 w 817"/>
                    <a:gd name="T15" fmla="*/ 240 h 240"/>
                    <a:gd name="T16" fmla="*/ 817 w 817"/>
                    <a:gd name="T17" fmla="*/ 24 h 240"/>
                    <a:gd name="T18" fmla="*/ 805 w 817"/>
                    <a:gd name="T19" fmla="*/ 0 h 240"/>
                    <a:gd name="T20" fmla="*/ 408 w 817"/>
                    <a:gd name="T21" fmla="*/ 21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17" h="240">
                      <a:moveTo>
                        <a:pt x="408" y="211"/>
                      </a:move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817" y="24"/>
                      </a:lnTo>
                      <a:lnTo>
                        <a:pt x="805" y="0"/>
                      </a:lnTo>
                      <a:lnTo>
                        <a:pt x="408" y="2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20" name="Freeform 9"/>
                <p:cNvSpPr>
                  <a:spLocks/>
                </p:cNvSpPr>
                <p:nvPr/>
              </p:nvSpPr>
              <p:spPr bwMode="auto">
                <a:xfrm>
                  <a:off x="4360863" y="4125913"/>
                  <a:ext cx="1296987" cy="381000"/>
                </a:xfrm>
                <a:custGeom>
                  <a:avLst/>
                  <a:gdLst>
                    <a:gd name="T0" fmla="*/ 408 w 817"/>
                    <a:gd name="T1" fmla="*/ 240 h 240"/>
                    <a:gd name="T2" fmla="*/ 408 w 817"/>
                    <a:gd name="T3" fmla="*/ 240 h 240"/>
                    <a:gd name="T4" fmla="*/ 408 w 817"/>
                    <a:gd name="T5" fmla="*/ 240 h 240"/>
                    <a:gd name="T6" fmla="*/ 408 w 817"/>
                    <a:gd name="T7" fmla="*/ 237 h 240"/>
                    <a:gd name="T8" fmla="*/ 817 w 817"/>
                    <a:gd name="T9" fmla="*/ 21 h 240"/>
                    <a:gd name="T10" fmla="*/ 805 w 817"/>
                    <a:gd name="T11" fmla="*/ 0 h 240"/>
                    <a:gd name="T12" fmla="*/ 408 w 817"/>
                    <a:gd name="T13" fmla="*/ 209 h 240"/>
                    <a:gd name="T14" fmla="*/ 12 w 817"/>
                    <a:gd name="T15" fmla="*/ 0 h 240"/>
                    <a:gd name="T16" fmla="*/ 0 w 817"/>
                    <a:gd name="T17" fmla="*/ 21 h 240"/>
                    <a:gd name="T18" fmla="*/ 408 w 817"/>
                    <a:gd name="T19" fmla="*/ 237 h 240"/>
                    <a:gd name="T20" fmla="*/ 408 w 817"/>
                    <a:gd name="T2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17" h="240">
                      <a:moveTo>
                        <a:pt x="408" y="240"/>
                      </a:move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37"/>
                      </a:lnTo>
                      <a:lnTo>
                        <a:pt x="817" y="21"/>
                      </a:lnTo>
                      <a:lnTo>
                        <a:pt x="805" y="0"/>
                      </a:lnTo>
                      <a:lnTo>
                        <a:pt x="408" y="209"/>
                      </a:lnTo>
                      <a:lnTo>
                        <a:pt x="12" y="0"/>
                      </a:lnTo>
                      <a:lnTo>
                        <a:pt x="0" y="21"/>
                      </a:lnTo>
                      <a:lnTo>
                        <a:pt x="408" y="237"/>
                      </a:lnTo>
                      <a:lnTo>
                        <a:pt x="408" y="2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21" name="Freeform 10"/>
                <p:cNvSpPr>
                  <a:spLocks/>
                </p:cNvSpPr>
                <p:nvPr/>
              </p:nvSpPr>
              <p:spPr bwMode="auto">
                <a:xfrm>
                  <a:off x="4492625" y="3829050"/>
                  <a:ext cx="1033462" cy="312738"/>
                </a:xfrm>
                <a:custGeom>
                  <a:avLst/>
                  <a:gdLst>
                    <a:gd name="T0" fmla="*/ 325 w 651"/>
                    <a:gd name="T1" fmla="*/ 197 h 197"/>
                    <a:gd name="T2" fmla="*/ 325 w 651"/>
                    <a:gd name="T3" fmla="*/ 197 h 197"/>
                    <a:gd name="T4" fmla="*/ 325 w 651"/>
                    <a:gd name="T5" fmla="*/ 197 h 197"/>
                    <a:gd name="T6" fmla="*/ 325 w 651"/>
                    <a:gd name="T7" fmla="*/ 197 h 197"/>
                    <a:gd name="T8" fmla="*/ 651 w 651"/>
                    <a:gd name="T9" fmla="*/ 24 h 197"/>
                    <a:gd name="T10" fmla="*/ 639 w 651"/>
                    <a:gd name="T11" fmla="*/ 0 h 197"/>
                    <a:gd name="T12" fmla="*/ 325 w 651"/>
                    <a:gd name="T13" fmla="*/ 166 h 197"/>
                    <a:gd name="T14" fmla="*/ 12 w 651"/>
                    <a:gd name="T15" fmla="*/ 0 h 197"/>
                    <a:gd name="T16" fmla="*/ 0 w 651"/>
                    <a:gd name="T17" fmla="*/ 24 h 197"/>
                    <a:gd name="T18" fmla="*/ 325 w 651"/>
                    <a:gd name="T19" fmla="*/ 197 h 197"/>
                    <a:gd name="T20" fmla="*/ 325 w 651"/>
                    <a:gd name="T21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51" h="197">
                      <a:moveTo>
                        <a:pt x="325" y="197"/>
                      </a:move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651" y="24"/>
                      </a:lnTo>
                      <a:lnTo>
                        <a:pt x="639" y="0"/>
                      </a:lnTo>
                      <a:lnTo>
                        <a:pt x="325" y="166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22" name="Freeform 11"/>
                <p:cNvSpPr>
                  <a:spLocks/>
                </p:cNvSpPr>
                <p:nvPr/>
              </p:nvSpPr>
              <p:spPr bwMode="auto">
                <a:xfrm>
                  <a:off x="4684713" y="3549650"/>
                  <a:ext cx="649287" cy="211138"/>
                </a:xfrm>
                <a:custGeom>
                  <a:avLst/>
                  <a:gdLst>
                    <a:gd name="T0" fmla="*/ 204 w 409"/>
                    <a:gd name="T1" fmla="*/ 133 h 133"/>
                    <a:gd name="T2" fmla="*/ 204 w 409"/>
                    <a:gd name="T3" fmla="*/ 133 h 133"/>
                    <a:gd name="T4" fmla="*/ 204 w 409"/>
                    <a:gd name="T5" fmla="*/ 133 h 133"/>
                    <a:gd name="T6" fmla="*/ 204 w 409"/>
                    <a:gd name="T7" fmla="*/ 131 h 133"/>
                    <a:gd name="T8" fmla="*/ 409 w 409"/>
                    <a:gd name="T9" fmla="*/ 24 h 133"/>
                    <a:gd name="T10" fmla="*/ 397 w 409"/>
                    <a:gd name="T11" fmla="*/ 0 h 133"/>
                    <a:gd name="T12" fmla="*/ 204 w 409"/>
                    <a:gd name="T13" fmla="*/ 102 h 133"/>
                    <a:gd name="T14" fmla="*/ 12 w 409"/>
                    <a:gd name="T15" fmla="*/ 0 h 133"/>
                    <a:gd name="T16" fmla="*/ 0 w 409"/>
                    <a:gd name="T17" fmla="*/ 24 h 133"/>
                    <a:gd name="T18" fmla="*/ 204 w 409"/>
                    <a:gd name="T19" fmla="*/ 131 h 133"/>
                    <a:gd name="T20" fmla="*/ 204 w 409"/>
                    <a:gd name="T21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9" h="133">
                      <a:moveTo>
                        <a:pt x="204" y="133"/>
                      </a:moveTo>
                      <a:lnTo>
                        <a:pt x="204" y="133"/>
                      </a:lnTo>
                      <a:lnTo>
                        <a:pt x="204" y="133"/>
                      </a:lnTo>
                      <a:lnTo>
                        <a:pt x="204" y="131"/>
                      </a:lnTo>
                      <a:lnTo>
                        <a:pt x="409" y="24"/>
                      </a:lnTo>
                      <a:lnTo>
                        <a:pt x="397" y="0"/>
                      </a:lnTo>
                      <a:lnTo>
                        <a:pt x="204" y="102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204" y="131"/>
                      </a:lnTo>
                      <a:lnTo>
                        <a:pt x="204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23" name="Freeform 12"/>
                <p:cNvSpPr>
                  <a:spLocks/>
                </p:cNvSpPr>
                <p:nvPr/>
              </p:nvSpPr>
              <p:spPr bwMode="auto">
                <a:xfrm>
                  <a:off x="4772025" y="3244850"/>
                  <a:ext cx="474662" cy="161925"/>
                </a:xfrm>
                <a:custGeom>
                  <a:avLst/>
                  <a:gdLst>
                    <a:gd name="T0" fmla="*/ 149 w 299"/>
                    <a:gd name="T1" fmla="*/ 102 h 102"/>
                    <a:gd name="T2" fmla="*/ 299 w 299"/>
                    <a:gd name="T3" fmla="*/ 24 h 102"/>
                    <a:gd name="T4" fmla="*/ 285 w 299"/>
                    <a:gd name="T5" fmla="*/ 0 h 102"/>
                    <a:gd name="T6" fmla="*/ 152 w 299"/>
                    <a:gd name="T7" fmla="*/ 71 h 102"/>
                    <a:gd name="T8" fmla="*/ 12 w 299"/>
                    <a:gd name="T9" fmla="*/ 3 h 102"/>
                    <a:gd name="T10" fmla="*/ 0 w 299"/>
                    <a:gd name="T11" fmla="*/ 26 h 102"/>
                    <a:gd name="T12" fmla="*/ 147 w 299"/>
                    <a:gd name="T13" fmla="*/ 97 h 102"/>
                    <a:gd name="T14" fmla="*/ 149 w 299"/>
                    <a:gd name="T15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9" h="102">
                      <a:moveTo>
                        <a:pt x="149" y="102"/>
                      </a:moveTo>
                      <a:lnTo>
                        <a:pt x="299" y="24"/>
                      </a:lnTo>
                      <a:lnTo>
                        <a:pt x="285" y="0"/>
                      </a:lnTo>
                      <a:lnTo>
                        <a:pt x="152" y="71"/>
                      </a:lnTo>
                      <a:lnTo>
                        <a:pt x="12" y="3"/>
                      </a:lnTo>
                      <a:lnTo>
                        <a:pt x="0" y="26"/>
                      </a:lnTo>
                      <a:lnTo>
                        <a:pt x="147" y="97"/>
                      </a:lnTo>
                      <a:lnTo>
                        <a:pt x="149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</p:grpSp>
        </p:grpSp>
        <p:sp>
          <p:nvSpPr>
            <p:cNvPr id="165" name="Freeform 72"/>
            <p:cNvSpPr>
              <a:spLocks/>
            </p:cNvSpPr>
            <p:nvPr/>
          </p:nvSpPr>
          <p:spPr bwMode="auto">
            <a:xfrm>
              <a:off x="3175786" y="4692097"/>
              <a:ext cx="1482898" cy="3195035"/>
            </a:xfrm>
            <a:custGeom>
              <a:avLst/>
              <a:gdLst>
                <a:gd name="T0" fmla="*/ 558 w 679"/>
                <a:gd name="T1" fmla="*/ 1235 h 1235"/>
                <a:gd name="T2" fmla="*/ 517 w 679"/>
                <a:gd name="T3" fmla="*/ 546 h 1235"/>
                <a:gd name="T4" fmla="*/ 669 w 679"/>
                <a:gd name="T5" fmla="*/ 191 h 1235"/>
                <a:gd name="T6" fmla="*/ 593 w 679"/>
                <a:gd name="T7" fmla="*/ 207 h 1235"/>
                <a:gd name="T8" fmla="*/ 451 w 679"/>
                <a:gd name="T9" fmla="*/ 310 h 1235"/>
                <a:gd name="T10" fmla="*/ 331 w 679"/>
                <a:gd name="T11" fmla="*/ 25 h 1235"/>
                <a:gd name="T12" fmla="*/ 319 w 679"/>
                <a:gd name="T13" fmla="*/ 214 h 1235"/>
                <a:gd name="T14" fmla="*/ 199 w 679"/>
                <a:gd name="T15" fmla="*/ 139 h 1235"/>
                <a:gd name="T16" fmla="*/ 110 w 679"/>
                <a:gd name="T17" fmla="*/ 71 h 1235"/>
                <a:gd name="T18" fmla="*/ 216 w 679"/>
                <a:gd name="T19" fmla="*/ 311 h 1235"/>
                <a:gd name="T20" fmla="*/ 40 w 679"/>
                <a:gd name="T21" fmla="*/ 150 h 1235"/>
                <a:gd name="T22" fmla="*/ 37 w 679"/>
                <a:gd name="T23" fmla="*/ 224 h 1235"/>
                <a:gd name="T24" fmla="*/ 180 w 679"/>
                <a:gd name="T25" fmla="*/ 388 h 1235"/>
                <a:gd name="T26" fmla="*/ 44 w 679"/>
                <a:gd name="T27" fmla="*/ 317 h 1235"/>
                <a:gd name="T28" fmla="*/ 85 w 679"/>
                <a:gd name="T29" fmla="*/ 408 h 1235"/>
                <a:gd name="T30" fmla="*/ 303 w 679"/>
                <a:gd name="T31" fmla="*/ 668 h 1235"/>
                <a:gd name="T32" fmla="*/ 275 w 679"/>
                <a:gd name="T33" fmla="*/ 1139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9" h="1235">
                  <a:moveTo>
                    <a:pt x="558" y="1235"/>
                  </a:moveTo>
                  <a:cubicBezTo>
                    <a:pt x="558" y="1235"/>
                    <a:pt x="455" y="806"/>
                    <a:pt x="517" y="546"/>
                  </a:cubicBezTo>
                  <a:cubicBezTo>
                    <a:pt x="580" y="285"/>
                    <a:pt x="679" y="231"/>
                    <a:pt x="669" y="191"/>
                  </a:cubicBezTo>
                  <a:cubicBezTo>
                    <a:pt x="660" y="151"/>
                    <a:pt x="609" y="170"/>
                    <a:pt x="593" y="207"/>
                  </a:cubicBezTo>
                  <a:cubicBezTo>
                    <a:pt x="577" y="243"/>
                    <a:pt x="512" y="323"/>
                    <a:pt x="451" y="310"/>
                  </a:cubicBezTo>
                  <a:cubicBezTo>
                    <a:pt x="391" y="297"/>
                    <a:pt x="375" y="49"/>
                    <a:pt x="331" y="25"/>
                  </a:cubicBezTo>
                  <a:cubicBezTo>
                    <a:pt x="287" y="0"/>
                    <a:pt x="302" y="114"/>
                    <a:pt x="319" y="214"/>
                  </a:cubicBezTo>
                  <a:cubicBezTo>
                    <a:pt x="336" y="313"/>
                    <a:pt x="252" y="258"/>
                    <a:pt x="199" y="139"/>
                  </a:cubicBezTo>
                  <a:cubicBezTo>
                    <a:pt x="146" y="20"/>
                    <a:pt x="115" y="54"/>
                    <a:pt x="110" y="71"/>
                  </a:cubicBezTo>
                  <a:cubicBezTo>
                    <a:pt x="104" y="88"/>
                    <a:pt x="225" y="300"/>
                    <a:pt x="216" y="311"/>
                  </a:cubicBezTo>
                  <a:cubicBezTo>
                    <a:pt x="208" y="321"/>
                    <a:pt x="55" y="145"/>
                    <a:pt x="40" y="150"/>
                  </a:cubicBezTo>
                  <a:cubicBezTo>
                    <a:pt x="26" y="155"/>
                    <a:pt x="0" y="169"/>
                    <a:pt x="37" y="224"/>
                  </a:cubicBezTo>
                  <a:cubicBezTo>
                    <a:pt x="73" y="280"/>
                    <a:pt x="187" y="373"/>
                    <a:pt x="180" y="388"/>
                  </a:cubicBezTo>
                  <a:cubicBezTo>
                    <a:pt x="173" y="404"/>
                    <a:pt x="78" y="319"/>
                    <a:pt x="44" y="317"/>
                  </a:cubicBezTo>
                  <a:cubicBezTo>
                    <a:pt x="9" y="315"/>
                    <a:pt x="23" y="364"/>
                    <a:pt x="85" y="408"/>
                  </a:cubicBezTo>
                  <a:cubicBezTo>
                    <a:pt x="147" y="452"/>
                    <a:pt x="298" y="501"/>
                    <a:pt x="303" y="668"/>
                  </a:cubicBezTo>
                  <a:cubicBezTo>
                    <a:pt x="308" y="835"/>
                    <a:pt x="275" y="1139"/>
                    <a:pt x="275" y="1139"/>
                  </a:cubicBezTo>
                </a:path>
              </a:pathLst>
            </a:custGeom>
            <a:solidFill>
              <a:srgbClr val="6C2B43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grpSp>
          <p:nvGrpSpPr>
            <p:cNvPr id="166" name="Group 73"/>
            <p:cNvGrpSpPr/>
            <p:nvPr/>
          </p:nvGrpSpPr>
          <p:grpSpPr>
            <a:xfrm rot="20524483">
              <a:off x="1992330" y="1882257"/>
              <a:ext cx="1849437" cy="2863851"/>
              <a:chOff x="2031209" y="3465939"/>
              <a:chExt cx="1849437" cy="2863851"/>
            </a:xfrm>
          </p:grpSpPr>
          <p:sp>
            <p:nvSpPr>
              <p:cNvPr id="204" name="Freeform 17"/>
              <p:cNvSpPr>
                <a:spLocks/>
              </p:cNvSpPr>
              <p:nvPr/>
            </p:nvSpPr>
            <p:spPr bwMode="auto">
              <a:xfrm>
                <a:off x="2884490" y="6007527"/>
                <a:ext cx="141288" cy="322263"/>
              </a:xfrm>
              <a:custGeom>
                <a:avLst/>
                <a:gdLst>
                  <a:gd name="T0" fmla="*/ 0 w 35"/>
                  <a:gd name="T1" fmla="*/ 65 h 83"/>
                  <a:gd name="T2" fmla="*/ 17 w 35"/>
                  <a:gd name="T3" fmla="*/ 83 h 83"/>
                  <a:gd name="T4" fmla="*/ 35 w 35"/>
                  <a:gd name="T5" fmla="*/ 65 h 83"/>
                  <a:gd name="T6" fmla="*/ 35 w 35"/>
                  <a:gd name="T7" fmla="*/ 0 h 83"/>
                  <a:gd name="T8" fmla="*/ 0 w 35"/>
                  <a:gd name="T9" fmla="*/ 0 h 83"/>
                  <a:gd name="T10" fmla="*/ 0 w 35"/>
                  <a:gd name="T11" fmla="*/ 6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83">
                    <a:moveTo>
                      <a:pt x="0" y="65"/>
                    </a:moveTo>
                    <a:cubicBezTo>
                      <a:pt x="0" y="75"/>
                      <a:pt x="7" y="83"/>
                      <a:pt x="17" y="83"/>
                    </a:cubicBezTo>
                    <a:cubicBezTo>
                      <a:pt x="27" y="83"/>
                      <a:pt x="35" y="75"/>
                      <a:pt x="35" y="6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DF361F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205" name="Freeform 75"/>
              <p:cNvSpPr>
                <a:spLocks/>
              </p:cNvSpPr>
              <p:nvPr/>
            </p:nvSpPr>
            <p:spPr bwMode="auto">
              <a:xfrm>
                <a:off x="2031209" y="3465939"/>
                <a:ext cx="923925" cy="2566988"/>
              </a:xfrm>
              <a:custGeom>
                <a:avLst/>
                <a:gdLst>
                  <a:gd name="T0" fmla="*/ 0 w 245"/>
                  <a:gd name="T1" fmla="*/ 429 h 682"/>
                  <a:gd name="T2" fmla="*/ 245 w 245"/>
                  <a:gd name="T3" fmla="*/ 682 h 682"/>
                  <a:gd name="T4" fmla="*/ 245 w 245"/>
                  <a:gd name="T5" fmla="*/ 0 h 682"/>
                  <a:gd name="T6" fmla="*/ 0 w 245"/>
                  <a:gd name="T7" fmla="*/ 42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682">
                    <a:moveTo>
                      <a:pt x="0" y="429"/>
                    </a:moveTo>
                    <a:cubicBezTo>
                      <a:pt x="0" y="617"/>
                      <a:pt x="165" y="682"/>
                      <a:pt x="245" y="682"/>
                    </a:cubicBezTo>
                    <a:cubicBezTo>
                      <a:pt x="245" y="0"/>
                      <a:pt x="245" y="0"/>
                      <a:pt x="245" y="0"/>
                    </a:cubicBezTo>
                    <a:cubicBezTo>
                      <a:pt x="245" y="0"/>
                      <a:pt x="0" y="241"/>
                      <a:pt x="0" y="429"/>
                    </a:cubicBezTo>
                    <a:close/>
                  </a:path>
                </a:pathLst>
              </a:custGeom>
              <a:solidFill>
                <a:srgbClr val="DF361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206" name="Freeform 76"/>
              <p:cNvSpPr>
                <a:spLocks/>
              </p:cNvSpPr>
              <p:nvPr/>
            </p:nvSpPr>
            <p:spPr bwMode="auto">
              <a:xfrm>
                <a:off x="2955134" y="3465939"/>
                <a:ext cx="925512" cy="2566988"/>
              </a:xfrm>
              <a:custGeom>
                <a:avLst/>
                <a:gdLst>
                  <a:gd name="T0" fmla="*/ 0 w 245"/>
                  <a:gd name="T1" fmla="*/ 0 h 682"/>
                  <a:gd name="T2" fmla="*/ 0 w 245"/>
                  <a:gd name="T3" fmla="*/ 682 h 682"/>
                  <a:gd name="T4" fmla="*/ 245 w 245"/>
                  <a:gd name="T5" fmla="*/ 429 h 682"/>
                  <a:gd name="T6" fmla="*/ 0 w 245"/>
                  <a:gd name="T7" fmla="*/ 0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682">
                    <a:moveTo>
                      <a:pt x="0" y="0"/>
                    </a:moveTo>
                    <a:cubicBezTo>
                      <a:pt x="0" y="682"/>
                      <a:pt x="0" y="682"/>
                      <a:pt x="0" y="682"/>
                    </a:cubicBezTo>
                    <a:cubicBezTo>
                      <a:pt x="80" y="682"/>
                      <a:pt x="245" y="617"/>
                      <a:pt x="245" y="429"/>
                    </a:cubicBezTo>
                    <a:cubicBezTo>
                      <a:pt x="245" y="24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F361F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grpSp>
            <p:nvGrpSpPr>
              <p:cNvPr id="207" name="Group 77"/>
              <p:cNvGrpSpPr/>
              <p:nvPr/>
            </p:nvGrpSpPr>
            <p:grpSpPr>
              <a:xfrm>
                <a:off x="2307434" y="3958064"/>
                <a:ext cx="1296987" cy="1885951"/>
                <a:chOff x="4360863" y="3244850"/>
                <a:chExt cx="1296987" cy="1885951"/>
              </a:xfrm>
              <a:solidFill>
                <a:srgbClr val="FFFFFF">
                  <a:alpha val="10000"/>
                </a:srgbClr>
              </a:solidFill>
            </p:grpSpPr>
            <p:sp>
              <p:nvSpPr>
                <p:cNvPr id="208" name="Freeform 7"/>
                <p:cNvSpPr>
                  <a:spLocks/>
                </p:cNvSpPr>
                <p:nvPr/>
              </p:nvSpPr>
              <p:spPr bwMode="auto">
                <a:xfrm>
                  <a:off x="4492625" y="4818063"/>
                  <a:ext cx="1033462" cy="312738"/>
                </a:xfrm>
                <a:custGeom>
                  <a:avLst/>
                  <a:gdLst>
                    <a:gd name="T0" fmla="*/ 639 w 651"/>
                    <a:gd name="T1" fmla="*/ 0 h 197"/>
                    <a:gd name="T2" fmla="*/ 325 w 651"/>
                    <a:gd name="T3" fmla="*/ 166 h 197"/>
                    <a:gd name="T4" fmla="*/ 12 w 651"/>
                    <a:gd name="T5" fmla="*/ 0 h 197"/>
                    <a:gd name="T6" fmla="*/ 0 w 651"/>
                    <a:gd name="T7" fmla="*/ 24 h 197"/>
                    <a:gd name="T8" fmla="*/ 325 w 651"/>
                    <a:gd name="T9" fmla="*/ 195 h 197"/>
                    <a:gd name="T10" fmla="*/ 325 w 651"/>
                    <a:gd name="T11" fmla="*/ 197 h 197"/>
                    <a:gd name="T12" fmla="*/ 325 w 651"/>
                    <a:gd name="T13" fmla="*/ 197 h 197"/>
                    <a:gd name="T14" fmla="*/ 325 w 651"/>
                    <a:gd name="T15" fmla="*/ 197 h 197"/>
                    <a:gd name="T16" fmla="*/ 325 w 651"/>
                    <a:gd name="T17" fmla="*/ 195 h 197"/>
                    <a:gd name="T18" fmla="*/ 651 w 651"/>
                    <a:gd name="T19" fmla="*/ 24 h 197"/>
                    <a:gd name="T20" fmla="*/ 639 w 651"/>
                    <a:gd name="T21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51" h="197">
                      <a:moveTo>
                        <a:pt x="639" y="0"/>
                      </a:moveTo>
                      <a:lnTo>
                        <a:pt x="325" y="166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325" y="195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5"/>
                      </a:lnTo>
                      <a:lnTo>
                        <a:pt x="651" y="24"/>
                      </a:lnTo>
                      <a:lnTo>
                        <a:pt x="63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09" name="Freeform 8"/>
                <p:cNvSpPr>
                  <a:spLocks/>
                </p:cNvSpPr>
                <p:nvPr/>
              </p:nvSpPr>
              <p:spPr bwMode="auto">
                <a:xfrm>
                  <a:off x="4360863" y="4452938"/>
                  <a:ext cx="1296987" cy="381000"/>
                </a:xfrm>
                <a:custGeom>
                  <a:avLst/>
                  <a:gdLst>
                    <a:gd name="T0" fmla="*/ 408 w 817"/>
                    <a:gd name="T1" fmla="*/ 211 h 240"/>
                    <a:gd name="T2" fmla="*/ 12 w 817"/>
                    <a:gd name="T3" fmla="*/ 0 h 240"/>
                    <a:gd name="T4" fmla="*/ 0 w 817"/>
                    <a:gd name="T5" fmla="*/ 24 h 240"/>
                    <a:gd name="T6" fmla="*/ 408 w 817"/>
                    <a:gd name="T7" fmla="*/ 240 h 240"/>
                    <a:gd name="T8" fmla="*/ 408 w 817"/>
                    <a:gd name="T9" fmla="*/ 240 h 240"/>
                    <a:gd name="T10" fmla="*/ 408 w 817"/>
                    <a:gd name="T11" fmla="*/ 240 h 240"/>
                    <a:gd name="T12" fmla="*/ 408 w 817"/>
                    <a:gd name="T13" fmla="*/ 240 h 240"/>
                    <a:gd name="T14" fmla="*/ 408 w 817"/>
                    <a:gd name="T15" fmla="*/ 240 h 240"/>
                    <a:gd name="T16" fmla="*/ 817 w 817"/>
                    <a:gd name="T17" fmla="*/ 24 h 240"/>
                    <a:gd name="T18" fmla="*/ 805 w 817"/>
                    <a:gd name="T19" fmla="*/ 0 h 240"/>
                    <a:gd name="T20" fmla="*/ 408 w 817"/>
                    <a:gd name="T21" fmla="*/ 21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17" h="240">
                      <a:moveTo>
                        <a:pt x="408" y="211"/>
                      </a:move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817" y="24"/>
                      </a:lnTo>
                      <a:lnTo>
                        <a:pt x="805" y="0"/>
                      </a:lnTo>
                      <a:lnTo>
                        <a:pt x="408" y="2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10" name="Freeform 9"/>
                <p:cNvSpPr>
                  <a:spLocks/>
                </p:cNvSpPr>
                <p:nvPr/>
              </p:nvSpPr>
              <p:spPr bwMode="auto">
                <a:xfrm>
                  <a:off x="4360863" y="4125913"/>
                  <a:ext cx="1296987" cy="381000"/>
                </a:xfrm>
                <a:custGeom>
                  <a:avLst/>
                  <a:gdLst>
                    <a:gd name="T0" fmla="*/ 408 w 817"/>
                    <a:gd name="T1" fmla="*/ 240 h 240"/>
                    <a:gd name="T2" fmla="*/ 408 w 817"/>
                    <a:gd name="T3" fmla="*/ 240 h 240"/>
                    <a:gd name="T4" fmla="*/ 408 w 817"/>
                    <a:gd name="T5" fmla="*/ 240 h 240"/>
                    <a:gd name="T6" fmla="*/ 408 w 817"/>
                    <a:gd name="T7" fmla="*/ 237 h 240"/>
                    <a:gd name="T8" fmla="*/ 817 w 817"/>
                    <a:gd name="T9" fmla="*/ 21 h 240"/>
                    <a:gd name="T10" fmla="*/ 805 w 817"/>
                    <a:gd name="T11" fmla="*/ 0 h 240"/>
                    <a:gd name="T12" fmla="*/ 408 w 817"/>
                    <a:gd name="T13" fmla="*/ 209 h 240"/>
                    <a:gd name="T14" fmla="*/ 12 w 817"/>
                    <a:gd name="T15" fmla="*/ 0 h 240"/>
                    <a:gd name="T16" fmla="*/ 0 w 817"/>
                    <a:gd name="T17" fmla="*/ 21 h 240"/>
                    <a:gd name="T18" fmla="*/ 408 w 817"/>
                    <a:gd name="T19" fmla="*/ 237 h 240"/>
                    <a:gd name="T20" fmla="*/ 408 w 817"/>
                    <a:gd name="T2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17" h="240">
                      <a:moveTo>
                        <a:pt x="408" y="240"/>
                      </a:move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37"/>
                      </a:lnTo>
                      <a:lnTo>
                        <a:pt x="817" y="21"/>
                      </a:lnTo>
                      <a:lnTo>
                        <a:pt x="805" y="0"/>
                      </a:lnTo>
                      <a:lnTo>
                        <a:pt x="408" y="209"/>
                      </a:lnTo>
                      <a:lnTo>
                        <a:pt x="12" y="0"/>
                      </a:lnTo>
                      <a:lnTo>
                        <a:pt x="0" y="21"/>
                      </a:lnTo>
                      <a:lnTo>
                        <a:pt x="408" y="237"/>
                      </a:lnTo>
                      <a:lnTo>
                        <a:pt x="408" y="2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11" name="Freeform 10"/>
                <p:cNvSpPr>
                  <a:spLocks/>
                </p:cNvSpPr>
                <p:nvPr/>
              </p:nvSpPr>
              <p:spPr bwMode="auto">
                <a:xfrm>
                  <a:off x="4492625" y="3829050"/>
                  <a:ext cx="1033462" cy="312738"/>
                </a:xfrm>
                <a:custGeom>
                  <a:avLst/>
                  <a:gdLst>
                    <a:gd name="T0" fmla="*/ 325 w 651"/>
                    <a:gd name="T1" fmla="*/ 197 h 197"/>
                    <a:gd name="T2" fmla="*/ 325 w 651"/>
                    <a:gd name="T3" fmla="*/ 197 h 197"/>
                    <a:gd name="T4" fmla="*/ 325 w 651"/>
                    <a:gd name="T5" fmla="*/ 197 h 197"/>
                    <a:gd name="T6" fmla="*/ 325 w 651"/>
                    <a:gd name="T7" fmla="*/ 197 h 197"/>
                    <a:gd name="T8" fmla="*/ 651 w 651"/>
                    <a:gd name="T9" fmla="*/ 24 h 197"/>
                    <a:gd name="T10" fmla="*/ 639 w 651"/>
                    <a:gd name="T11" fmla="*/ 0 h 197"/>
                    <a:gd name="T12" fmla="*/ 325 w 651"/>
                    <a:gd name="T13" fmla="*/ 166 h 197"/>
                    <a:gd name="T14" fmla="*/ 12 w 651"/>
                    <a:gd name="T15" fmla="*/ 0 h 197"/>
                    <a:gd name="T16" fmla="*/ 0 w 651"/>
                    <a:gd name="T17" fmla="*/ 24 h 197"/>
                    <a:gd name="T18" fmla="*/ 325 w 651"/>
                    <a:gd name="T19" fmla="*/ 197 h 197"/>
                    <a:gd name="T20" fmla="*/ 325 w 651"/>
                    <a:gd name="T21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51" h="197">
                      <a:moveTo>
                        <a:pt x="325" y="197"/>
                      </a:move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651" y="24"/>
                      </a:lnTo>
                      <a:lnTo>
                        <a:pt x="639" y="0"/>
                      </a:lnTo>
                      <a:lnTo>
                        <a:pt x="325" y="166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12" name="Freeform 11"/>
                <p:cNvSpPr>
                  <a:spLocks/>
                </p:cNvSpPr>
                <p:nvPr/>
              </p:nvSpPr>
              <p:spPr bwMode="auto">
                <a:xfrm>
                  <a:off x="4684713" y="3549650"/>
                  <a:ext cx="649287" cy="211138"/>
                </a:xfrm>
                <a:custGeom>
                  <a:avLst/>
                  <a:gdLst>
                    <a:gd name="T0" fmla="*/ 204 w 409"/>
                    <a:gd name="T1" fmla="*/ 133 h 133"/>
                    <a:gd name="T2" fmla="*/ 204 w 409"/>
                    <a:gd name="T3" fmla="*/ 133 h 133"/>
                    <a:gd name="T4" fmla="*/ 204 w 409"/>
                    <a:gd name="T5" fmla="*/ 133 h 133"/>
                    <a:gd name="T6" fmla="*/ 204 w 409"/>
                    <a:gd name="T7" fmla="*/ 131 h 133"/>
                    <a:gd name="T8" fmla="*/ 409 w 409"/>
                    <a:gd name="T9" fmla="*/ 24 h 133"/>
                    <a:gd name="T10" fmla="*/ 397 w 409"/>
                    <a:gd name="T11" fmla="*/ 0 h 133"/>
                    <a:gd name="T12" fmla="*/ 204 w 409"/>
                    <a:gd name="T13" fmla="*/ 102 h 133"/>
                    <a:gd name="T14" fmla="*/ 12 w 409"/>
                    <a:gd name="T15" fmla="*/ 0 h 133"/>
                    <a:gd name="T16" fmla="*/ 0 w 409"/>
                    <a:gd name="T17" fmla="*/ 24 h 133"/>
                    <a:gd name="T18" fmla="*/ 204 w 409"/>
                    <a:gd name="T19" fmla="*/ 131 h 133"/>
                    <a:gd name="T20" fmla="*/ 204 w 409"/>
                    <a:gd name="T21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9" h="133">
                      <a:moveTo>
                        <a:pt x="204" y="133"/>
                      </a:moveTo>
                      <a:lnTo>
                        <a:pt x="204" y="133"/>
                      </a:lnTo>
                      <a:lnTo>
                        <a:pt x="204" y="133"/>
                      </a:lnTo>
                      <a:lnTo>
                        <a:pt x="204" y="131"/>
                      </a:lnTo>
                      <a:lnTo>
                        <a:pt x="409" y="24"/>
                      </a:lnTo>
                      <a:lnTo>
                        <a:pt x="397" y="0"/>
                      </a:lnTo>
                      <a:lnTo>
                        <a:pt x="204" y="102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204" y="131"/>
                      </a:lnTo>
                      <a:lnTo>
                        <a:pt x="204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13" name="Freeform 12"/>
                <p:cNvSpPr>
                  <a:spLocks/>
                </p:cNvSpPr>
                <p:nvPr/>
              </p:nvSpPr>
              <p:spPr bwMode="auto">
                <a:xfrm>
                  <a:off x="4772025" y="3244850"/>
                  <a:ext cx="474662" cy="161925"/>
                </a:xfrm>
                <a:custGeom>
                  <a:avLst/>
                  <a:gdLst>
                    <a:gd name="T0" fmla="*/ 149 w 299"/>
                    <a:gd name="T1" fmla="*/ 102 h 102"/>
                    <a:gd name="T2" fmla="*/ 299 w 299"/>
                    <a:gd name="T3" fmla="*/ 24 h 102"/>
                    <a:gd name="T4" fmla="*/ 285 w 299"/>
                    <a:gd name="T5" fmla="*/ 0 h 102"/>
                    <a:gd name="T6" fmla="*/ 152 w 299"/>
                    <a:gd name="T7" fmla="*/ 71 h 102"/>
                    <a:gd name="T8" fmla="*/ 12 w 299"/>
                    <a:gd name="T9" fmla="*/ 3 h 102"/>
                    <a:gd name="T10" fmla="*/ 0 w 299"/>
                    <a:gd name="T11" fmla="*/ 26 h 102"/>
                    <a:gd name="T12" fmla="*/ 147 w 299"/>
                    <a:gd name="T13" fmla="*/ 97 h 102"/>
                    <a:gd name="T14" fmla="*/ 149 w 299"/>
                    <a:gd name="T15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9" h="102">
                      <a:moveTo>
                        <a:pt x="149" y="102"/>
                      </a:moveTo>
                      <a:lnTo>
                        <a:pt x="299" y="24"/>
                      </a:lnTo>
                      <a:lnTo>
                        <a:pt x="285" y="0"/>
                      </a:lnTo>
                      <a:lnTo>
                        <a:pt x="152" y="71"/>
                      </a:lnTo>
                      <a:lnTo>
                        <a:pt x="12" y="3"/>
                      </a:lnTo>
                      <a:lnTo>
                        <a:pt x="0" y="26"/>
                      </a:lnTo>
                      <a:lnTo>
                        <a:pt x="147" y="97"/>
                      </a:lnTo>
                      <a:lnTo>
                        <a:pt x="149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</p:grpSp>
        </p:grpSp>
        <p:grpSp>
          <p:nvGrpSpPr>
            <p:cNvPr id="167" name="Group 84"/>
            <p:cNvGrpSpPr/>
            <p:nvPr/>
          </p:nvGrpSpPr>
          <p:grpSpPr>
            <a:xfrm rot="1429292">
              <a:off x="4171297" y="1770765"/>
              <a:ext cx="1849437" cy="2863851"/>
              <a:chOff x="2031209" y="3465939"/>
              <a:chExt cx="1849437" cy="2863851"/>
            </a:xfrm>
          </p:grpSpPr>
          <p:sp>
            <p:nvSpPr>
              <p:cNvPr id="194" name="Freeform 17"/>
              <p:cNvSpPr>
                <a:spLocks/>
              </p:cNvSpPr>
              <p:nvPr/>
            </p:nvSpPr>
            <p:spPr bwMode="auto">
              <a:xfrm>
                <a:off x="2884490" y="6007527"/>
                <a:ext cx="141288" cy="322263"/>
              </a:xfrm>
              <a:custGeom>
                <a:avLst/>
                <a:gdLst>
                  <a:gd name="T0" fmla="*/ 0 w 35"/>
                  <a:gd name="T1" fmla="*/ 65 h 83"/>
                  <a:gd name="T2" fmla="*/ 17 w 35"/>
                  <a:gd name="T3" fmla="*/ 83 h 83"/>
                  <a:gd name="T4" fmla="*/ 35 w 35"/>
                  <a:gd name="T5" fmla="*/ 65 h 83"/>
                  <a:gd name="T6" fmla="*/ 35 w 35"/>
                  <a:gd name="T7" fmla="*/ 0 h 83"/>
                  <a:gd name="T8" fmla="*/ 0 w 35"/>
                  <a:gd name="T9" fmla="*/ 0 h 83"/>
                  <a:gd name="T10" fmla="*/ 0 w 35"/>
                  <a:gd name="T11" fmla="*/ 6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83">
                    <a:moveTo>
                      <a:pt x="0" y="65"/>
                    </a:moveTo>
                    <a:cubicBezTo>
                      <a:pt x="0" y="75"/>
                      <a:pt x="7" y="83"/>
                      <a:pt x="17" y="83"/>
                    </a:cubicBezTo>
                    <a:cubicBezTo>
                      <a:pt x="27" y="83"/>
                      <a:pt x="35" y="75"/>
                      <a:pt x="35" y="6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FA9C0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95" name="Freeform 86"/>
              <p:cNvSpPr>
                <a:spLocks/>
              </p:cNvSpPr>
              <p:nvPr/>
            </p:nvSpPr>
            <p:spPr bwMode="auto">
              <a:xfrm>
                <a:off x="2031209" y="3465939"/>
                <a:ext cx="923925" cy="2566988"/>
              </a:xfrm>
              <a:custGeom>
                <a:avLst/>
                <a:gdLst>
                  <a:gd name="T0" fmla="*/ 0 w 245"/>
                  <a:gd name="T1" fmla="*/ 429 h 682"/>
                  <a:gd name="T2" fmla="*/ 245 w 245"/>
                  <a:gd name="T3" fmla="*/ 682 h 682"/>
                  <a:gd name="T4" fmla="*/ 245 w 245"/>
                  <a:gd name="T5" fmla="*/ 0 h 682"/>
                  <a:gd name="T6" fmla="*/ 0 w 245"/>
                  <a:gd name="T7" fmla="*/ 42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682">
                    <a:moveTo>
                      <a:pt x="0" y="429"/>
                    </a:moveTo>
                    <a:cubicBezTo>
                      <a:pt x="0" y="617"/>
                      <a:pt x="165" y="682"/>
                      <a:pt x="245" y="682"/>
                    </a:cubicBezTo>
                    <a:cubicBezTo>
                      <a:pt x="245" y="0"/>
                      <a:pt x="245" y="0"/>
                      <a:pt x="245" y="0"/>
                    </a:cubicBezTo>
                    <a:cubicBezTo>
                      <a:pt x="245" y="0"/>
                      <a:pt x="0" y="241"/>
                      <a:pt x="0" y="429"/>
                    </a:cubicBezTo>
                    <a:close/>
                  </a:path>
                </a:pathLst>
              </a:custGeom>
              <a:solidFill>
                <a:srgbClr val="FA9C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96" name="Freeform 87"/>
              <p:cNvSpPr>
                <a:spLocks/>
              </p:cNvSpPr>
              <p:nvPr/>
            </p:nvSpPr>
            <p:spPr bwMode="auto">
              <a:xfrm>
                <a:off x="2955134" y="3465939"/>
                <a:ext cx="925512" cy="2566988"/>
              </a:xfrm>
              <a:custGeom>
                <a:avLst/>
                <a:gdLst>
                  <a:gd name="T0" fmla="*/ 0 w 245"/>
                  <a:gd name="T1" fmla="*/ 0 h 682"/>
                  <a:gd name="T2" fmla="*/ 0 w 245"/>
                  <a:gd name="T3" fmla="*/ 682 h 682"/>
                  <a:gd name="T4" fmla="*/ 245 w 245"/>
                  <a:gd name="T5" fmla="*/ 429 h 682"/>
                  <a:gd name="T6" fmla="*/ 0 w 245"/>
                  <a:gd name="T7" fmla="*/ 0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682">
                    <a:moveTo>
                      <a:pt x="0" y="0"/>
                    </a:moveTo>
                    <a:cubicBezTo>
                      <a:pt x="0" y="682"/>
                      <a:pt x="0" y="682"/>
                      <a:pt x="0" y="682"/>
                    </a:cubicBezTo>
                    <a:cubicBezTo>
                      <a:pt x="80" y="682"/>
                      <a:pt x="245" y="617"/>
                      <a:pt x="245" y="429"/>
                    </a:cubicBezTo>
                    <a:cubicBezTo>
                      <a:pt x="245" y="24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9C0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grpSp>
            <p:nvGrpSpPr>
              <p:cNvPr id="197" name="Group 88"/>
              <p:cNvGrpSpPr/>
              <p:nvPr/>
            </p:nvGrpSpPr>
            <p:grpSpPr>
              <a:xfrm>
                <a:off x="2307434" y="3958064"/>
                <a:ext cx="1296987" cy="1885951"/>
                <a:chOff x="4360863" y="3244850"/>
                <a:chExt cx="1296987" cy="1885951"/>
              </a:xfrm>
              <a:solidFill>
                <a:srgbClr val="FFFFFF">
                  <a:alpha val="10000"/>
                </a:srgbClr>
              </a:solidFill>
            </p:grpSpPr>
            <p:sp>
              <p:nvSpPr>
                <p:cNvPr id="198" name="Freeform 7"/>
                <p:cNvSpPr>
                  <a:spLocks/>
                </p:cNvSpPr>
                <p:nvPr/>
              </p:nvSpPr>
              <p:spPr bwMode="auto">
                <a:xfrm>
                  <a:off x="4492625" y="4818063"/>
                  <a:ext cx="1033462" cy="312738"/>
                </a:xfrm>
                <a:custGeom>
                  <a:avLst/>
                  <a:gdLst>
                    <a:gd name="T0" fmla="*/ 639 w 651"/>
                    <a:gd name="T1" fmla="*/ 0 h 197"/>
                    <a:gd name="T2" fmla="*/ 325 w 651"/>
                    <a:gd name="T3" fmla="*/ 166 h 197"/>
                    <a:gd name="T4" fmla="*/ 12 w 651"/>
                    <a:gd name="T5" fmla="*/ 0 h 197"/>
                    <a:gd name="T6" fmla="*/ 0 w 651"/>
                    <a:gd name="T7" fmla="*/ 24 h 197"/>
                    <a:gd name="T8" fmla="*/ 325 w 651"/>
                    <a:gd name="T9" fmla="*/ 195 h 197"/>
                    <a:gd name="T10" fmla="*/ 325 w 651"/>
                    <a:gd name="T11" fmla="*/ 197 h 197"/>
                    <a:gd name="T12" fmla="*/ 325 w 651"/>
                    <a:gd name="T13" fmla="*/ 197 h 197"/>
                    <a:gd name="T14" fmla="*/ 325 w 651"/>
                    <a:gd name="T15" fmla="*/ 197 h 197"/>
                    <a:gd name="T16" fmla="*/ 325 w 651"/>
                    <a:gd name="T17" fmla="*/ 195 h 197"/>
                    <a:gd name="T18" fmla="*/ 651 w 651"/>
                    <a:gd name="T19" fmla="*/ 24 h 197"/>
                    <a:gd name="T20" fmla="*/ 639 w 651"/>
                    <a:gd name="T21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51" h="197">
                      <a:moveTo>
                        <a:pt x="639" y="0"/>
                      </a:moveTo>
                      <a:lnTo>
                        <a:pt x="325" y="166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325" y="195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5"/>
                      </a:lnTo>
                      <a:lnTo>
                        <a:pt x="651" y="24"/>
                      </a:lnTo>
                      <a:lnTo>
                        <a:pt x="63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199" name="Freeform 8"/>
                <p:cNvSpPr>
                  <a:spLocks/>
                </p:cNvSpPr>
                <p:nvPr/>
              </p:nvSpPr>
              <p:spPr bwMode="auto">
                <a:xfrm>
                  <a:off x="4360863" y="4452938"/>
                  <a:ext cx="1296987" cy="381000"/>
                </a:xfrm>
                <a:custGeom>
                  <a:avLst/>
                  <a:gdLst>
                    <a:gd name="T0" fmla="*/ 408 w 817"/>
                    <a:gd name="T1" fmla="*/ 211 h 240"/>
                    <a:gd name="T2" fmla="*/ 12 w 817"/>
                    <a:gd name="T3" fmla="*/ 0 h 240"/>
                    <a:gd name="T4" fmla="*/ 0 w 817"/>
                    <a:gd name="T5" fmla="*/ 24 h 240"/>
                    <a:gd name="T6" fmla="*/ 408 w 817"/>
                    <a:gd name="T7" fmla="*/ 240 h 240"/>
                    <a:gd name="T8" fmla="*/ 408 w 817"/>
                    <a:gd name="T9" fmla="*/ 240 h 240"/>
                    <a:gd name="T10" fmla="*/ 408 w 817"/>
                    <a:gd name="T11" fmla="*/ 240 h 240"/>
                    <a:gd name="T12" fmla="*/ 408 w 817"/>
                    <a:gd name="T13" fmla="*/ 240 h 240"/>
                    <a:gd name="T14" fmla="*/ 408 w 817"/>
                    <a:gd name="T15" fmla="*/ 240 h 240"/>
                    <a:gd name="T16" fmla="*/ 817 w 817"/>
                    <a:gd name="T17" fmla="*/ 24 h 240"/>
                    <a:gd name="T18" fmla="*/ 805 w 817"/>
                    <a:gd name="T19" fmla="*/ 0 h 240"/>
                    <a:gd name="T20" fmla="*/ 408 w 817"/>
                    <a:gd name="T21" fmla="*/ 21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17" h="240">
                      <a:moveTo>
                        <a:pt x="408" y="211"/>
                      </a:move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817" y="24"/>
                      </a:lnTo>
                      <a:lnTo>
                        <a:pt x="805" y="0"/>
                      </a:lnTo>
                      <a:lnTo>
                        <a:pt x="408" y="2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00" name="Freeform 9"/>
                <p:cNvSpPr>
                  <a:spLocks/>
                </p:cNvSpPr>
                <p:nvPr/>
              </p:nvSpPr>
              <p:spPr bwMode="auto">
                <a:xfrm>
                  <a:off x="4360863" y="4125913"/>
                  <a:ext cx="1296987" cy="381000"/>
                </a:xfrm>
                <a:custGeom>
                  <a:avLst/>
                  <a:gdLst>
                    <a:gd name="T0" fmla="*/ 408 w 817"/>
                    <a:gd name="T1" fmla="*/ 240 h 240"/>
                    <a:gd name="T2" fmla="*/ 408 w 817"/>
                    <a:gd name="T3" fmla="*/ 240 h 240"/>
                    <a:gd name="T4" fmla="*/ 408 w 817"/>
                    <a:gd name="T5" fmla="*/ 240 h 240"/>
                    <a:gd name="T6" fmla="*/ 408 w 817"/>
                    <a:gd name="T7" fmla="*/ 237 h 240"/>
                    <a:gd name="T8" fmla="*/ 817 w 817"/>
                    <a:gd name="T9" fmla="*/ 21 h 240"/>
                    <a:gd name="T10" fmla="*/ 805 w 817"/>
                    <a:gd name="T11" fmla="*/ 0 h 240"/>
                    <a:gd name="T12" fmla="*/ 408 w 817"/>
                    <a:gd name="T13" fmla="*/ 209 h 240"/>
                    <a:gd name="T14" fmla="*/ 12 w 817"/>
                    <a:gd name="T15" fmla="*/ 0 h 240"/>
                    <a:gd name="T16" fmla="*/ 0 w 817"/>
                    <a:gd name="T17" fmla="*/ 21 h 240"/>
                    <a:gd name="T18" fmla="*/ 408 w 817"/>
                    <a:gd name="T19" fmla="*/ 237 h 240"/>
                    <a:gd name="T20" fmla="*/ 408 w 817"/>
                    <a:gd name="T2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17" h="240">
                      <a:moveTo>
                        <a:pt x="408" y="240"/>
                      </a:move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37"/>
                      </a:lnTo>
                      <a:lnTo>
                        <a:pt x="817" y="21"/>
                      </a:lnTo>
                      <a:lnTo>
                        <a:pt x="805" y="0"/>
                      </a:lnTo>
                      <a:lnTo>
                        <a:pt x="408" y="209"/>
                      </a:lnTo>
                      <a:lnTo>
                        <a:pt x="12" y="0"/>
                      </a:lnTo>
                      <a:lnTo>
                        <a:pt x="0" y="21"/>
                      </a:lnTo>
                      <a:lnTo>
                        <a:pt x="408" y="237"/>
                      </a:lnTo>
                      <a:lnTo>
                        <a:pt x="408" y="2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01" name="Freeform 10"/>
                <p:cNvSpPr>
                  <a:spLocks/>
                </p:cNvSpPr>
                <p:nvPr/>
              </p:nvSpPr>
              <p:spPr bwMode="auto">
                <a:xfrm>
                  <a:off x="4492625" y="3829050"/>
                  <a:ext cx="1033462" cy="312738"/>
                </a:xfrm>
                <a:custGeom>
                  <a:avLst/>
                  <a:gdLst>
                    <a:gd name="T0" fmla="*/ 325 w 651"/>
                    <a:gd name="T1" fmla="*/ 197 h 197"/>
                    <a:gd name="T2" fmla="*/ 325 w 651"/>
                    <a:gd name="T3" fmla="*/ 197 h 197"/>
                    <a:gd name="T4" fmla="*/ 325 w 651"/>
                    <a:gd name="T5" fmla="*/ 197 h 197"/>
                    <a:gd name="T6" fmla="*/ 325 w 651"/>
                    <a:gd name="T7" fmla="*/ 197 h 197"/>
                    <a:gd name="T8" fmla="*/ 651 w 651"/>
                    <a:gd name="T9" fmla="*/ 24 h 197"/>
                    <a:gd name="T10" fmla="*/ 639 w 651"/>
                    <a:gd name="T11" fmla="*/ 0 h 197"/>
                    <a:gd name="T12" fmla="*/ 325 w 651"/>
                    <a:gd name="T13" fmla="*/ 166 h 197"/>
                    <a:gd name="T14" fmla="*/ 12 w 651"/>
                    <a:gd name="T15" fmla="*/ 0 h 197"/>
                    <a:gd name="T16" fmla="*/ 0 w 651"/>
                    <a:gd name="T17" fmla="*/ 24 h 197"/>
                    <a:gd name="T18" fmla="*/ 325 w 651"/>
                    <a:gd name="T19" fmla="*/ 197 h 197"/>
                    <a:gd name="T20" fmla="*/ 325 w 651"/>
                    <a:gd name="T21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51" h="197">
                      <a:moveTo>
                        <a:pt x="325" y="197"/>
                      </a:move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651" y="24"/>
                      </a:lnTo>
                      <a:lnTo>
                        <a:pt x="639" y="0"/>
                      </a:lnTo>
                      <a:lnTo>
                        <a:pt x="325" y="166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02" name="Freeform 11"/>
                <p:cNvSpPr>
                  <a:spLocks/>
                </p:cNvSpPr>
                <p:nvPr/>
              </p:nvSpPr>
              <p:spPr bwMode="auto">
                <a:xfrm>
                  <a:off x="4684713" y="3549650"/>
                  <a:ext cx="649287" cy="211138"/>
                </a:xfrm>
                <a:custGeom>
                  <a:avLst/>
                  <a:gdLst>
                    <a:gd name="T0" fmla="*/ 204 w 409"/>
                    <a:gd name="T1" fmla="*/ 133 h 133"/>
                    <a:gd name="T2" fmla="*/ 204 w 409"/>
                    <a:gd name="T3" fmla="*/ 133 h 133"/>
                    <a:gd name="T4" fmla="*/ 204 w 409"/>
                    <a:gd name="T5" fmla="*/ 133 h 133"/>
                    <a:gd name="T6" fmla="*/ 204 w 409"/>
                    <a:gd name="T7" fmla="*/ 131 h 133"/>
                    <a:gd name="T8" fmla="*/ 409 w 409"/>
                    <a:gd name="T9" fmla="*/ 24 h 133"/>
                    <a:gd name="T10" fmla="*/ 397 w 409"/>
                    <a:gd name="T11" fmla="*/ 0 h 133"/>
                    <a:gd name="T12" fmla="*/ 204 w 409"/>
                    <a:gd name="T13" fmla="*/ 102 h 133"/>
                    <a:gd name="T14" fmla="*/ 12 w 409"/>
                    <a:gd name="T15" fmla="*/ 0 h 133"/>
                    <a:gd name="T16" fmla="*/ 0 w 409"/>
                    <a:gd name="T17" fmla="*/ 24 h 133"/>
                    <a:gd name="T18" fmla="*/ 204 w 409"/>
                    <a:gd name="T19" fmla="*/ 131 h 133"/>
                    <a:gd name="T20" fmla="*/ 204 w 409"/>
                    <a:gd name="T21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9" h="133">
                      <a:moveTo>
                        <a:pt x="204" y="133"/>
                      </a:moveTo>
                      <a:lnTo>
                        <a:pt x="204" y="133"/>
                      </a:lnTo>
                      <a:lnTo>
                        <a:pt x="204" y="133"/>
                      </a:lnTo>
                      <a:lnTo>
                        <a:pt x="204" y="131"/>
                      </a:lnTo>
                      <a:lnTo>
                        <a:pt x="409" y="24"/>
                      </a:lnTo>
                      <a:lnTo>
                        <a:pt x="397" y="0"/>
                      </a:lnTo>
                      <a:lnTo>
                        <a:pt x="204" y="102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204" y="131"/>
                      </a:lnTo>
                      <a:lnTo>
                        <a:pt x="204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203" name="Freeform 12"/>
                <p:cNvSpPr>
                  <a:spLocks/>
                </p:cNvSpPr>
                <p:nvPr/>
              </p:nvSpPr>
              <p:spPr bwMode="auto">
                <a:xfrm>
                  <a:off x="4772025" y="3244850"/>
                  <a:ext cx="474662" cy="161925"/>
                </a:xfrm>
                <a:custGeom>
                  <a:avLst/>
                  <a:gdLst>
                    <a:gd name="T0" fmla="*/ 149 w 299"/>
                    <a:gd name="T1" fmla="*/ 102 h 102"/>
                    <a:gd name="T2" fmla="*/ 299 w 299"/>
                    <a:gd name="T3" fmla="*/ 24 h 102"/>
                    <a:gd name="T4" fmla="*/ 285 w 299"/>
                    <a:gd name="T5" fmla="*/ 0 h 102"/>
                    <a:gd name="T6" fmla="*/ 152 w 299"/>
                    <a:gd name="T7" fmla="*/ 71 h 102"/>
                    <a:gd name="T8" fmla="*/ 12 w 299"/>
                    <a:gd name="T9" fmla="*/ 3 h 102"/>
                    <a:gd name="T10" fmla="*/ 0 w 299"/>
                    <a:gd name="T11" fmla="*/ 26 h 102"/>
                    <a:gd name="T12" fmla="*/ 147 w 299"/>
                    <a:gd name="T13" fmla="*/ 97 h 102"/>
                    <a:gd name="T14" fmla="*/ 149 w 299"/>
                    <a:gd name="T15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9" h="102">
                      <a:moveTo>
                        <a:pt x="149" y="102"/>
                      </a:moveTo>
                      <a:lnTo>
                        <a:pt x="299" y="24"/>
                      </a:lnTo>
                      <a:lnTo>
                        <a:pt x="285" y="0"/>
                      </a:lnTo>
                      <a:lnTo>
                        <a:pt x="152" y="71"/>
                      </a:lnTo>
                      <a:lnTo>
                        <a:pt x="12" y="3"/>
                      </a:lnTo>
                      <a:lnTo>
                        <a:pt x="0" y="26"/>
                      </a:lnTo>
                      <a:lnTo>
                        <a:pt x="147" y="97"/>
                      </a:lnTo>
                      <a:lnTo>
                        <a:pt x="149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</p:grpSp>
        </p:grpSp>
        <p:grpSp>
          <p:nvGrpSpPr>
            <p:cNvPr id="168" name="Group 95"/>
            <p:cNvGrpSpPr/>
            <p:nvPr/>
          </p:nvGrpSpPr>
          <p:grpSpPr>
            <a:xfrm rot="4330128">
              <a:off x="5252077" y="3644657"/>
              <a:ext cx="1849437" cy="2863851"/>
              <a:chOff x="2031209" y="3465939"/>
              <a:chExt cx="1849437" cy="2863851"/>
            </a:xfrm>
          </p:grpSpPr>
          <p:sp>
            <p:nvSpPr>
              <p:cNvPr id="184" name="Freeform 17"/>
              <p:cNvSpPr>
                <a:spLocks/>
              </p:cNvSpPr>
              <p:nvPr/>
            </p:nvSpPr>
            <p:spPr bwMode="auto">
              <a:xfrm>
                <a:off x="2884490" y="6007527"/>
                <a:ext cx="141288" cy="322263"/>
              </a:xfrm>
              <a:custGeom>
                <a:avLst/>
                <a:gdLst>
                  <a:gd name="T0" fmla="*/ 0 w 35"/>
                  <a:gd name="T1" fmla="*/ 65 h 83"/>
                  <a:gd name="T2" fmla="*/ 17 w 35"/>
                  <a:gd name="T3" fmla="*/ 83 h 83"/>
                  <a:gd name="T4" fmla="*/ 35 w 35"/>
                  <a:gd name="T5" fmla="*/ 65 h 83"/>
                  <a:gd name="T6" fmla="*/ 35 w 35"/>
                  <a:gd name="T7" fmla="*/ 0 h 83"/>
                  <a:gd name="T8" fmla="*/ 0 w 35"/>
                  <a:gd name="T9" fmla="*/ 0 h 83"/>
                  <a:gd name="T10" fmla="*/ 0 w 35"/>
                  <a:gd name="T11" fmla="*/ 6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83">
                    <a:moveTo>
                      <a:pt x="0" y="65"/>
                    </a:moveTo>
                    <a:cubicBezTo>
                      <a:pt x="0" y="75"/>
                      <a:pt x="7" y="83"/>
                      <a:pt x="17" y="83"/>
                    </a:cubicBezTo>
                    <a:cubicBezTo>
                      <a:pt x="27" y="83"/>
                      <a:pt x="35" y="75"/>
                      <a:pt x="35" y="6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90BC33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85" name="Freeform 97"/>
              <p:cNvSpPr>
                <a:spLocks/>
              </p:cNvSpPr>
              <p:nvPr/>
            </p:nvSpPr>
            <p:spPr bwMode="auto">
              <a:xfrm>
                <a:off x="2031209" y="3465939"/>
                <a:ext cx="923925" cy="2566988"/>
              </a:xfrm>
              <a:custGeom>
                <a:avLst/>
                <a:gdLst>
                  <a:gd name="T0" fmla="*/ 0 w 245"/>
                  <a:gd name="T1" fmla="*/ 429 h 682"/>
                  <a:gd name="T2" fmla="*/ 245 w 245"/>
                  <a:gd name="T3" fmla="*/ 682 h 682"/>
                  <a:gd name="T4" fmla="*/ 245 w 245"/>
                  <a:gd name="T5" fmla="*/ 0 h 682"/>
                  <a:gd name="T6" fmla="*/ 0 w 245"/>
                  <a:gd name="T7" fmla="*/ 42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682">
                    <a:moveTo>
                      <a:pt x="0" y="429"/>
                    </a:moveTo>
                    <a:cubicBezTo>
                      <a:pt x="0" y="617"/>
                      <a:pt x="165" y="682"/>
                      <a:pt x="245" y="682"/>
                    </a:cubicBezTo>
                    <a:cubicBezTo>
                      <a:pt x="245" y="0"/>
                      <a:pt x="245" y="0"/>
                      <a:pt x="245" y="0"/>
                    </a:cubicBezTo>
                    <a:cubicBezTo>
                      <a:pt x="245" y="0"/>
                      <a:pt x="0" y="241"/>
                      <a:pt x="0" y="429"/>
                    </a:cubicBezTo>
                    <a:close/>
                  </a:path>
                </a:pathLst>
              </a:custGeom>
              <a:solidFill>
                <a:srgbClr val="90BC3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86" name="Freeform 98"/>
              <p:cNvSpPr>
                <a:spLocks/>
              </p:cNvSpPr>
              <p:nvPr/>
            </p:nvSpPr>
            <p:spPr bwMode="auto">
              <a:xfrm>
                <a:off x="2955134" y="3465939"/>
                <a:ext cx="925512" cy="2566988"/>
              </a:xfrm>
              <a:custGeom>
                <a:avLst/>
                <a:gdLst>
                  <a:gd name="T0" fmla="*/ 0 w 245"/>
                  <a:gd name="T1" fmla="*/ 0 h 682"/>
                  <a:gd name="T2" fmla="*/ 0 w 245"/>
                  <a:gd name="T3" fmla="*/ 682 h 682"/>
                  <a:gd name="T4" fmla="*/ 245 w 245"/>
                  <a:gd name="T5" fmla="*/ 429 h 682"/>
                  <a:gd name="T6" fmla="*/ 0 w 245"/>
                  <a:gd name="T7" fmla="*/ 0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682">
                    <a:moveTo>
                      <a:pt x="0" y="0"/>
                    </a:moveTo>
                    <a:cubicBezTo>
                      <a:pt x="0" y="682"/>
                      <a:pt x="0" y="682"/>
                      <a:pt x="0" y="682"/>
                    </a:cubicBezTo>
                    <a:cubicBezTo>
                      <a:pt x="80" y="682"/>
                      <a:pt x="245" y="617"/>
                      <a:pt x="245" y="429"/>
                    </a:cubicBezTo>
                    <a:cubicBezTo>
                      <a:pt x="245" y="24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0BC33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grpSp>
            <p:nvGrpSpPr>
              <p:cNvPr id="187" name="Group 99"/>
              <p:cNvGrpSpPr/>
              <p:nvPr/>
            </p:nvGrpSpPr>
            <p:grpSpPr>
              <a:xfrm>
                <a:off x="2307434" y="3958064"/>
                <a:ext cx="1296987" cy="1885951"/>
                <a:chOff x="4360863" y="3244850"/>
                <a:chExt cx="1296987" cy="1885951"/>
              </a:xfrm>
              <a:solidFill>
                <a:srgbClr val="FFFFFF">
                  <a:alpha val="10000"/>
                </a:srgbClr>
              </a:solidFill>
            </p:grpSpPr>
            <p:sp>
              <p:nvSpPr>
                <p:cNvPr id="188" name="Freeform 7"/>
                <p:cNvSpPr>
                  <a:spLocks/>
                </p:cNvSpPr>
                <p:nvPr/>
              </p:nvSpPr>
              <p:spPr bwMode="auto">
                <a:xfrm>
                  <a:off x="4492625" y="4818063"/>
                  <a:ext cx="1033462" cy="312738"/>
                </a:xfrm>
                <a:custGeom>
                  <a:avLst/>
                  <a:gdLst>
                    <a:gd name="T0" fmla="*/ 639 w 651"/>
                    <a:gd name="T1" fmla="*/ 0 h 197"/>
                    <a:gd name="T2" fmla="*/ 325 w 651"/>
                    <a:gd name="T3" fmla="*/ 166 h 197"/>
                    <a:gd name="T4" fmla="*/ 12 w 651"/>
                    <a:gd name="T5" fmla="*/ 0 h 197"/>
                    <a:gd name="T6" fmla="*/ 0 w 651"/>
                    <a:gd name="T7" fmla="*/ 24 h 197"/>
                    <a:gd name="T8" fmla="*/ 325 w 651"/>
                    <a:gd name="T9" fmla="*/ 195 h 197"/>
                    <a:gd name="T10" fmla="*/ 325 w 651"/>
                    <a:gd name="T11" fmla="*/ 197 h 197"/>
                    <a:gd name="T12" fmla="*/ 325 w 651"/>
                    <a:gd name="T13" fmla="*/ 197 h 197"/>
                    <a:gd name="T14" fmla="*/ 325 w 651"/>
                    <a:gd name="T15" fmla="*/ 197 h 197"/>
                    <a:gd name="T16" fmla="*/ 325 w 651"/>
                    <a:gd name="T17" fmla="*/ 195 h 197"/>
                    <a:gd name="T18" fmla="*/ 651 w 651"/>
                    <a:gd name="T19" fmla="*/ 24 h 197"/>
                    <a:gd name="T20" fmla="*/ 639 w 651"/>
                    <a:gd name="T21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51" h="197">
                      <a:moveTo>
                        <a:pt x="639" y="0"/>
                      </a:moveTo>
                      <a:lnTo>
                        <a:pt x="325" y="166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325" y="195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5"/>
                      </a:lnTo>
                      <a:lnTo>
                        <a:pt x="651" y="24"/>
                      </a:lnTo>
                      <a:lnTo>
                        <a:pt x="63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189" name="Freeform 8"/>
                <p:cNvSpPr>
                  <a:spLocks/>
                </p:cNvSpPr>
                <p:nvPr/>
              </p:nvSpPr>
              <p:spPr bwMode="auto">
                <a:xfrm>
                  <a:off x="4360863" y="4452938"/>
                  <a:ext cx="1296987" cy="381000"/>
                </a:xfrm>
                <a:custGeom>
                  <a:avLst/>
                  <a:gdLst>
                    <a:gd name="T0" fmla="*/ 408 w 817"/>
                    <a:gd name="T1" fmla="*/ 211 h 240"/>
                    <a:gd name="T2" fmla="*/ 12 w 817"/>
                    <a:gd name="T3" fmla="*/ 0 h 240"/>
                    <a:gd name="T4" fmla="*/ 0 w 817"/>
                    <a:gd name="T5" fmla="*/ 24 h 240"/>
                    <a:gd name="T6" fmla="*/ 408 w 817"/>
                    <a:gd name="T7" fmla="*/ 240 h 240"/>
                    <a:gd name="T8" fmla="*/ 408 w 817"/>
                    <a:gd name="T9" fmla="*/ 240 h 240"/>
                    <a:gd name="T10" fmla="*/ 408 w 817"/>
                    <a:gd name="T11" fmla="*/ 240 h 240"/>
                    <a:gd name="T12" fmla="*/ 408 w 817"/>
                    <a:gd name="T13" fmla="*/ 240 h 240"/>
                    <a:gd name="T14" fmla="*/ 408 w 817"/>
                    <a:gd name="T15" fmla="*/ 240 h 240"/>
                    <a:gd name="T16" fmla="*/ 817 w 817"/>
                    <a:gd name="T17" fmla="*/ 24 h 240"/>
                    <a:gd name="T18" fmla="*/ 805 w 817"/>
                    <a:gd name="T19" fmla="*/ 0 h 240"/>
                    <a:gd name="T20" fmla="*/ 408 w 817"/>
                    <a:gd name="T21" fmla="*/ 211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17" h="240">
                      <a:moveTo>
                        <a:pt x="408" y="211"/>
                      </a:move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817" y="24"/>
                      </a:lnTo>
                      <a:lnTo>
                        <a:pt x="805" y="0"/>
                      </a:lnTo>
                      <a:lnTo>
                        <a:pt x="408" y="2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190" name="Freeform 9"/>
                <p:cNvSpPr>
                  <a:spLocks/>
                </p:cNvSpPr>
                <p:nvPr/>
              </p:nvSpPr>
              <p:spPr bwMode="auto">
                <a:xfrm>
                  <a:off x="4360863" y="4125913"/>
                  <a:ext cx="1296987" cy="381000"/>
                </a:xfrm>
                <a:custGeom>
                  <a:avLst/>
                  <a:gdLst>
                    <a:gd name="T0" fmla="*/ 408 w 817"/>
                    <a:gd name="T1" fmla="*/ 240 h 240"/>
                    <a:gd name="T2" fmla="*/ 408 w 817"/>
                    <a:gd name="T3" fmla="*/ 240 h 240"/>
                    <a:gd name="T4" fmla="*/ 408 w 817"/>
                    <a:gd name="T5" fmla="*/ 240 h 240"/>
                    <a:gd name="T6" fmla="*/ 408 w 817"/>
                    <a:gd name="T7" fmla="*/ 237 h 240"/>
                    <a:gd name="T8" fmla="*/ 817 w 817"/>
                    <a:gd name="T9" fmla="*/ 21 h 240"/>
                    <a:gd name="T10" fmla="*/ 805 w 817"/>
                    <a:gd name="T11" fmla="*/ 0 h 240"/>
                    <a:gd name="T12" fmla="*/ 408 w 817"/>
                    <a:gd name="T13" fmla="*/ 209 h 240"/>
                    <a:gd name="T14" fmla="*/ 12 w 817"/>
                    <a:gd name="T15" fmla="*/ 0 h 240"/>
                    <a:gd name="T16" fmla="*/ 0 w 817"/>
                    <a:gd name="T17" fmla="*/ 21 h 240"/>
                    <a:gd name="T18" fmla="*/ 408 w 817"/>
                    <a:gd name="T19" fmla="*/ 237 h 240"/>
                    <a:gd name="T20" fmla="*/ 408 w 817"/>
                    <a:gd name="T2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17" h="240">
                      <a:moveTo>
                        <a:pt x="408" y="240"/>
                      </a:moveTo>
                      <a:lnTo>
                        <a:pt x="408" y="240"/>
                      </a:lnTo>
                      <a:lnTo>
                        <a:pt x="408" y="240"/>
                      </a:lnTo>
                      <a:lnTo>
                        <a:pt x="408" y="237"/>
                      </a:lnTo>
                      <a:lnTo>
                        <a:pt x="817" y="21"/>
                      </a:lnTo>
                      <a:lnTo>
                        <a:pt x="805" y="0"/>
                      </a:lnTo>
                      <a:lnTo>
                        <a:pt x="408" y="209"/>
                      </a:lnTo>
                      <a:lnTo>
                        <a:pt x="12" y="0"/>
                      </a:lnTo>
                      <a:lnTo>
                        <a:pt x="0" y="21"/>
                      </a:lnTo>
                      <a:lnTo>
                        <a:pt x="408" y="237"/>
                      </a:lnTo>
                      <a:lnTo>
                        <a:pt x="408" y="2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191" name="Freeform 10"/>
                <p:cNvSpPr>
                  <a:spLocks/>
                </p:cNvSpPr>
                <p:nvPr/>
              </p:nvSpPr>
              <p:spPr bwMode="auto">
                <a:xfrm>
                  <a:off x="4492625" y="3829050"/>
                  <a:ext cx="1033462" cy="312738"/>
                </a:xfrm>
                <a:custGeom>
                  <a:avLst/>
                  <a:gdLst>
                    <a:gd name="T0" fmla="*/ 325 w 651"/>
                    <a:gd name="T1" fmla="*/ 197 h 197"/>
                    <a:gd name="T2" fmla="*/ 325 w 651"/>
                    <a:gd name="T3" fmla="*/ 197 h 197"/>
                    <a:gd name="T4" fmla="*/ 325 w 651"/>
                    <a:gd name="T5" fmla="*/ 197 h 197"/>
                    <a:gd name="T6" fmla="*/ 325 w 651"/>
                    <a:gd name="T7" fmla="*/ 197 h 197"/>
                    <a:gd name="T8" fmla="*/ 651 w 651"/>
                    <a:gd name="T9" fmla="*/ 24 h 197"/>
                    <a:gd name="T10" fmla="*/ 639 w 651"/>
                    <a:gd name="T11" fmla="*/ 0 h 197"/>
                    <a:gd name="T12" fmla="*/ 325 w 651"/>
                    <a:gd name="T13" fmla="*/ 166 h 197"/>
                    <a:gd name="T14" fmla="*/ 12 w 651"/>
                    <a:gd name="T15" fmla="*/ 0 h 197"/>
                    <a:gd name="T16" fmla="*/ 0 w 651"/>
                    <a:gd name="T17" fmla="*/ 24 h 197"/>
                    <a:gd name="T18" fmla="*/ 325 w 651"/>
                    <a:gd name="T19" fmla="*/ 197 h 197"/>
                    <a:gd name="T20" fmla="*/ 325 w 651"/>
                    <a:gd name="T21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51" h="197">
                      <a:moveTo>
                        <a:pt x="325" y="197"/>
                      </a:move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lnTo>
                        <a:pt x="651" y="24"/>
                      </a:lnTo>
                      <a:lnTo>
                        <a:pt x="639" y="0"/>
                      </a:lnTo>
                      <a:lnTo>
                        <a:pt x="325" y="166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325" y="197"/>
                      </a:lnTo>
                      <a:lnTo>
                        <a:pt x="325" y="1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192" name="Freeform 11"/>
                <p:cNvSpPr>
                  <a:spLocks/>
                </p:cNvSpPr>
                <p:nvPr/>
              </p:nvSpPr>
              <p:spPr bwMode="auto">
                <a:xfrm>
                  <a:off x="4684713" y="3549650"/>
                  <a:ext cx="649287" cy="211138"/>
                </a:xfrm>
                <a:custGeom>
                  <a:avLst/>
                  <a:gdLst>
                    <a:gd name="T0" fmla="*/ 204 w 409"/>
                    <a:gd name="T1" fmla="*/ 133 h 133"/>
                    <a:gd name="T2" fmla="*/ 204 w 409"/>
                    <a:gd name="T3" fmla="*/ 133 h 133"/>
                    <a:gd name="T4" fmla="*/ 204 w 409"/>
                    <a:gd name="T5" fmla="*/ 133 h 133"/>
                    <a:gd name="T6" fmla="*/ 204 w 409"/>
                    <a:gd name="T7" fmla="*/ 131 h 133"/>
                    <a:gd name="T8" fmla="*/ 409 w 409"/>
                    <a:gd name="T9" fmla="*/ 24 h 133"/>
                    <a:gd name="T10" fmla="*/ 397 w 409"/>
                    <a:gd name="T11" fmla="*/ 0 h 133"/>
                    <a:gd name="T12" fmla="*/ 204 w 409"/>
                    <a:gd name="T13" fmla="*/ 102 h 133"/>
                    <a:gd name="T14" fmla="*/ 12 w 409"/>
                    <a:gd name="T15" fmla="*/ 0 h 133"/>
                    <a:gd name="T16" fmla="*/ 0 w 409"/>
                    <a:gd name="T17" fmla="*/ 24 h 133"/>
                    <a:gd name="T18" fmla="*/ 204 w 409"/>
                    <a:gd name="T19" fmla="*/ 131 h 133"/>
                    <a:gd name="T20" fmla="*/ 204 w 409"/>
                    <a:gd name="T21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9" h="133">
                      <a:moveTo>
                        <a:pt x="204" y="133"/>
                      </a:moveTo>
                      <a:lnTo>
                        <a:pt x="204" y="133"/>
                      </a:lnTo>
                      <a:lnTo>
                        <a:pt x="204" y="133"/>
                      </a:lnTo>
                      <a:lnTo>
                        <a:pt x="204" y="131"/>
                      </a:lnTo>
                      <a:lnTo>
                        <a:pt x="409" y="24"/>
                      </a:lnTo>
                      <a:lnTo>
                        <a:pt x="397" y="0"/>
                      </a:lnTo>
                      <a:lnTo>
                        <a:pt x="204" y="102"/>
                      </a:lnTo>
                      <a:lnTo>
                        <a:pt x="12" y="0"/>
                      </a:lnTo>
                      <a:lnTo>
                        <a:pt x="0" y="24"/>
                      </a:lnTo>
                      <a:lnTo>
                        <a:pt x="204" y="131"/>
                      </a:lnTo>
                      <a:lnTo>
                        <a:pt x="204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193" name="Freeform 12"/>
                <p:cNvSpPr>
                  <a:spLocks/>
                </p:cNvSpPr>
                <p:nvPr/>
              </p:nvSpPr>
              <p:spPr bwMode="auto">
                <a:xfrm>
                  <a:off x="4772025" y="3244850"/>
                  <a:ext cx="474662" cy="161925"/>
                </a:xfrm>
                <a:custGeom>
                  <a:avLst/>
                  <a:gdLst>
                    <a:gd name="T0" fmla="*/ 149 w 299"/>
                    <a:gd name="T1" fmla="*/ 102 h 102"/>
                    <a:gd name="T2" fmla="*/ 299 w 299"/>
                    <a:gd name="T3" fmla="*/ 24 h 102"/>
                    <a:gd name="T4" fmla="*/ 285 w 299"/>
                    <a:gd name="T5" fmla="*/ 0 h 102"/>
                    <a:gd name="T6" fmla="*/ 152 w 299"/>
                    <a:gd name="T7" fmla="*/ 71 h 102"/>
                    <a:gd name="T8" fmla="*/ 12 w 299"/>
                    <a:gd name="T9" fmla="*/ 3 h 102"/>
                    <a:gd name="T10" fmla="*/ 0 w 299"/>
                    <a:gd name="T11" fmla="*/ 26 h 102"/>
                    <a:gd name="T12" fmla="*/ 147 w 299"/>
                    <a:gd name="T13" fmla="*/ 97 h 102"/>
                    <a:gd name="T14" fmla="*/ 149 w 299"/>
                    <a:gd name="T15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9" h="102">
                      <a:moveTo>
                        <a:pt x="149" y="102"/>
                      </a:moveTo>
                      <a:lnTo>
                        <a:pt x="299" y="24"/>
                      </a:lnTo>
                      <a:lnTo>
                        <a:pt x="285" y="0"/>
                      </a:lnTo>
                      <a:lnTo>
                        <a:pt x="152" y="71"/>
                      </a:lnTo>
                      <a:lnTo>
                        <a:pt x="12" y="3"/>
                      </a:lnTo>
                      <a:lnTo>
                        <a:pt x="0" y="26"/>
                      </a:lnTo>
                      <a:lnTo>
                        <a:pt x="147" y="97"/>
                      </a:lnTo>
                      <a:lnTo>
                        <a:pt x="149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</p:grpSp>
        </p:grpSp>
        <p:sp>
          <p:nvSpPr>
            <p:cNvPr id="169" name="Oval 20"/>
            <p:cNvSpPr>
              <a:spLocks noChangeArrowheads="1"/>
            </p:cNvSpPr>
            <p:nvPr/>
          </p:nvSpPr>
          <p:spPr bwMode="auto">
            <a:xfrm rot="19193214">
              <a:off x="945936" y="4398449"/>
              <a:ext cx="1304925" cy="1304925"/>
            </a:xfrm>
            <a:prstGeom prst="ellipse">
              <a:avLst/>
            </a:prstGeom>
            <a:solidFill>
              <a:sysClr val="window" lastClr="FFFFFF"/>
            </a:solidFill>
            <a:ln w="76200">
              <a:solidFill>
                <a:srgbClr val="6C2B43">
                  <a:lumMod val="75000"/>
                </a:srgb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70" name="Oval 21"/>
            <p:cNvSpPr>
              <a:spLocks noChangeArrowheads="1"/>
            </p:cNvSpPr>
            <p:nvPr/>
          </p:nvSpPr>
          <p:spPr bwMode="auto">
            <a:xfrm rot="19193214">
              <a:off x="2290049" y="2735945"/>
              <a:ext cx="1306513" cy="1308100"/>
            </a:xfrm>
            <a:prstGeom prst="ellipse">
              <a:avLst/>
            </a:prstGeom>
            <a:solidFill>
              <a:sysClr val="window" lastClr="FFFFFF"/>
            </a:solidFill>
            <a:ln w="76200">
              <a:solidFill>
                <a:srgbClr val="DF361F">
                  <a:lumMod val="75000"/>
                </a:srgb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71" name="Oval 25"/>
            <p:cNvSpPr>
              <a:spLocks noChangeArrowheads="1"/>
            </p:cNvSpPr>
            <p:nvPr/>
          </p:nvSpPr>
          <p:spPr bwMode="auto">
            <a:xfrm rot="19193214">
              <a:off x="4373712" y="2654770"/>
              <a:ext cx="1306513" cy="1304925"/>
            </a:xfrm>
            <a:prstGeom prst="ellipse">
              <a:avLst/>
            </a:prstGeom>
            <a:solidFill>
              <a:sysClr val="window" lastClr="FFFFFF"/>
            </a:solidFill>
            <a:ln w="76200">
              <a:solidFill>
                <a:srgbClr val="FA9C00">
                  <a:lumMod val="75000"/>
                </a:srgb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72" name="Oval 29"/>
            <p:cNvSpPr>
              <a:spLocks noChangeArrowheads="1"/>
            </p:cNvSpPr>
            <p:nvPr/>
          </p:nvSpPr>
          <p:spPr bwMode="auto">
            <a:xfrm rot="19193214">
              <a:off x="5451397" y="4470994"/>
              <a:ext cx="1306513" cy="1304925"/>
            </a:xfrm>
            <a:prstGeom prst="ellipse">
              <a:avLst/>
            </a:prstGeom>
            <a:solidFill>
              <a:sysClr val="window" lastClr="FFFFFF"/>
            </a:solidFill>
            <a:ln w="76200">
              <a:solidFill>
                <a:srgbClr val="90BC33">
                  <a:lumMod val="75000"/>
                </a:srgb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grpSp>
          <p:nvGrpSpPr>
            <p:cNvPr id="173" name="Group 110"/>
            <p:cNvGrpSpPr/>
            <p:nvPr/>
          </p:nvGrpSpPr>
          <p:grpSpPr>
            <a:xfrm>
              <a:off x="1362510" y="4912004"/>
              <a:ext cx="598488" cy="277813"/>
              <a:chOff x="3917950" y="2146300"/>
              <a:chExt cx="598488" cy="277813"/>
            </a:xfrm>
            <a:solidFill>
              <a:srgbClr val="6C2B43"/>
            </a:solidFill>
          </p:grpSpPr>
          <p:sp>
            <p:nvSpPr>
              <p:cNvPr id="180" name="Freeform 155"/>
              <p:cNvSpPr>
                <a:spLocks noEditPoints="1"/>
              </p:cNvSpPr>
              <p:nvPr/>
            </p:nvSpPr>
            <p:spPr bwMode="auto">
              <a:xfrm>
                <a:off x="3917950" y="2146300"/>
                <a:ext cx="598488" cy="277813"/>
              </a:xfrm>
              <a:custGeom>
                <a:avLst/>
                <a:gdLst>
                  <a:gd name="T0" fmla="*/ 306 w 317"/>
                  <a:gd name="T1" fmla="*/ 49 h 147"/>
                  <a:gd name="T2" fmla="*/ 302 w 317"/>
                  <a:gd name="T3" fmla="*/ 50 h 147"/>
                  <a:gd name="T4" fmla="*/ 302 w 317"/>
                  <a:gd name="T5" fmla="*/ 44 h 147"/>
                  <a:gd name="T6" fmla="*/ 259 w 317"/>
                  <a:gd name="T7" fmla="*/ 1 h 147"/>
                  <a:gd name="T8" fmla="*/ 44 w 317"/>
                  <a:gd name="T9" fmla="*/ 0 h 147"/>
                  <a:gd name="T10" fmla="*/ 1 w 317"/>
                  <a:gd name="T11" fmla="*/ 43 h 147"/>
                  <a:gd name="T12" fmla="*/ 0 w 317"/>
                  <a:gd name="T13" fmla="*/ 104 h 147"/>
                  <a:gd name="T14" fmla="*/ 43 w 317"/>
                  <a:gd name="T15" fmla="*/ 147 h 147"/>
                  <a:gd name="T16" fmla="*/ 259 w 317"/>
                  <a:gd name="T17" fmla="*/ 147 h 147"/>
                  <a:gd name="T18" fmla="*/ 302 w 317"/>
                  <a:gd name="T19" fmla="*/ 104 h 147"/>
                  <a:gd name="T20" fmla="*/ 302 w 317"/>
                  <a:gd name="T21" fmla="*/ 99 h 147"/>
                  <a:gd name="T22" fmla="*/ 305 w 317"/>
                  <a:gd name="T23" fmla="*/ 99 h 147"/>
                  <a:gd name="T24" fmla="*/ 317 w 317"/>
                  <a:gd name="T25" fmla="*/ 89 h 147"/>
                  <a:gd name="T26" fmla="*/ 317 w 317"/>
                  <a:gd name="T27" fmla="*/ 59 h 147"/>
                  <a:gd name="T28" fmla="*/ 306 w 317"/>
                  <a:gd name="T29" fmla="*/ 49 h 147"/>
                  <a:gd name="T30" fmla="*/ 291 w 317"/>
                  <a:gd name="T31" fmla="*/ 104 h 147"/>
                  <a:gd name="T32" fmla="*/ 259 w 317"/>
                  <a:gd name="T33" fmla="*/ 136 h 147"/>
                  <a:gd name="T34" fmla="*/ 43 w 317"/>
                  <a:gd name="T35" fmla="*/ 135 h 147"/>
                  <a:gd name="T36" fmla="*/ 12 w 317"/>
                  <a:gd name="T37" fmla="*/ 104 h 147"/>
                  <a:gd name="T38" fmla="*/ 12 w 317"/>
                  <a:gd name="T39" fmla="*/ 43 h 147"/>
                  <a:gd name="T40" fmla="*/ 44 w 317"/>
                  <a:gd name="T41" fmla="*/ 12 h 147"/>
                  <a:gd name="T42" fmla="*/ 259 w 317"/>
                  <a:gd name="T43" fmla="*/ 12 h 147"/>
                  <a:gd name="T44" fmla="*/ 291 w 317"/>
                  <a:gd name="T45" fmla="*/ 44 h 147"/>
                  <a:gd name="T46" fmla="*/ 291 w 317"/>
                  <a:gd name="T47" fmla="*/ 10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7" h="147">
                    <a:moveTo>
                      <a:pt x="306" y="49"/>
                    </a:moveTo>
                    <a:cubicBezTo>
                      <a:pt x="304" y="49"/>
                      <a:pt x="303" y="49"/>
                      <a:pt x="302" y="50"/>
                    </a:cubicBezTo>
                    <a:cubicBezTo>
                      <a:pt x="302" y="44"/>
                      <a:pt x="302" y="44"/>
                      <a:pt x="302" y="44"/>
                    </a:cubicBezTo>
                    <a:cubicBezTo>
                      <a:pt x="302" y="20"/>
                      <a:pt x="283" y="1"/>
                      <a:pt x="259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28"/>
                      <a:pt x="20" y="147"/>
                      <a:pt x="43" y="147"/>
                    </a:cubicBezTo>
                    <a:cubicBezTo>
                      <a:pt x="259" y="147"/>
                      <a:pt x="259" y="147"/>
                      <a:pt x="259" y="147"/>
                    </a:cubicBezTo>
                    <a:cubicBezTo>
                      <a:pt x="283" y="147"/>
                      <a:pt x="302" y="128"/>
                      <a:pt x="302" y="104"/>
                    </a:cubicBezTo>
                    <a:cubicBezTo>
                      <a:pt x="302" y="99"/>
                      <a:pt x="302" y="99"/>
                      <a:pt x="302" y="99"/>
                    </a:cubicBezTo>
                    <a:cubicBezTo>
                      <a:pt x="303" y="99"/>
                      <a:pt x="304" y="99"/>
                      <a:pt x="305" y="99"/>
                    </a:cubicBezTo>
                    <a:cubicBezTo>
                      <a:pt x="312" y="99"/>
                      <a:pt x="317" y="95"/>
                      <a:pt x="317" y="89"/>
                    </a:cubicBezTo>
                    <a:cubicBezTo>
                      <a:pt x="317" y="59"/>
                      <a:pt x="317" y="59"/>
                      <a:pt x="317" y="59"/>
                    </a:cubicBezTo>
                    <a:cubicBezTo>
                      <a:pt x="317" y="54"/>
                      <a:pt x="312" y="49"/>
                      <a:pt x="306" y="49"/>
                    </a:cubicBezTo>
                    <a:close/>
                    <a:moveTo>
                      <a:pt x="291" y="104"/>
                    </a:moveTo>
                    <a:cubicBezTo>
                      <a:pt x="291" y="122"/>
                      <a:pt x="276" y="136"/>
                      <a:pt x="259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26" y="135"/>
                      <a:pt x="12" y="121"/>
                      <a:pt x="12" y="104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12" y="26"/>
                      <a:pt x="26" y="12"/>
                      <a:pt x="44" y="12"/>
                    </a:cubicBezTo>
                    <a:cubicBezTo>
                      <a:pt x="259" y="12"/>
                      <a:pt x="259" y="12"/>
                      <a:pt x="259" y="12"/>
                    </a:cubicBezTo>
                    <a:cubicBezTo>
                      <a:pt x="277" y="12"/>
                      <a:pt x="291" y="26"/>
                      <a:pt x="291" y="44"/>
                    </a:cubicBezTo>
                    <a:lnTo>
                      <a:pt x="291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81" name="Rectangle 156"/>
              <p:cNvSpPr>
                <a:spLocks noChangeArrowheads="1"/>
              </p:cNvSpPr>
              <p:nvPr/>
            </p:nvSpPr>
            <p:spPr bwMode="auto">
              <a:xfrm>
                <a:off x="4019550" y="2182813"/>
                <a:ext cx="47625" cy="206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82" name="Rectangle 157"/>
              <p:cNvSpPr>
                <a:spLocks noChangeArrowheads="1"/>
              </p:cNvSpPr>
              <p:nvPr/>
            </p:nvSpPr>
            <p:spPr bwMode="auto">
              <a:xfrm>
                <a:off x="4084638" y="2182813"/>
                <a:ext cx="47625" cy="206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83" name="Freeform 158"/>
              <p:cNvSpPr>
                <a:spLocks/>
              </p:cNvSpPr>
              <p:nvPr/>
            </p:nvSpPr>
            <p:spPr bwMode="auto">
              <a:xfrm>
                <a:off x="3954463" y="2182813"/>
                <a:ext cx="47625" cy="206375"/>
              </a:xfrm>
              <a:custGeom>
                <a:avLst/>
                <a:gdLst>
                  <a:gd name="T0" fmla="*/ 0 w 25"/>
                  <a:gd name="T1" fmla="*/ 22 h 109"/>
                  <a:gd name="T2" fmla="*/ 0 w 25"/>
                  <a:gd name="T3" fmla="*/ 91 h 109"/>
                  <a:gd name="T4" fmla="*/ 15 w 25"/>
                  <a:gd name="T5" fmla="*/ 109 h 109"/>
                  <a:gd name="T6" fmla="*/ 25 w 25"/>
                  <a:gd name="T7" fmla="*/ 109 h 109"/>
                  <a:gd name="T8" fmla="*/ 25 w 25"/>
                  <a:gd name="T9" fmla="*/ 0 h 109"/>
                  <a:gd name="T10" fmla="*/ 17 w 25"/>
                  <a:gd name="T11" fmla="*/ 0 h 109"/>
                  <a:gd name="T12" fmla="*/ 0 w 25"/>
                  <a:gd name="T13" fmla="*/ 2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09">
                    <a:moveTo>
                      <a:pt x="0" y="22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2" y="97"/>
                      <a:pt x="6" y="104"/>
                      <a:pt x="15" y="109"/>
                    </a:cubicBezTo>
                    <a:cubicBezTo>
                      <a:pt x="25" y="109"/>
                      <a:pt x="25" y="109"/>
                      <a:pt x="25" y="109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2"/>
                      <a:pt x="3" y="7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grpSp>
          <p:nvGrpSpPr>
            <p:cNvPr id="174" name="Group 115"/>
            <p:cNvGrpSpPr/>
            <p:nvPr/>
          </p:nvGrpSpPr>
          <p:grpSpPr>
            <a:xfrm>
              <a:off x="2689832" y="3159836"/>
              <a:ext cx="481012" cy="482600"/>
              <a:chOff x="4198938" y="2905126"/>
              <a:chExt cx="481012" cy="482600"/>
            </a:xfrm>
            <a:solidFill>
              <a:srgbClr val="DF361F"/>
            </a:solidFill>
          </p:grpSpPr>
          <p:sp>
            <p:nvSpPr>
              <p:cNvPr id="177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78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179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175" name="Freeform 107"/>
            <p:cNvSpPr>
              <a:spLocks noEditPoints="1"/>
            </p:cNvSpPr>
            <p:nvPr/>
          </p:nvSpPr>
          <p:spPr bwMode="auto">
            <a:xfrm>
              <a:off x="4816748" y="3008177"/>
              <a:ext cx="474663" cy="549275"/>
            </a:xfrm>
            <a:custGeom>
              <a:avLst/>
              <a:gdLst>
                <a:gd name="T0" fmla="*/ 251 w 252"/>
                <a:gd name="T1" fmla="*/ 83 h 291"/>
                <a:gd name="T2" fmla="*/ 248 w 252"/>
                <a:gd name="T3" fmla="*/ 80 h 291"/>
                <a:gd name="T4" fmla="*/ 142 w 252"/>
                <a:gd name="T5" fmla="*/ 34 h 291"/>
                <a:gd name="T6" fmla="*/ 141 w 252"/>
                <a:gd name="T7" fmla="*/ 34 h 291"/>
                <a:gd name="T8" fmla="*/ 72 w 252"/>
                <a:gd name="T9" fmla="*/ 0 h 291"/>
                <a:gd name="T10" fmla="*/ 66 w 252"/>
                <a:gd name="T11" fmla="*/ 1 h 291"/>
                <a:gd name="T12" fmla="*/ 20 w 252"/>
                <a:gd name="T13" fmla="*/ 41 h 291"/>
                <a:gd name="T14" fmla="*/ 34 w 252"/>
                <a:gd name="T15" fmla="*/ 237 h 291"/>
                <a:gd name="T16" fmla="*/ 20 w 252"/>
                <a:gd name="T17" fmla="*/ 262 h 291"/>
                <a:gd name="T18" fmla="*/ 49 w 252"/>
                <a:gd name="T19" fmla="*/ 291 h 291"/>
                <a:gd name="T20" fmla="*/ 132 w 252"/>
                <a:gd name="T21" fmla="*/ 291 h 291"/>
                <a:gd name="T22" fmla="*/ 161 w 252"/>
                <a:gd name="T23" fmla="*/ 262 h 291"/>
                <a:gd name="T24" fmla="*/ 132 w 252"/>
                <a:gd name="T25" fmla="*/ 233 h 291"/>
                <a:gd name="T26" fmla="*/ 123 w 252"/>
                <a:gd name="T27" fmla="*/ 233 h 291"/>
                <a:gd name="T28" fmla="*/ 123 w 252"/>
                <a:gd name="T29" fmla="*/ 229 h 291"/>
                <a:gd name="T30" fmla="*/ 112 w 252"/>
                <a:gd name="T31" fmla="*/ 218 h 291"/>
                <a:gd name="T32" fmla="*/ 104 w 252"/>
                <a:gd name="T33" fmla="*/ 218 h 291"/>
                <a:gd name="T34" fmla="*/ 93 w 252"/>
                <a:gd name="T35" fmla="*/ 229 h 291"/>
                <a:gd name="T36" fmla="*/ 94 w 252"/>
                <a:gd name="T37" fmla="*/ 233 h 291"/>
                <a:gd name="T38" fmla="*/ 74 w 252"/>
                <a:gd name="T39" fmla="*/ 233 h 291"/>
                <a:gd name="T40" fmla="*/ 56 w 252"/>
                <a:gd name="T41" fmla="*/ 56 h 291"/>
                <a:gd name="T42" fmla="*/ 71 w 252"/>
                <a:gd name="T43" fmla="*/ 39 h 291"/>
                <a:gd name="T44" fmla="*/ 73 w 252"/>
                <a:gd name="T45" fmla="*/ 39 h 291"/>
                <a:gd name="T46" fmla="*/ 118 w 252"/>
                <a:gd name="T47" fmla="*/ 66 h 291"/>
                <a:gd name="T48" fmla="*/ 118 w 252"/>
                <a:gd name="T49" fmla="*/ 67 h 291"/>
                <a:gd name="T50" fmla="*/ 117 w 252"/>
                <a:gd name="T51" fmla="*/ 72 h 291"/>
                <a:gd name="T52" fmla="*/ 149 w 252"/>
                <a:gd name="T53" fmla="*/ 159 h 291"/>
                <a:gd name="T54" fmla="*/ 155 w 252"/>
                <a:gd name="T55" fmla="*/ 163 h 291"/>
                <a:gd name="T56" fmla="*/ 155 w 252"/>
                <a:gd name="T57" fmla="*/ 163 h 291"/>
                <a:gd name="T58" fmla="*/ 189 w 252"/>
                <a:gd name="T59" fmla="*/ 153 h 291"/>
                <a:gd name="T60" fmla="*/ 226 w 252"/>
                <a:gd name="T61" fmla="*/ 149 h 291"/>
                <a:gd name="T62" fmla="*/ 231 w 252"/>
                <a:gd name="T63" fmla="*/ 116 h 291"/>
                <a:gd name="T64" fmla="*/ 230 w 252"/>
                <a:gd name="T65" fmla="*/ 116 h 291"/>
                <a:gd name="T66" fmla="*/ 251 w 252"/>
                <a:gd name="T67" fmla="*/ 88 h 291"/>
                <a:gd name="T68" fmla="*/ 251 w 252"/>
                <a:gd name="T69" fmla="*/ 83 h 291"/>
                <a:gd name="T70" fmla="*/ 150 w 252"/>
                <a:gd name="T71" fmla="*/ 262 h 291"/>
                <a:gd name="T72" fmla="*/ 132 w 252"/>
                <a:gd name="T73" fmla="*/ 280 h 291"/>
                <a:gd name="T74" fmla="*/ 49 w 252"/>
                <a:gd name="T75" fmla="*/ 280 h 291"/>
                <a:gd name="T76" fmla="*/ 32 w 252"/>
                <a:gd name="T77" fmla="*/ 262 h 291"/>
                <a:gd name="T78" fmla="*/ 49 w 252"/>
                <a:gd name="T79" fmla="*/ 245 h 291"/>
                <a:gd name="T80" fmla="*/ 132 w 252"/>
                <a:gd name="T81" fmla="*/ 245 h 291"/>
                <a:gd name="T82" fmla="*/ 150 w 252"/>
                <a:gd name="T83" fmla="*/ 262 h 291"/>
                <a:gd name="T84" fmla="*/ 73 w 252"/>
                <a:gd name="T85" fmla="*/ 28 h 291"/>
                <a:gd name="T86" fmla="*/ 69 w 252"/>
                <a:gd name="T87" fmla="*/ 28 h 291"/>
                <a:gd name="T88" fmla="*/ 46 w 252"/>
                <a:gd name="T89" fmla="*/ 52 h 291"/>
                <a:gd name="T90" fmla="*/ 45 w 252"/>
                <a:gd name="T91" fmla="*/ 52 h 291"/>
                <a:gd name="T92" fmla="*/ 62 w 252"/>
                <a:gd name="T93" fmla="*/ 233 h 291"/>
                <a:gd name="T94" fmla="*/ 49 w 252"/>
                <a:gd name="T95" fmla="*/ 233 h 291"/>
                <a:gd name="T96" fmla="*/ 45 w 252"/>
                <a:gd name="T97" fmla="*/ 233 h 291"/>
                <a:gd name="T98" fmla="*/ 31 w 252"/>
                <a:gd name="T99" fmla="*/ 46 h 291"/>
                <a:gd name="T100" fmla="*/ 67 w 252"/>
                <a:gd name="T101" fmla="*/ 12 h 291"/>
                <a:gd name="T102" fmla="*/ 72 w 252"/>
                <a:gd name="T103" fmla="*/ 12 h 291"/>
                <a:gd name="T104" fmla="*/ 132 w 252"/>
                <a:gd name="T105" fmla="*/ 41 h 291"/>
                <a:gd name="T106" fmla="*/ 124 w 252"/>
                <a:gd name="T107" fmla="*/ 55 h 291"/>
                <a:gd name="T108" fmla="*/ 73 w 252"/>
                <a:gd name="T109" fmla="*/ 28 h 291"/>
                <a:gd name="T110" fmla="*/ 159 w 252"/>
                <a:gd name="T111" fmla="*/ 151 h 291"/>
                <a:gd name="T112" fmla="*/ 129 w 252"/>
                <a:gd name="T113" fmla="*/ 70 h 291"/>
                <a:gd name="T114" fmla="*/ 142 w 252"/>
                <a:gd name="T115" fmla="*/ 46 h 291"/>
                <a:gd name="T116" fmla="*/ 237 w 252"/>
                <a:gd name="T117" fmla="*/ 88 h 291"/>
                <a:gd name="T118" fmla="*/ 159 w 252"/>
                <a:gd name="T119" fmla="*/ 15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2" h="291">
                  <a:moveTo>
                    <a:pt x="251" y="83"/>
                  </a:moveTo>
                  <a:cubicBezTo>
                    <a:pt x="251" y="82"/>
                    <a:pt x="250" y="80"/>
                    <a:pt x="248" y="80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2" y="34"/>
                    <a:pt x="142" y="34"/>
                    <a:pt x="141" y="34"/>
                  </a:cubicBezTo>
                  <a:cubicBezTo>
                    <a:pt x="121" y="16"/>
                    <a:pt x="97" y="0"/>
                    <a:pt x="72" y="0"/>
                  </a:cubicBezTo>
                  <a:cubicBezTo>
                    <a:pt x="70" y="0"/>
                    <a:pt x="68" y="0"/>
                    <a:pt x="66" y="1"/>
                  </a:cubicBezTo>
                  <a:cubicBezTo>
                    <a:pt x="52" y="2"/>
                    <a:pt x="32" y="11"/>
                    <a:pt x="20" y="41"/>
                  </a:cubicBezTo>
                  <a:cubicBezTo>
                    <a:pt x="18" y="47"/>
                    <a:pt x="0" y="97"/>
                    <a:pt x="34" y="237"/>
                  </a:cubicBezTo>
                  <a:cubicBezTo>
                    <a:pt x="26" y="242"/>
                    <a:pt x="20" y="252"/>
                    <a:pt x="20" y="262"/>
                  </a:cubicBezTo>
                  <a:cubicBezTo>
                    <a:pt x="20" y="278"/>
                    <a:pt x="33" y="291"/>
                    <a:pt x="49" y="291"/>
                  </a:cubicBezTo>
                  <a:cubicBezTo>
                    <a:pt x="132" y="291"/>
                    <a:pt x="132" y="291"/>
                    <a:pt x="132" y="291"/>
                  </a:cubicBezTo>
                  <a:cubicBezTo>
                    <a:pt x="148" y="291"/>
                    <a:pt x="161" y="278"/>
                    <a:pt x="161" y="262"/>
                  </a:cubicBezTo>
                  <a:cubicBezTo>
                    <a:pt x="161" y="246"/>
                    <a:pt x="148" y="233"/>
                    <a:pt x="132" y="233"/>
                  </a:cubicBezTo>
                  <a:cubicBezTo>
                    <a:pt x="123" y="233"/>
                    <a:pt x="123" y="233"/>
                    <a:pt x="123" y="233"/>
                  </a:cubicBezTo>
                  <a:cubicBezTo>
                    <a:pt x="123" y="232"/>
                    <a:pt x="123" y="231"/>
                    <a:pt x="123" y="229"/>
                  </a:cubicBezTo>
                  <a:cubicBezTo>
                    <a:pt x="123" y="223"/>
                    <a:pt x="118" y="218"/>
                    <a:pt x="112" y="218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98" y="218"/>
                    <a:pt x="93" y="223"/>
                    <a:pt x="93" y="229"/>
                  </a:cubicBezTo>
                  <a:cubicBezTo>
                    <a:pt x="93" y="231"/>
                    <a:pt x="93" y="232"/>
                    <a:pt x="94" y="233"/>
                  </a:cubicBezTo>
                  <a:cubicBezTo>
                    <a:pt x="74" y="233"/>
                    <a:pt x="74" y="233"/>
                    <a:pt x="74" y="233"/>
                  </a:cubicBezTo>
                  <a:cubicBezTo>
                    <a:pt x="42" y="106"/>
                    <a:pt x="56" y="58"/>
                    <a:pt x="56" y="56"/>
                  </a:cubicBezTo>
                  <a:cubicBezTo>
                    <a:pt x="61" y="46"/>
                    <a:pt x="65" y="40"/>
                    <a:pt x="71" y="39"/>
                  </a:cubicBezTo>
                  <a:cubicBezTo>
                    <a:pt x="71" y="39"/>
                    <a:pt x="72" y="39"/>
                    <a:pt x="73" y="39"/>
                  </a:cubicBezTo>
                  <a:cubicBezTo>
                    <a:pt x="85" y="39"/>
                    <a:pt x="102" y="51"/>
                    <a:pt x="118" y="66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7" y="68"/>
                    <a:pt x="117" y="70"/>
                    <a:pt x="117" y="72"/>
                  </a:cubicBezTo>
                  <a:cubicBezTo>
                    <a:pt x="149" y="159"/>
                    <a:pt x="149" y="159"/>
                    <a:pt x="149" y="159"/>
                  </a:cubicBezTo>
                  <a:cubicBezTo>
                    <a:pt x="150" y="162"/>
                    <a:pt x="152" y="163"/>
                    <a:pt x="155" y="163"/>
                  </a:cubicBezTo>
                  <a:cubicBezTo>
                    <a:pt x="155" y="163"/>
                    <a:pt x="155" y="163"/>
                    <a:pt x="155" y="163"/>
                  </a:cubicBezTo>
                  <a:cubicBezTo>
                    <a:pt x="167" y="163"/>
                    <a:pt x="179" y="159"/>
                    <a:pt x="189" y="153"/>
                  </a:cubicBezTo>
                  <a:cubicBezTo>
                    <a:pt x="207" y="163"/>
                    <a:pt x="226" y="149"/>
                    <a:pt x="226" y="149"/>
                  </a:cubicBezTo>
                  <a:cubicBezTo>
                    <a:pt x="243" y="136"/>
                    <a:pt x="231" y="116"/>
                    <a:pt x="231" y="116"/>
                  </a:cubicBezTo>
                  <a:cubicBezTo>
                    <a:pt x="231" y="116"/>
                    <a:pt x="231" y="116"/>
                    <a:pt x="230" y="116"/>
                  </a:cubicBezTo>
                  <a:cubicBezTo>
                    <a:pt x="243" y="102"/>
                    <a:pt x="250" y="89"/>
                    <a:pt x="251" y="88"/>
                  </a:cubicBezTo>
                  <a:cubicBezTo>
                    <a:pt x="252" y="86"/>
                    <a:pt x="252" y="85"/>
                    <a:pt x="251" y="83"/>
                  </a:cubicBezTo>
                  <a:close/>
                  <a:moveTo>
                    <a:pt x="150" y="262"/>
                  </a:moveTo>
                  <a:cubicBezTo>
                    <a:pt x="150" y="272"/>
                    <a:pt x="142" y="280"/>
                    <a:pt x="132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0" y="280"/>
                    <a:pt x="32" y="272"/>
                    <a:pt x="32" y="262"/>
                  </a:cubicBezTo>
                  <a:cubicBezTo>
                    <a:pt x="32" y="253"/>
                    <a:pt x="40" y="245"/>
                    <a:pt x="49" y="245"/>
                  </a:cubicBezTo>
                  <a:cubicBezTo>
                    <a:pt x="132" y="245"/>
                    <a:pt x="132" y="245"/>
                    <a:pt x="132" y="245"/>
                  </a:cubicBezTo>
                  <a:cubicBezTo>
                    <a:pt x="142" y="245"/>
                    <a:pt x="150" y="253"/>
                    <a:pt x="150" y="262"/>
                  </a:cubicBezTo>
                  <a:close/>
                  <a:moveTo>
                    <a:pt x="73" y="28"/>
                  </a:moveTo>
                  <a:cubicBezTo>
                    <a:pt x="72" y="28"/>
                    <a:pt x="70" y="28"/>
                    <a:pt x="69" y="28"/>
                  </a:cubicBezTo>
                  <a:cubicBezTo>
                    <a:pt x="66" y="28"/>
                    <a:pt x="54" y="30"/>
                    <a:pt x="46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5" y="54"/>
                    <a:pt x="30" y="101"/>
                    <a:pt x="62" y="233"/>
                  </a:cubicBezTo>
                  <a:cubicBezTo>
                    <a:pt x="49" y="233"/>
                    <a:pt x="49" y="233"/>
                    <a:pt x="49" y="233"/>
                  </a:cubicBezTo>
                  <a:cubicBezTo>
                    <a:pt x="48" y="233"/>
                    <a:pt x="46" y="233"/>
                    <a:pt x="45" y="233"/>
                  </a:cubicBezTo>
                  <a:cubicBezTo>
                    <a:pt x="13" y="97"/>
                    <a:pt x="28" y="51"/>
                    <a:pt x="31" y="46"/>
                  </a:cubicBezTo>
                  <a:cubicBezTo>
                    <a:pt x="41" y="20"/>
                    <a:pt x="56" y="13"/>
                    <a:pt x="67" y="12"/>
                  </a:cubicBezTo>
                  <a:cubicBezTo>
                    <a:pt x="69" y="12"/>
                    <a:pt x="71" y="12"/>
                    <a:pt x="72" y="12"/>
                  </a:cubicBezTo>
                  <a:cubicBezTo>
                    <a:pt x="91" y="12"/>
                    <a:pt x="113" y="25"/>
                    <a:pt x="132" y="41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07" y="41"/>
                    <a:pt x="88" y="28"/>
                    <a:pt x="73" y="28"/>
                  </a:cubicBezTo>
                  <a:close/>
                  <a:moveTo>
                    <a:pt x="159" y="151"/>
                  </a:moveTo>
                  <a:cubicBezTo>
                    <a:pt x="129" y="70"/>
                    <a:pt x="129" y="70"/>
                    <a:pt x="129" y="70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237" y="88"/>
                    <a:pt x="237" y="88"/>
                    <a:pt x="237" y="88"/>
                  </a:cubicBezTo>
                  <a:cubicBezTo>
                    <a:pt x="227" y="103"/>
                    <a:pt x="195" y="148"/>
                    <a:pt x="159" y="151"/>
                  </a:cubicBezTo>
                  <a:close/>
                </a:path>
              </a:pathLst>
            </a:custGeom>
            <a:solidFill>
              <a:srgbClr val="FA9C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76" name="Freeform 29"/>
            <p:cNvSpPr>
              <a:spLocks noEditPoints="1"/>
            </p:cNvSpPr>
            <p:nvPr/>
          </p:nvSpPr>
          <p:spPr bwMode="auto">
            <a:xfrm>
              <a:off x="5862565" y="4893838"/>
              <a:ext cx="481012" cy="481013"/>
            </a:xfrm>
            <a:custGeom>
              <a:avLst/>
              <a:gdLst>
                <a:gd name="T0" fmla="*/ 114 w 128"/>
                <a:gd name="T1" fmla="*/ 29 h 128"/>
                <a:gd name="T2" fmla="*/ 112 w 128"/>
                <a:gd name="T3" fmla="*/ 8 h 128"/>
                <a:gd name="T4" fmla="*/ 24 w 128"/>
                <a:gd name="T5" fmla="*/ 0 h 128"/>
                <a:gd name="T6" fmla="*/ 16 w 128"/>
                <a:gd name="T7" fmla="*/ 27 h 128"/>
                <a:gd name="T8" fmla="*/ 2 w 128"/>
                <a:gd name="T9" fmla="*/ 45 h 128"/>
                <a:gd name="T10" fmla="*/ 0 w 128"/>
                <a:gd name="T11" fmla="*/ 56 h 128"/>
                <a:gd name="T12" fmla="*/ 12 w 128"/>
                <a:gd name="T13" fmla="*/ 68 h 128"/>
                <a:gd name="T14" fmla="*/ 20 w 128"/>
                <a:gd name="T15" fmla="*/ 128 h 128"/>
                <a:gd name="T16" fmla="*/ 116 w 128"/>
                <a:gd name="T17" fmla="*/ 120 h 128"/>
                <a:gd name="T18" fmla="*/ 116 w 128"/>
                <a:gd name="T19" fmla="*/ 68 h 128"/>
                <a:gd name="T20" fmla="*/ 128 w 128"/>
                <a:gd name="T21" fmla="*/ 52 h 128"/>
                <a:gd name="T22" fmla="*/ 104 w 128"/>
                <a:gd name="T23" fmla="*/ 8 h 128"/>
                <a:gd name="T24" fmla="*/ 24 w 128"/>
                <a:gd name="T25" fmla="*/ 24 h 128"/>
                <a:gd name="T26" fmla="*/ 24 w 128"/>
                <a:gd name="T27" fmla="*/ 8 h 128"/>
                <a:gd name="T28" fmla="*/ 41 w 128"/>
                <a:gd name="T29" fmla="*/ 60 h 128"/>
                <a:gd name="T30" fmla="*/ 40 w 128"/>
                <a:gd name="T31" fmla="*/ 32 h 128"/>
                <a:gd name="T32" fmla="*/ 41 w 128"/>
                <a:gd name="T33" fmla="*/ 60 h 128"/>
                <a:gd name="T34" fmla="*/ 62 w 128"/>
                <a:gd name="T35" fmla="*/ 32 h 128"/>
                <a:gd name="T36" fmla="*/ 45 w 128"/>
                <a:gd name="T37" fmla="*/ 60 h 128"/>
                <a:gd name="T38" fmla="*/ 66 w 128"/>
                <a:gd name="T39" fmla="*/ 32 h 128"/>
                <a:gd name="T40" fmla="*/ 83 w 128"/>
                <a:gd name="T41" fmla="*/ 60 h 128"/>
                <a:gd name="T42" fmla="*/ 66 w 128"/>
                <a:gd name="T43" fmla="*/ 32 h 128"/>
                <a:gd name="T44" fmla="*/ 88 w 128"/>
                <a:gd name="T45" fmla="*/ 32 h 128"/>
                <a:gd name="T46" fmla="*/ 87 w 128"/>
                <a:gd name="T47" fmla="*/ 60 h 128"/>
                <a:gd name="T48" fmla="*/ 8 w 128"/>
                <a:gd name="T49" fmla="*/ 56 h 128"/>
                <a:gd name="T50" fmla="*/ 9 w 128"/>
                <a:gd name="T51" fmla="*/ 50 h 128"/>
                <a:gd name="T52" fmla="*/ 24 w 128"/>
                <a:gd name="T53" fmla="*/ 32 h 128"/>
                <a:gd name="T54" fmla="*/ 19 w 128"/>
                <a:gd name="T55" fmla="*/ 60 h 128"/>
                <a:gd name="T56" fmla="*/ 8 w 128"/>
                <a:gd name="T57" fmla="*/ 56 h 128"/>
                <a:gd name="T58" fmla="*/ 50 w 128"/>
                <a:gd name="T59" fmla="*/ 120 h 128"/>
                <a:gd name="T60" fmla="*/ 80 w 128"/>
                <a:gd name="T61" fmla="*/ 80 h 128"/>
                <a:gd name="T62" fmla="*/ 108 w 128"/>
                <a:gd name="T63" fmla="*/ 120 h 128"/>
                <a:gd name="T64" fmla="*/ 84 w 128"/>
                <a:gd name="T65" fmla="*/ 80 h 128"/>
                <a:gd name="T66" fmla="*/ 50 w 128"/>
                <a:gd name="T67" fmla="*/ 76 h 128"/>
                <a:gd name="T68" fmla="*/ 46 w 128"/>
                <a:gd name="T69" fmla="*/ 120 h 128"/>
                <a:gd name="T70" fmla="*/ 20 w 128"/>
                <a:gd name="T71" fmla="*/ 68 h 128"/>
                <a:gd name="T72" fmla="*/ 108 w 128"/>
                <a:gd name="T73" fmla="*/ 120 h 128"/>
                <a:gd name="T74" fmla="*/ 116 w 128"/>
                <a:gd name="T75" fmla="*/ 60 h 128"/>
                <a:gd name="T76" fmla="*/ 93 w 128"/>
                <a:gd name="T77" fmla="*/ 32 h 128"/>
                <a:gd name="T78" fmla="*/ 104 w 128"/>
                <a:gd name="T79" fmla="*/ 32 h 128"/>
                <a:gd name="T80" fmla="*/ 119 w 128"/>
                <a:gd name="T81" fmla="*/ 50 h 128"/>
                <a:gd name="T82" fmla="*/ 120 w 128"/>
                <a:gd name="T83" fmla="*/ 5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126" y="45"/>
                  </a:moveTo>
                  <a:cubicBezTo>
                    <a:pt x="114" y="29"/>
                    <a:pt x="114" y="29"/>
                    <a:pt x="114" y="29"/>
                  </a:cubicBezTo>
                  <a:cubicBezTo>
                    <a:pt x="113" y="28"/>
                    <a:pt x="113" y="28"/>
                    <a:pt x="112" y="27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6" y="4"/>
                    <a:pt x="16" y="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8"/>
                    <a:pt x="15" y="28"/>
                    <a:pt x="14" y="2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" y="47"/>
                    <a:pt x="0" y="49"/>
                    <a:pt x="0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4"/>
                    <a:pt x="16" y="128"/>
                    <a:pt x="20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12" y="128"/>
                    <a:pt x="116" y="124"/>
                    <a:pt x="116" y="120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123" y="68"/>
                    <a:pt x="128" y="63"/>
                    <a:pt x="128" y="56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49"/>
                    <a:pt x="127" y="47"/>
                    <a:pt x="126" y="45"/>
                  </a:cubicBezTo>
                  <a:close/>
                  <a:moveTo>
                    <a:pt x="104" y="8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104" y="8"/>
                  </a:lnTo>
                  <a:close/>
                  <a:moveTo>
                    <a:pt x="41" y="60"/>
                  </a:moveTo>
                  <a:cubicBezTo>
                    <a:pt x="24" y="60"/>
                    <a:pt x="24" y="60"/>
                    <a:pt x="24" y="60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9" y="32"/>
                    <a:pt x="49" y="32"/>
                    <a:pt x="49" y="32"/>
                  </a:cubicBezTo>
                  <a:lnTo>
                    <a:pt x="41" y="60"/>
                  </a:lnTo>
                  <a:close/>
                  <a:moveTo>
                    <a:pt x="53" y="32"/>
                  </a:moveTo>
                  <a:cubicBezTo>
                    <a:pt x="62" y="32"/>
                    <a:pt x="62" y="32"/>
                    <a:pt x="62" y="3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45" y="60"/>
                    <a:pt x="45" y="60"/>
                    <a:pt x="45" y="60"/>
                  </a:cubicBezTo>
                  <a:lnTo>
                    <a:pt x="53" y="32"/>
                  </a:lnTo>
                  <a:close/>
                  <a:moveTo>
                    <a:pt x="66" y="32"/>
                  </a:moveTo>
                  <a:cubicBezTo>
                    <a:pt x="75" y="32"/>
                    <a:pt x="75" y="32"/>
                    <a:pt x="75" y="32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66" y="60"/>
                    <a:pt x="66" y="60"/>
                    <a:pt x="66" y="60"/>
                  </a:cubicBezTo>
                  <a:lnTo>
                    <a:pt x="66" y="32"/>
                  </a:lnTo>
                  <a:close/>
                  <a:moveTo>
                    <a:pt x="79" y="32"/>
                  </a:moveTo>
                  <a:cubicBezTo>
                    <a:pt x="88" y="32"/>
                    <a:pt x="88" y="32"/>
                    <a:pt x="88" y="32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87" y="60"/>
                    <a:pt x="87" y="60"/>
                    <a:pt x="87" y="60"/>
                  </a:cubicBezTo>
                  <a:lnTo>
                    <a:pt x="79" y="32"/>
                  </a:lnTo>
                  <a:close/>
                  <a:moveTo>
                    <a:pt x="8" y="56"/>
                  </a:moveTo>
                  <a:cubicBezTo>
                    <a:pt x="8" y="52"/>
                    <a:pt x="8" y="52"/>
                    <a:pt x="8" y="52"/>
                  </a:cubicBezTo>
                  <a:cubicBezTo>
                    <a:pt x="8" y="51"/>
                    <a:pt x="8" y="50"/>
                    <a:pt x="9" y="50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2" y="33"/>
                    <a:pt x="23" y="32"/>
                    <a:pt x="2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0" y="60"/>
                    <a:pt x="8" y="58"/>
                    <a:pt x="8" y="56"/>
                  </a:cubicBezTo>
                  <a:close/>
                  <a:moveTo>
                    <a:pt x="80" y="120"/>
                  </a:moveTo>
                  <a:cubicBezTo>
                    <a:pt x="50" y="120"/>
                    <a:pt x="50" y="120"/>
                    <a:pt x="50" y="12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80" y="120"/>
                  </a:lnTo>
                  <a:close/>
                  <a:moveTo>
                    <a:pt x="108" y="120"/>
                  </a:moveTo>
                  <a:cubicBezTo>
                    <a:pt x="84" y="120"/>
                    <a:pt x="84" y="120"/>
                    <a:pt x="84" y="12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78"/>
                    <a:pt x="82" y="76"/>
                    <a:pt x="80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8" y="76"/>
                    <a:pt x="46" y="78"/>
                    <a:pt x="46" y="80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08" y="68"/>
                    <a:pt x="108" y="68"/>
                    <a:pt x="108" y="68"/>
                  </a:cubicBezTo>
                  <a:lnTo>
                    <a:pt x="108" y="120"/>
                  </a:lnTo>
                  <a:close/>
                  <a:moveTo>
                    <a:pt x="120" y="56"/>
                  </a:moveTo>
                  <a:cubicBezTo>
                    <a:pt x="120" y="58"/>
                    <a:pt x="118" y="60"/>
                    <a:pt x="116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2"/>
                    <a:pt x="106" y="33"/>
                    <a:pt x="107" y="34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0"/>
                    <a:pt x="120" y="51"/>
                    <a:pt x="120" y="52"/>
                  </a:cubicBezTo>
                  <a:lnTo>
                    <a:pt x="120" y="56"/>
                  </a:lnTo>
                  <a:close/>
                </a:path>
              </a:pathLst>
            </a:custGeom>
            <a:solidFill>
              <a:srgbClr val="90BC3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224" name="Title 1"/>
          <p:cNvSpPr txBox="1">
            <a:spLocks/>
          </p:cNvSpPr>
          <p:nvPr/>
        </p:nvSpPr>
        <p:spPr>
          <a:xfrm>
            <a:off x="985015" y="835989"/>
            <a:ext cx="10305949" cy="6837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3200" smtClean="0">
                <a:solidFill>
                  <a:srgbClr val="44546A"/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Leaf Hand</a:t>
            </a:r>
            <a:endParaRPr lang="en-US" sz="3200">
              <a:solidFill>
                <a:srgbClr val="44546A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225" name="Text Placeholder 2"/>
          <p:cNvSpPr txBox="1">
            <a:spLocks/>
          </p:cNvSpPr>
          <p:nvPr/>
        </p:nvSpPr>
        <p:spPr>
          <a:xfrm>
            <a:off x="985015" y="1467764"/>
            <a:ext cx="10305949" cy="493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400" smtClean="0">
                <a:solidFill>
                  <a:prstClr val="white">
                    <a:lumMod val="6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 smtClean="0">
                <a:solidFill>
                  <a:srgbClr val="90BC33"/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pPr fontAlgn="auto">
              <a:spcAft>
                <a:spcPts val="0"/>
              </a:spcAft>
            </a:pPr>
            <a:endParaRPr lang="en-US" sz="1400">
              <a:solidFill>
                <a:srgbClr val="90BC33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pSp>
        <p:nvGrpSpPr>
          <p:cNvPr id="226" name="Group 122"/>
          <p:cNvGrpSpPr/>
          <p:nvPr/>
        </p:nvGrpSpPr>
        <p:grpSpPr>
          <a:xfrm>
            <a:off x="7124349" y="5510254"/>
            <a:ext cx="4397328" cy="971148"/>
            <a:chOff x="5891539" y="1092425"/>
            <a:chExt cx="4486782" cy="990904"/>
          </a:xfrm>
        </p:grpSpPr>
        <p:grpSp>
          <p:nvGrpSpPr>
            <p:cNvPr id="227" name="Group 123"/>
            <p:cNvGrpSpPr/>
            <p:nvPr/>
          </p:nvGrpSpPr>
          <p:grpSpPr>
            <a:xfrm>
              <a:off x="5891539" y="1092425"/>
              <a:ext cx="1606953" cy="538575"/>
              <a:chOff x="7794624" y="1615788"/>
              <a:chExt cx="1606953" cy="538575"/>
            </a:xfrm>
          </p:grpSpPr>
          <p:cxnSp>
            <p:nvCxnSpPr>
              <p:cNvPr id="229" name="Straight Connector 125"/>
              <p:cNvCxnSpPr/>
              <p:nvPr/>
            </p:nvCxnSpPr>
            <p:spPr>
              <a:xfrm flipH="1" flipV="1">
                <a:off x="7794624" y="1615788"/>
                <a:ext cx="220663" cy="515155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30" name="Straight Connector 126"/>
              <p:cNvCxnSpPr/>
              <p:nvPr/>
            </p:nvCxnSpPr>
            <p:spPr>
              <a:xfrm>
                <a:off x="8015287" y="2154363"/>
                <a:ext cx="138629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  <a:tailEnd type="oval"/>
              </a:ln>
              <a:effectLst/>
            </p:spPr>
          </p:cxnSp>
        </p:grpSp>
        <p:sp>
          <p:nvSpPr>
            <p:cNvPr id="228" name="Content Placeholder 2"/>
            <p:cNvSpPr txBox="1">
              <a:spLocks/>
            </p:cNvSpPr>
            <p:nvPr/>
          </p:nvSpPr>
          <p:spPr>
            <a:xfrm>
              <a:off x="7678645" y="1193290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Bottom Idea</a:t>
              </a:r>
              <a:r>
                <a:rPr kumimoji="0" lang="en-US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ipsum dolor sit amet, consectetur adipiscing elit. Curabitur elementum posuere pretium. </a:t>
              </a:r>
            </a:p>
          </p:txBody>
        </p:sp>
      </p:grpSp>
      <p:grpSp>
        <p:nvGrpSpPr>
          <p:cNvPr id="231" name="Group 127"/>
          <p:cNvGrpSpPr/>
          <p:nvPr/>
        </p:nvGrpSpPr>
        <p:grpSpPr>
          <a:xfrm>
            <a:off x="7102830" y="1667262"/>
            <a:ext cx="4322065" cy="872294"/>
            <a:chOff x="7700496" y="2055707"/>
            <a:chExt cx="4409988" cy="890039"/>
          </a:xfrm>
        </p:grpSpPr>
        <p:grpSp>
          <p:nvGrpSpPr>
            <p:cNvPr id="232" name="Group 128"/>
            <p:cNvGrpSpPr/>
            <p:nvPr/>
          </p:nvGrpSpPr>
          <p:grpSpPr>
            <a:xfrm>
              <a:off x="7700496" y="2401485"/>
              <a:ext cx="1606953" cy="515155"/>
              <a:chOff x="7794624" y="2150772"/>
              <a:chExt cx="1606953" cy="515155"/>
            </a:xfrm>
          </p:grpSpPr>
          <p:cxnSp>
            <p:nvCxnSpPr>
              <p:cNvPr id="234" name="Straight Connector 130"/>
              <p:cNvCxnSpPr/>
              <p:nvPr/>
            </p:nvCxnSpPr>
            <p:spPr>
              <a:xfrm flipV="1">
                <a:off x="7794624" y="2150772"/>
                <a:ext cx="220663" cy="515155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35" name="Straight Connector 131"/>
              <p:cNvCxnSpPr/>
              <p:nvPr/>
            </p:nvCxnSpPr>
            <p:spPr>
              <a:xfrm>
                <a:off x="8015287" y="2154363"/>
                <a:ext cx="138629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  <a:tailEnd type="oval"/>
              </a:ln>
              <a:effectLst/>
            </p:spPr>
          </p:cxnSp>
        </p:grpSp>
        <p:sp>
          <p:nvSpPr>
            <p:cNvPr id="233" name="Content Placeholder 2"/>
            <p:cNvSpPr txBox="1">
              <a:spLocks/>
            </p:cNvSpPr>
            <p:nvPr/>
          </p:nvSpPr>
          <p:spPr>
            <a:xfrm>
              <a:off x="9410808" y="2055707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Sharing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Media</a:t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236" name="Group 132"/>
          <p:cNvGrpSpPr/>
          <p:nvPr/>
        </p:nvGrpSpPr>
        <p:grpSpPr>
          <a:xfrm>
            <a:off x="595990" y="1646061"/>
            <a:ext cx="4016893" cy="885333"/>
            <a:chOff x="10029" y="2066885"/>
            <a:chExt cx="4098608" cy="903343"/>
          </a:xfrm>
        </p:grpSpPr>
        <p:grpSp>
          <p:nvGrpSpPr>
            <p:cNvPr id="237" name="Group 133"/>
            <p:cNvGrpSpPr/>
            <p:nvPr/>
          </p:nvGrpSpPr>
          <p:grpSpPr>
            <a:xfrm flipH="1">
              <a:off x="2760127" y="2440861"/>
              <a:ext cx="1348510" cy="515155"/>
              <a:chOff x="7794624" y="2150772"/>
              <a:chExt cx="1606953" cy="515155"/>
            </a:xfrm>
          </p:grpSpPr>
          <p:cxnSp>
            <p:nvCxnSpPr>
              <p:cNvPr id="239" name="Straight Connector 135"/>
              <p:cNvCxnSpPr/>
              <p:nvPr/>
            </p:nvCxnSpPr>
            <p:spPr>
              <a:xfrm flipV="1">
                <a:off x="7794624" y="2150772"/>
                <a:ext cx="220663" cy="515155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40" name="Straight Connector 136"/>
              <p:cNvCxnSpPr/>
              <p:nvPr/>
            </p:nvCxnSpPr>
            <p:spPr>
              <a:xfrm>
                <a:off x="8015287" y="2154363"/>
                <a:ext cx="138629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  <a:tailEnd type="oval"/>
              </a:ln>
              <a:effectLst/>
            </p:spPr>
          </p:cxnSp>
        </p:grpSp>
        <p:sp>
          <p:nvSpPr>
            <p:cNvPr id="238" name="Content Placeholder 2"/>
            <p:cNvSpPr txBox="1">
              <a:spLocks/>
            </p:cNvSpPr>
            <p:nvPr/>
          </p:nvSpPr>
          <p:spPr>
            <a:xfrm>
              <a:off x="10029" y="2066885"/>
              <a:ext cx="2699676" cy="90334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Development Code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ipsum dolor sit amet, consectetur adipiscing elit. Curabitur elementum posuere pretium. </a:t>
              </a:r>
            </a:p>
          </p:txBody>
        </p:sp>
      </p:grpSp>
      <p:grpSp>
        <p:nvGrpSpPr>
          <p:cNvPr id="241" name="Group 137"/>
          <p:cNvGrpSpPr/>
          <p:nvPr/>
        </p:nvGrpSpPr>
        <p:grpSpPr>
          <a:xfrm>
            <a:off x="-50362" y="5402081"/>
            <a:ext cx="4293273" cy="1054654"/>
            <a:chOff x="9630" y="5086811"/>
            <a:chExt cx="4380610" cy="1076109"/>
          </a:xfrm>
        </p:grpSpPr>
        <p:grpSp>
          <p:nvGrpSpPr>
            <p:cNvPr id="242" name="Group 138"/>
            <p:cNvGrpSpPr/>
            <p:nvPr/>
          </p:nvGrpSpPr>
          <p:grpSpPr>
            <a:xfrm flipH="1">
              <a:off x="2783287" y="5086811"/>
              <a:ext cx="1606953" cy="538575"/>
              <a:chOff x="7794624" y="1615788"/>
              <a:chExt cx="1606953" cy="538575"/>
            </a:xfrm>
          </p:grpSpPr>
          <p:cxnSp>
            <p:nvCxnSpPr>
              <p:cNvPr id="244" name="Straight Connector 140"/>
              <p:cNvCxnSpPr/>
              <p:nvPr/>
            </p:nvCxnSpPr>
            <p:spPr>
              <a:xfrm flipH="1" flipV="1">
                <a:off x="7794624" y="1615788"/>
                <a:ext cx="220663" cy="515155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45" name="Straight Connector 141"/>
              <p:cNvCxnSpPr/>
              <p:nvPr/>
            </p:nvCxnSpPr>
            <p:spPr>
              <a:xfrm>
                <a:off x="8015287" y="2154363"/>
                <a:ext cx="138629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ysDash"/>
                <a:miter lim="800000"/>
                <a:tailEnd type="oval"/>
              </a:ln>
              <a:effectLst/>
            </p:spPr>
          </p:cxnSp>
        </p:grpSp>
        <p:sp>
          <p:nvSpPr>
            <p:cNvPr id="243" name="Content Placeholder 2"/>
            <p:cNvSpPr txBox="1">
              <a:spLocks/>
            </p:cNvSpPr>
            <p:nvPr/>
          </p:nvSpPr>
          <p:spPr>
            <a:xfrm>
              <a:off x="9630" y="5272881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Bottom Idea</a:t>
              </a:r>
              <a:r>
                <a:rPr kumimoji="0" lang="en-US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ipsum dolor sit amet, consectetur adipiscing elit. Curabitur elementum posuere pretium.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077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13"/>
          <p:cNvGrpSpPr/>
          <p:nvPr/>
        </p:nvGrpSpPr>
        <p:grpSpPr>
          <a:xfrm>
            <a:off x="7420140" y="3574138"/>
            <a:ext cx="645416" cy="640547"/>
            <a:chOff x="6585105" y="2601913"/>
            <a:chExt cx="775069" cy="769222"/>
          </a:xfrm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6585105" y="2601913"/>
              <a:ext cx="775069" cy="769222"/>
            </a:xfrm>
            <a:custGeom>
              <a:avLst/>
              <a:gdLst>
                <a:gd name="T0" fmla="*/ 195 w 390"/>
                <a:gd name="T1" fmla="*/ 0 h 389"/>
                <a:gd name="T2" fmla="*/ 195 w 390"/>
                <a:gd name="T3" fmla="*/ 194 h 389"/>
                <a:gd name="T4" fmla="*/ 28 w 390"/>
                <a:gd name="T5" fmla="*/ 94 h 389"/>
                <a:gd name="T6" fmla="*/ 0 w 390"/>
                <a:gd name="T7" fmla="*/ 194 h 389"/>
                <a:gd name="T8" fmla="*/ 195 w 390"/>
                <a:gd name="T9" fmla="*/ 389 h 389"/>
                <a:gd name="T10" fmla="*/ 390 w 390"/>
                <a:gd name="T11" fmla="*/ 194 h 389"/>
                <a:gd name="T12" fmla="*/ 195 w 390"/>
                <a:gd name="T13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0" h="389">
                  <a:moveTo>
                    <a:pt x="195" y="0"/>
                  </a:moveTo>
                  <a:cubicBezTo>
                    <a:pt x="195" y="194"/>
                    <a:pt x="195" y="194"/>
                    <a:pt x="195" y="1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1" y="123"/>
                    <a:pt x="0" y="158"/>
                    <a:pt x="0" y="194"/>
                  </a:cubicBezTo>
                  <a:cubicBezTo>
                    <a:pt x="0" y="302"/>
                    <a:pt x="88" y="389"/>
                    <a:pt x="195" y="389"/>
                  </a:cubicBezTo>
                  <a:cubicBezTo>
                    <a:pt x="303" y="389"/>
                    <a:pt x="390" y="302"/>
                    <a:pt x="390" y="194"/>
                  </a:cubicBezTo>
                  <a:cubicBezTo>
                    <a:pt x="390" y="87"/>
                    <a:pt x="303" y="0"/>
                    <a:pt x="195" y="0"/>
                  </a:cubicBezTo>
                  <a:close/>
                </a:path>
              </a:pathLst>
            </a:custGeom>
            <a:solidFill>
              <a:srgbClr val="63A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36" name="Oval 6"/>
            <p:cNvSpPr>
              <a:spLocks noChangeArrowheads="1"/>
            </p:cNvSpPr>
            <p:nvPr/>
          </p:nvSpPr>
          <p:spPr bwMode="auto">
            <a:xfrm>
              <a:off x="6666120" y="2680422"/>
              <a:ext cx="612204" cy="609698"/>
            </a:xfrm>
            <a:prstGeom prst="ellipse">
              <a:avLst/>
            </a:prstGeom>
            <a:solidFill>
              <a:srgbClr val="99C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ontAwesome" pitchFamily="50" charset="0"/>
                  <a:ea typeface="+mn-ea"/>
                </a:rPr>
                <a:t></a:t>
              </a:r>
            </a:p>
          </p:txBody>
        </p:sp>
      </p:grpSp>
      <p:grpSp>
        <p:nvGrpSpPr>
          <p:cNvPr id="37" name="Group 13"/>
          <p:cNvGrpSpPr>
            <a:grpSpLocks noChangeAspect="1"/>
          </p:cNvGrpSpPr>
          <p:nvPr/>
        </p:nvGrpSpPr>
        <p:grpSpPr bwMode="auto">
          <a:xfrm>
            <a:off x="560388" y="1492926"/>
            <a:ext cx="4994275" cy="6362700"/>
            <a:chOff x="353" y="312"/>
            <a:chExt cx="3146" cy="4008"/>
          </a:xfrm>
        </p:grpSpPr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1395" y="2235"/>
              <a:ext cx="1209" cy="2085"/>
            </a:xfrm>
            <a:custGeom>
              <a:avLst/>
              <a:gdLst>
                <a:gd name="T0" fmla="*/ 258 w 725"/>
                <a:gd name="T1" fmla="*/ 1251 h 1251"/>
                <a:gd name="T2" fmla="*/ 285 w 725"/>
                <a:gd name="T3" fmla="*/ 700 h 1251"/>
                <a:gd name="T4" fmla="*/ 0 w 725"/>
                <a:gd name="T5" fmla="*/ 315 h 1251"/>
                <a:gd name="T6" fmla="*/ 46 w 725"/>
                <a:gd name="T7" fmla="*/ 273 h 1251"/>
                <a:gd name="T8" fmla="*/ 314 w 725"/>
                <a:gd name="T9" fmla="*/ 578 h 1251"/>
                <a:gd name="T10" fmla="*/ 344 w 725"/>
                <a:gd name="T11" fmla="*/ 0 h 1251"/>
                <a:gd name="T12" fmla="*/ 412 w 725"/>
                <a:gd name="T13" fmla="*/ 0 h 1251"/>
                <a:gd name="T14" fmla="*/ 440 w 725"/>
                <a:gd name="T15" fmla="*/ 377 h 1251"/>
                <a:gd name="T16" fmla="*/ 675 w 725"/>
                <a:gd name="T17" fmla="*/ 126 h 1251"/>
                <a:gd name="T18" fmla="*/ 725 w 725"/>
                <a:gd name="T19" fmla="*/ 193 h 1251"/>
                <a:gd name="T20" fmla="*/ 478 w 725"/>
                <a:gd name="T21" fmla="*/ 490 h 1251"/>
                <a:gd name="T22" fmla="*/ 461 w 725"/>
                <a:gd name="T23" fmla="*/ 788 h 1251"/>
                <a:gd name="T24" fmla="*/ 507 w 725"/>
                <a:gd name="T25" fmla="*/ 1245 h 1251"/>
                <a:gd name="T26" fmla="*/ 258 w 725"/>
                <a:gd name="T27" fmla="*/ 1251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5" h="1251">
                  <a:moveTo>
                    <a:pt x="258" y="1251"/>
                  </a:moveTo>
                  <a:cubicBezTo>
                    <a:pt x="258" y="1251"/>
                    <a:pt x="323" y="826"/>
                    <a:pt x="285" y="700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314" y="578"/>
                    <a:pt x="314" y="578"/>
                    <a:pt x="314" y="578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40" y="377"/>
                    <a:pt x="440" y="377"/>
                    <a:pt x="440" y="377"/>
                  </a:cubicBezTo>
                  <a:cubicBezTo>
                    <a:pt x="675" y="126"/>
                    <a:pt x="675" y="126"/>
                    <a:pt x="675" y="126"/>
                  </a:cubicBezTo>
                  <a:cubicBezTo>
                    <a:pt x="725" y="193"/>
                    <a:pt x="725" y="193"/>
                    <a:pt x="725" y="193"/>
                  </a:cubicBezTo>
                  <a:cubicBezTo>
                    <a:pt x="478" y="490"/>
                    <a:pt x="478" y="490"/>
                    <a:pt x="478" y="490"/>
                  </a:cubicBezTo>
                  <a:cubicBezTo>
                    <a:pt x="478" y="490"/>
                    <a:pt x="436" y="490"/>
                    <a:pt x="461" y="788"/>
                  </a:cubicBezTo>
                  <a:cubicBezTo>
                    <a:pt x="486" y="1085"/>
                    <a:pt x="507" y="1245"/>
                    <a:pt x="507" y="1245"/>
                  </a:cubicBezTo>
                  <a:lnTo>
                    <a:pt x="258" y="125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39" name="Oval 15"/>
            <p:cNvSpPr>
              <a:spLocks noChangeArrowheads="1"/>
            </p:cNvSpPr>
            <p:nvPr/>
          </p:nvSpPr>
          <p:spPr bwMode="auto">
            <a:xfrm>
              <a:off x="965" y="312"/>
              <a:ext cx="2049" cy="2048"/>
            </a:xfrm>
            <a:prstGeom prst="ellipse">
              <a:avLst/>
            </a:prstGeom>
            <a:solidFill>
              <a:srgbClr val="51C3F9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1124" y="472"/>
              <a:ext cx="1730" cy="1730"/>
            </a:xfrm>
            <a:prstGeom prst="ellipse">
              <a:avLst/>
            </a:prstGeom>
            <a:solidFill>
              <a:srgbClr val="51C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1" name="Oval 17"/>
            <p:cNvSpPr>
              <a:spLocks noChangeArrowheads="1"/>
            </p:cNvSpPr>
            <p:nvPr/>
          </p:nvSpPr>
          <p:spPr bwMode="auto">
            <a:xfrm>
              <a:off x="2309" y="1685"/>
              <a:ext cx="1190" cy="1190"/>
            </a:xfrm>
            <a:prstGeom prst="ellipse">
              <a:avLst/>
            </a:prstGeom>
            <a:solidFill>
              <a:srgbClr val="E935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441" y="1815"/>
              <a:ext cx="927" cy="928"/>
            </a:xfrm>
            <a:prstGeom prst="ellipse">
              <a:avLst/>
            </a:prstGeom>
            <a:solidFill>
              <a:srgbClr val="F26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3" name="Oval 19"/>
            <p:cNvSpPr>
              <a:spLocks noChangeArrowheads="1"/>
            </p:cNvSpPr>
            <p:nvPr/>
          </p:nvSpPr>
          <p:spPr bwMode="auto">
            <a:xfrm>
              <a:off x="353" y="1753"/>
              <a:ext cx="1518" cy="1515"/>
            </a:xfrm>
            <a:prstGeom prst="ellipse">
              <a:avLst/>
            </a:prstGeom>
            <a:solidFill>
              <a:srgbClr val="99CB38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4" name="Oval 20"/>
            <p:cNvSpPr>
              <a:spLocks noChangeArrowheads="1"/>
            </p:cNvSpPr>
            <p:nvPr/>
          </p:nvSpPr>
          <p:spPr bwMode="auto">
            <a:xfrm>
              <a:off x="492" y="1892"/>
              <a:ext cx="1240" cy="1240"/>
            </a:xfrm>
            <a:prstGeom prst="ellipse">
              <a:avLst/>
            </a:prstGeom>
            <a:solidFill>
              <a:srgbClr val="99C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382833" y="2511332"/>
            <a:ext cx="1566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CONCEPT</a:t>
            </a:r>
            <a:endParaRPr lang="en-US" sz="24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37"/>
          <p:cNvSpPr/>
          <p:nvPr/>
        </p:nvSpPr>
        <p:spPr>
          <a:xfrm>
            <a:off x="2037534" y="2981310"/>
            <a:ext cx="22400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standard chunk of Lorem Ipsum used since the 1500s is </a:t>
            </a:r>
            <a:r>
              <a:rPr lang="en-US" sz="140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reproduced.</a:t>
            </a:r>
            <a:endParaRPr lang="en-US" sz="14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0"/>
          <p:cNvSpPr/>
          <p:nvPr/>
        </p:nvSpPr>
        <p:spPr>
          <a:xfrm>
            <a:off x="3960695" y="4500443"/>
            <a:ext cx="1340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standard chunk of Lorem Ipsum used since the 1500s is </a:t>
            </a:r>
            <a:r>
              <a:rPr lang="en-US" sz="90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the reproduced.</a:t>
            </a:r>
            <a:endParaRPr lang="en-US" sz="9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41"/>
          <p:cNvSpPr/>
          <p:nvPr/>
        </p:nvSpPr>
        <p:spPr>
          <a:xfrm>
            <a:off x="939006" y="4898008"/>
            <a:ext cx="16525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standard chunk of Lorem Ipsum used since the 1500s is </a:t>
            </a:r>
            <a:r>
              <a:rPr lang="en-US" sz="110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the reproduced.</a:t>
            </a:r>
            <a:endParaRPr lang="en-US" sz="11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52072" y="4580448"/>
            <a:ext cx="1336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CONCEPT</a:t>
            </a:r>
            <a:endParaRPr lang="en-US" sz="20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080854" y="4262489"/>
            <a:ext cx="1107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CONCEPT</a:t>
            </a:r>
            <a:endParaRPr lang="en-US" sz="16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0" y="6542831"/>
            <a:ext cx="12192000" cy="1377950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gradFill flip="none" rotWithShape="1">
            <a:gsLst>
              <a:gs pos="0">
                <a:srgbClr val="99CB38">
                  <a:lumMod val="89000"/>
                </a:srgbClr>
              </a:gs>
              <a:gs pos="23000">
                <a:srgbClr val="99CB38">
                  <a:lumMod val="89000"/>
                </a:srgbClr>
              </a:gs>
              <a:gs pos="69000">
                <a:srgbClr val="99CB38">
                  <a:lumMod val="75000"/>
                </a:srgbClr>
              </a:gs>
              <a:gs pos="97000">
                <a:srgbClr val="99CB38">
                  <a:lumMod val="7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grpSp>
        <p:nvGrpSpPr>
          <p:cNvPr id="53" name="Group 80"/>
          <p:cNvGrpSpPr/>
          <p:nvPr/>
        </p:nvGrpSpPr>
        <p:grpSpPr>
          <a:xfrm>
            <a:off x="7385365" y="4392861"/>
            <a:ext cx="735134" cy="690623"/>
            <a:chOff x="7374933" y="3550467"/>
            <a:chExt cx="735134" cy="690623"/>
          </a:xfrm>
        </p:grpSpPr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7374933" y="3550467"/>
              <a:ext cx="735134" cy="690623"/>
            </a:xfrm>
            <a:custGeom>
              <a:avLst/>
              <a:gdLst>
                <a:gd name="T0" fmla="*/ 399 w 444"/>
                <a:gd name="T1" fmla="*/ 116 h 419"/>
                <a:gd name="T2" fmla="*/ 222 w 444"/>
                <a:gd name="T3" fmla="*/ 197 h 419"/>
                <a:gd name="T4" fmla="*/ 243 w 444"/>
                <a:gd name="T5" fmla="*/ 4 h 419"/>
                <a:gd name="T6" fmla="*/ 141 w 444"/>
                <a:gd name="T7" fmla="*/ 21 h 419"/>
                <a:gd name="T8" fmla="*/ 45 w 444"/>
                <a:gd name="T9" fmla="*/ 279 h 419"/>
                <a:gd name="T10" fmla="*/ 304 w 444"/>
                <a:gd name="T11" fmla="*/ 374 h 419"/>
                <a:gd name="T12" fmla="*/ 399 w 444"/>
                <a:gd name="T13" fmla="*/ 11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419">
                  <a:moveTo>
                    <a:pt x="399" y="116"/>
                  </a:moveTo>
                  <a:cubicBezTo>
                    <a:pt x="222" y="197"/>
                    <a:pt x="222" y="197"/>
                    <a:pt x="222" y="197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09" y="0"/>
                    <a:pt x="174" y="5"/>
                    <a:pt x="141" y="21"/>
                  </a:cubicBezTo>
                  <a:cubicBezTo>
                    <a:pt x="43" y="66"/>
                    <a:pt x="0" y="181"/>
                    <a:pt x="45" y="279"/>
                  </a:cubicBezTo>
                  <a:cubicBezTo>
                    <a:pt x="90" y="377"/>
                    <a:pt x="206" y="419"/>
                    <a:pt x="304" y="374"/>
                  </a:cubicBezTo>
                  <a:cubicBezTo>
                    <a:pt x="401" y="329"/>
                    <a:pt x="444" y="214"/>
                    <a:pt x="399" y="116"/>
                  </a:cubicBezTo>
                  <a:close/>
                </a:path>
              </a:pathLst>
            </a:custGeom>
            <a:solidFill>
              <a:srgbClr val="51C3F9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7452828" y="3586632"/>
              <a:ext cx="579344" cy="578649"/>
            </a:xfrm>
            <a:custGeom>
              <a:avLst/>
              <a:gdLst>
                <a:gd name="T0" fmla="*/ 239 w 350"/>
                <a:gd name="T1" fmla="*/ 315 h 351"/>
                <a:gd name="T2" fmla="*/ 35 w 350"/>
                <a:gd name="T3" fmla="*/ 240 h 351"/>
                <a:gd name="T4" fmla="*/ 111 w 350"/>
                <a:gd name="T5" fmla="*/ 36 h 351"/>
                <a:gd name="T6" fmla="*/ 315 w 350"/>
                <a:gd name="T7" fmla="*/ 111 h 351"/>
                <a:gd name="T8" fmla="*/ 239 w 350"/>
                <a:gd name="T9" fmla="*/ 31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351">
                  <a:moveTo>
                    <a:pt x="239" y="315"/>
                  </a:moveTo>
                  <a:cubicBezTo>
                    <a:pt x="162" y="351"/>
                    <a:pt x="71" y="317"/>
                    <a:pt x="35" y="240"/>
                  </a:cubicBezTo>
                  <a:cubicBezTo>
                    <a:pt x="0" y="163"/>
                    <a:pt x="34" y="71"/>
                    <a:pt x="111" y="36"/>
                  </a:cubicBezTo>
                  <a:cubicBezTo>
                    <a:pt x="188" y="0"/>
                    <a:pt x="279" y="34"/>
                    <a:pt x="315" y="111"/>
                  </a:cubicBezTo>
                  <a:cubicBezTo>
                    <a:pt x="350" y="188"/>
                    <a:pt x="317" y="280"/>
                    <a:pt x="239" y="31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56" name="Rectangle 78"/>
            <p:cNvSpPr/>
            <p:nvPr/>
          </p:nvSpPr>
          <p:spPr>
            <a:xfrm>
              <a:off x="7549813" y="3670748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ontAwesome" pitchFamily="50" charset="0"/>
                  <a:ea typeface="+mn-ea"/>
                </a:rPr>
                <a:t></a:t>
              </a: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ntAwesome" pitchFamily="50" charset="0"/>
                <a:ea typeface="+mn-ea"/>
              </a:endParaRPr>
            </a:p>
          </p:txBody>
        </p:sp>
      </p:grpSp>
      <p:grpSp>
        <p:nvGrpSpPr>
          <p:cNvPr id="57" name="Group 81"/>
          <p:cNvGrpSpPr/>
          <p:nvPr/>
        </p:nvGrpSpPr>
        <p:grpSpPr>
          <a:xfrm>
            <a:off x="7385365" y="5259580"/>
            <a:ext cx="671844" cy="710096"/>
            <a:chOff x="7385365" y="4261954"/>
            <a:chExt cx="671844" cy="710096"/>
          </a:xfrm>
        </p:grpSpPr>
        <p:grpSp>
          <p:nvGrpSpPr>
            <p:cNvPr id="58" name="Group 11"/>
            <p:cNvGrpSpPr/>
            <p:nvPr/>
          </p:nvGrpSpPr>
          <p:grpSpPr>
            <a:xfrm>
              <a:off x="7385365" y="4261954"/>
              <a:ext cx="671844" cy="710096"/>
              <a:chOff x="6543345" y="4339971"/>
              <a:chExt cx="806806" cy="852742"/>
            </a:xfrm>
          </p:grpSpPr>
          <p:sp>
            <p:nvSpPr>
              <p:cNvPr id="60" name="Freeform 9"/>
              <p:cNvSpPr>
                <a:spLocks/>
              </p:cNvSpPr>
              <p:nvPr/>
            </p:nvSpPr>
            <p:spPr bwMode="auto">
              <a:xfrm>
                <a:off x="6543345" y="4339971"/>
                <a:ext cx="806806" cy="852742"/>
              </a:xfrm>
              <a:custGeom>
                <a:avLst/>
                <a:gdLst>
                  <a:gd name="T0" fmla="*/ 349 w 406"/>
                  <a:gd name="T1" fmla="*/ 358 h 431"/>
                  <a:gd name="T2" fmla="*/ 216 w 406"/>
                  <a:gd name="T3" fmla="*/ 216 h 431"/>
                  <a:gd name="T4" fmla="*/ 406 w 406"/>
                  <a:gd name="T5" fmla="*/ 175 h 431"/>
                  <a:gd name="T6" fmla="*/ 358 w 406"/>
                  <a:gd name="T7" fmla="*/ 83 h 431"/>
                  <a:gd name="T8" fmla="*/ 83 w 406"/>
                  <a:gd name="T9" fmla="*/ 73 h 431"/>
                  <a:gd name="T10" fmla="*/ 74 w 406"/>
                  <a:gd name="T11" fmla="*/ 349 h 431"/>
                  <a:gd name="T12" fmla="*/ 349 w 406"/>
                  <a:gd name="T13" fmla="*/ 358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6" h="431">
                    <a:moveTo>
                      <a:pt x="349" y="358"/>
                    </a:moveTo>
                    <a:cubicBezTo>
                      <a:pt x="216" y="216"/>
                      <a:pt x="216" y="216"/>
                      <a:pt x="216" y="216"/>
                    </a:cubicBezTo>
                    <a:cubicBezTo>
                      <a:pt x="406" y="175"/>
                      <a:pt x="406" y="175"/>
                      <a:pt x="406" y="175"/>
                    </a:cubicBezTo>
                    <a:cubicBezTo>
                      <a:pt x="399" y="141"/>
                      <a:pt x="383" y="109"/>
                      <a:pt x="358" y="83"/>
                    </a:cubicBezTo>
                    <a:cubicBezTo>
                      <a:pt x="285" y="4"/>
                      <a:pt x="162" y="0"/>
                      <a:pt x="83" y="73"/>
                    </a:cubicBezTo>
                    <a:cubicBezTo>
                      <a:pt x="5" y="147"/>
                      <a:pt x="0" y="270"/>
                      <a:pt x="74" y="349"/>
                    </a:cubicBezTo>
                    <a:cubicBezTo>
                      <a:pt x="147" y="427"/>
                      <a:pt x="270" y="431"/>
                      <a:pt x="349" y="358"/>
                    </a:cubicBezTo>
                    <a:close/>
                  </a:path>
                </a:pathLst>
              </a:custGeom>
              <a:solidFill>
                <a:srgbClr val="E93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>
                  <a:solidFill>
                    <a:prstClr val="black"/>
                  </a:solidFill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auto">
              <a:xfrm>
                <a:off x="6634382" y="4429337"/>
                <a:ext cx="678185" cy="674844"/>
              </a:xfrm>
              <a:custGeom>
                <a:avLst/>
                <a:gdLst>
                  <a:gd name="T0" fmla="*/ 58 w 341"/>
                  <a:gd name="T1" fmla="*/ 276 h 341"/>
                  <a:gd name="T2" fmla="*/ 65 w 341"/>
                  <a:gd name="T3" fmla="*/ 58 h 341"/>
                  <a:gd name="T4" fmla="*/ 283 w 341"/>
                  <a:gd name="T5" fmla="*/ 66 h 341"/>
                  <a:gd name="T6" fmla="*/ 275 w 341"/>
                  <a:gd name="T7" fmla="*/ 283 h 341"/>
                  <a:gd name="T8" fmla="*/ 58 w 341"/>
                  <a:gd name="T9" fmla="*/ 276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341">
                    <a:moveTo>
                      <a:pt x="58" y="276"/>
                    </a:moveTo>
                    <a:cubicBezTo>
                      <a:pt x="0" y="214"/>
                      <a:pt x="3" y="116"/>
                      <a:pt x="65" y="58"/>
                    </a:cubicBezTo>
                    <a:cubicBezTo>
                      <a:pt x="127" y="0"/>
                      <a:pt x="225" y="3"/>
                      <a:pt x="283" y="66"/>
                    </a:cubicBezTo>
                    <a:cubicBezTo>
                      <a:pt x="341" y="128"/>
                      <a:pt x="337" y="225"/>
                      <a:pt x="275" y="283"/>
                    </a:cubicBezTo>
                    <a:cubicBezTo>
                      <a:pt x="213" y="341"/>
                      <a:pt x="116" y="338"/>
                      <a:pt x="58" y="276"/>
                    </a:cubicBezTo>
                    <a:close/>
                  </a:path>
                </a:pathLst>
              </a:custGeom>
              <a:solidFill>
                <a:srgbClr val="F266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>
                  <a:solidFill>
                    <a:prstClr val="black"/>
                  </a:solidFill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59" name="Rectangle 79"/>
            <p:cNvSpPr/>
            <p:nvPr/>
          </p:nvSpPr>
          <p:spPr>
            <a:xfrm>
              <a:off x="7584444" y="4436326"/>
              <a:ext cx="3161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dirty="0">
                  <a:solidFill>
                    <a:prstClr val="white"/>
                  </a:solidFill>
                  <a:latin typeface="FontAwesome" pitchFamily="50" charset="0"/>
                  <a:ea typeface="+mn-ea"/>
                </a:rPr>
                <a:t></a:t>
              </a:r>
            </a:p>
          </p:txBody>
        </p:sp>
      </p:grpSp>
      <p:sp>
        <p:nvSpPr>
          <p:cNvPr id="62" name="Rectangle 82"/>
          <p:cNvSpPr/>
          <p:nvPr/>
        </p:nvSpPr>
        <p:spPr>
          <a:xfrm>
            <a:off x="8133019" y="3632448"/>
            <a:ext cx="293979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some content goes here.</a:t>
            </a:r>
            <a:endParaRPr lang="en-IN" sz="105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Rectangle 83"/>
          <p:cNvSpPr/>
          <p:nvPr/>
        </p:nvSpPr>
        <p:spPr>
          <a:xfrm>
            <a:off x="8139589" y="4424562"/>
            <a:ext cx="293979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some content goes here.</a:t>
            </a:r>
            <a:endParaRPr lang="en-IN" sz="105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Rectangle 84"/>
          <p:cNvSpPr/>
          <p:nvPr/>
        </p:nvSpPr>
        <p:spPr>
          <a:xfrm>
            <a:off x="8139589" y="5333997"/>
            <a:ext cx="293979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050" dirty="0" err="1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some content goes here.</a:t>
            </a:r>
            <a:endParaRPr lang="en-IN" sz="105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9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 animBg="1"/>
      <p:bldP spid="62" grpId="0"/>
      <p:bldP spid="63" grpId="0"/>
      <p:bldP spid="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3263589" y="1080021"/>
            <a:ext cx="4796439" cy="7069601"/>
            <a:chOff x="-1001033" y="-555885"/>
            <a:chExt cx="4719444" cy="695675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020" y="4008816"/>
              <a:ext cx="3389324" cy="2370724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48" y="1560707"/>
              <a:ext cx="2262554" cy="363270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01033" y="1794632"/>
              <a:ext cx="3218055" cy="259607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445" y="-555885"/>
              <a:ext cx="2253539" cy="3641720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9827" y="2263368"/>
              <a:ext cx="883387" cy="2127342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9185" y="3706077"/>
              <a:ext cx="1703676" cy="1487336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811" y="4390710"/>
              <a:ext cx="1018600" cy="2010157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835842" y="6587249"/>
            <a:ext cx="1528774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17442" y="4255769"/>
            <a:ext cx="1528774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92615" y="4023100"/>
            <a:ext cx="1528774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31977" y="1802255"/>
            <a:ext cx="1528774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38425" y="1523052"/>
            <a:ext cx="2828362" cy="102375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您的内容打在这里或者通过复制您的文本后在此框中选择粘贴，并选择只保留文字。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02907" y="3686895"/>
            <a:ext cx="2828362" cy="102375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您的内容打在这里或者通过复制您的文本后在此框中选择粘贴，并选择只保留文字。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43855" y="6540717"/>
            <a:ext cx="2828362" cy="102375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您的内容打在这里或者通过复制您的文本后在此框中选择粘贴，并选择只保留文字。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9873" y="4268941"/>
            <a:ext cx="2828362" cy="102375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您的内容打在这里或者通过复制您的文本后在此框中选择粘贴，并选择只保留文字。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5450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2048"/>
          <p:cNvSpPr/>
          <p:nvPr/>
        </p:nvSpPr>
        <p:spPr>
          <a:xfrm rot="19458485">
            <a:off x="4853686" y="4925708"/>
            <a:ext cx="2841937" cy="2787914"/>
          </a:xfrm>
          <a:custGeom>
            <a:avLst/>
            <a:gdLst/>
            <a:ahLst/>
            <a:cxnLst/>
            <a:rect l="l" t="t" r="r" b="b"/>
            <a:pathLst>
              <a:path w="2255381" h="2212711">
                <a:moveTo>
                  <a:pt x="1762831" y="96037"/>
                </a:moveTo>
                <a:cubicBezTo>
                  <a:pt x="1774596" y="109887"/>
                  <a:pt x="1762506" y="174600"/>
                  <a:pt x="1646561" y="364996"/>
                </a:cubicBezTo>
                <a:cubicBezTo>
                  <a:pt x="1623126" y="418934"/>
                  <a:pt x="1525944" y="582825"/>
                  <a:pt x="1395435" y="793156"/>
                </a:cubicBezTo>
                <a:cubicBezTo>
                  <a:pt x="1536134" y="778726"/>
                  <a:pt x="1697692" y="765828"/>
                  <a:pt x="1831180" y="756058"/>
                </a:cubicBezTo>
                <a:cubicBezTo>
                  <a:pt x="1885036" y="696233"/>
                  <a:pt x="2021048" y="583933"/>
                  <a:pt x="2043438" y="565200"/>
                </a:cubicBezTo>
                <a:cubicBezTo>
                  <a:pt x="2069261" y="543593"/>
                  <a:pt x="2073675" y="543820"/>
                  <a:pt x="2083864" y="544092"/>
                </a:cubicBezTo>
                <a:cubicBezTo>
                  <a:pt x="2090767" y="551669"/>
                  <a:pt x="2104986" y="572225"/>
                  <a:pt x="2104573" y="566823"/>
                </a:cubicBezTo>
                <a:cubicBezTo>
                  <a:pt x="2104160" y="561422"/>
                  <a:pt x="2125877" y="554426"/>
                  <a:pt x="2087839" y="600560"/>
                </a:cubicBezTo>
                <a:cubicBezTo>
                  <a:pt x="2079107" y="615047"/>
                  <a:pt x="2020535" y="684486"/>
                  <a:pt x="1965963" y="746391"/>
                </a:cubicBezTo>
                <a:cubicBezTo>
                  <a:pt x="2026433" y="742222"/>
                  <a:pt x="2071795" y="739277"/>
                  <a:pt x="2092922" y="737850"/>
                </a:cubicBezTo>
                <a:cubicBezTo>
                  <a:pt x="2199976" y="730624"/>
                  <a:pt x="2210042" y="735764"/>
                  <a:pt x="2233807" y="747211"/>
                </a:cubicBezTo>
                <a:cubicBezTo>
                  <a:pt x="2234375" y="766987"/>
                  <a:pt x="2225153" y="815763"/>
                  <a:pt x="2235515" y="806537"/>
                </a:cubicBezTo>
                <a:cubicBezTo>
                  <a:pt x="2245877" y="797311"/>
                  <a:pt x="2312434" y="809401"/>
                  <a:pt x="2124682" y="843303"/>
                </a:cubicBezTo>
                <a:cubicBezTo>
                  <a:pt x="2055381" y="862379"/>
                  <a:pt x="1557988" y="946248"/>
                  <a:pt x="1273593" y="987844"/>
                </a:cubicBezTo>
                <a:cubicBezTo>
                  <a:pt x="978139" y="1456310"/>
                  <a:pt x="595298" y="2038503"/>
                  <a:pt x="457887" y="2212711"/>
                </a:cubicBezTo>
                <a:lnTo>
                  <a:pt x="0" y="1868127"/>
                </a:lnTo>
                <a:cubicBezTo>
                  <a:pt x="68157" y="1710476"/>
                  <a:pt x="330540" y="1371156"/>
                  <a:pt x="606728" y="1037009"/>
                </a:cubicBezTo>
                <a:cubicBezTo>
                  <a:pt x="600981" y="804918"/>
                  <a:pt x="634997" y="289980"/>
                  <a:pt x="640268" y="205084"/>
                </a:cubicBezTo>
                <a:cubicBezTo>
                  <a:pt x="646314" y="107709"/>
                  <a:pt x="652129" y="99237"/>
                  <a:pt x="665240" y="79152"/>
                </a:cubicBezTo>
                <a:cubicBezTo>
                  <a:pt x="683136" y="80960"/>
                  <a:pt x="726034" y="94999"/>
                  <a:pt x="718931" y="84573"/>
                </a:cubicBezTo>
                <a:cubicBezTo>
                  <a:pt x="711827" y="74148"/>
                  <a:pt x="730538" y="15554"/>
                  <a:pt x="739077" y="188821"/>
                </a:cubicBezTo>
                <a:cubicBezTo>
                  <a:pt x="746782" y="243817"/>
                  <a:pt x="760402" y="582985"/>
                  <a:pt x="766840" y="844003"/>
                </a:cubicBezTo>
                <a:cubicBezTo>
                  <a:pt x="1026532" y="535400"/>
                  <a:pt x="1266755" y="263580"/>
                  <a:pt x="1333595" y="187146"/>
                </a:cubicBezTo>
                <a:cubicBezTo>
                  <a:pt x="1484649" y="14408"/>
                  <a:pt x="1513353" y="10556"/>
                  <a:pt x="1579414" y="0"/>
                </a:cubicBezTo>
                <a:cubicBezTo>
                  <a:pt x="1629596" y="41269"/>
                  <a:pt x="1736593" y="158682"/>
                  <a:pt x="1729962" y="123807"/>
                </a:cubicBezTo>
                <a:cubicBezTo>
                  <a:pt x="1727475" y="110728"/>
                  <a:pt x="1744940" y="92417"/>
                  <a:pt x="1756562" y="92996"/>
                </a:cubicBezTo>
                <a:cubicBezTo>
                  <a:pt x="1758983" y="93117"/>
                  <a:pt x="1761150" y="94058"/>
                  <a:pt x="1762831" y="96037"/>
                </a:cubicBezTo>
                <a:close/>
              </a:path>
            </a:pathLst>
          </a:custGeom>
          <a:gradFill flip="none" rotWithShape="1">
            <a:gsLst>
              <a:gs pos="0">
                <a:srgbClr val="785630">
                  <a:shade val="30000"/>
                  <a:satMod val="115000"/>
                </a:srgbClr>
              </a:gs>
              <a:gs pos="50000">
                <a:srgbClr val="785630">
                  <a:shade val="67500"/>
                  <a:satMod val="115000"/>
                </a:srgbClr>
              </a:gs>
              <a:gs pos="100000">
                <a:srgbClr val="785630">
                  <a:shade val="100000"/>
                  <a:satMod val="115000"/>
                </a:srgbClr>
              </a:gs>
            </a:gsLst>
            <a:lin ang="16200000" scaled="1"/>
            <a:tileRect/>
          </a:gradFill>
          <a:ln w="190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449213" y="1657947"/>
            <a:ext cx="5009903" cy="4160303"/>
            <a:chOff x="3035930" y="2186738"/>
            <a:chExt cx="3832393" cy="3182772"/>
          </a:xfrm>
        </p:grpSpPr>
        <p:grpSp>
          <p:nvGrpSpPr>
            <p:cNvPr id="49" name="组合 48"/>
            <p:cNvGrpSpPr/>
            <p:nvPr/>
          </p:nvGrpSpPr>
          <p:grpSpPr>
            <a:xfrm>
              <a:off x="4924548" y="2318283"/>
              <a:ext cx="1023617" cy="1023617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75" name="椭圆 74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7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75000"/>
                      <a:shade val="100000"/>
                      <a:satMod val="115000"/>
                    </a:sys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7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75000"/>
                      <a:shade val="100000"/>
                      <a:satMod val="115000"/>
                    </a:sys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4489452" y="2186738"/>
              <a:ext cx="670353" cy="670353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椭圆 70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rgbClr val="4BACC6">
                      <a:shade val="30000"/>
                      <a:satMod val="115000"/>
                    </a:srgbClr>
                  </a:gs>
                  <a:gs pos="50000">
                    <a:srgbClr val="4BACC6">
                      <a:shade val="67500"/>
                      <a:satMod val="115000"/>
                    </a:srgbClr>
                  </a:gs>
                  <a:gs pos="100000">
                    <a:srgbClr val="4BACC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rgbClr val="4BACC6">
                      <a:shade val="30000"/>
                      <a:satMod val="115000"/>
                    </a:srgbClr>
                  </a:gs>
                  <a:gs pos="50000">
                    <a:srgbClr val="4BACC6">
                      <a:shade val="67500"/>
                      <a:satMod val="115000"/>
                    </a:srgbClr>
                  </a:gs>
                  <a:gs pos="100000">
                    <a:srgbClr val="4BACC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3035930" y="3597250"/>
              <a:ext cx="938620" cy="938620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7" name="椭圆 66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rgbClr val="4BACC6">
                      <a:shade val="30000"/>
                      <a:satMod val="115000"/>
                    </a:srgbClr>
                  </a:gs>
                  <a:gs pos="50000">
                    <a:srgbClr val="4BACC6">
                      <a:shade val="67500"/>
                      <a:satMod val="115000"/>
                    </a:srgbClr>
                  </a:gs>
                  <a:gs pos="100000">
                    <a:srgbClr val="4BACC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rgbClr val="4BACC6">
                      <a:shade val="30000"/>
                      <a:satMod val="115000"/>
                    </a:srgbClr>
                  </a:gs>
                  <a:gs pos="50000">
                    <a:srgbClr val="4BACC6">
                      <a:shade val="67500"/>
                      <a:satMod val="115000"/>
                    </a:srgbClr>
                  </a:gs>
                  <a:gs pos="100000">
                    <a:srgbClr val="4BACC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3098883" y="2364218"/>
              <a:ext cx="1872208" cy="1872208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3" name="椭圆 62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shade val="30000"/>
                      <a:satMod val="115000"/>
                    </a:srgbClr>
                  </a:gs>
                  <a:gs pos="50000">
                    <a:srgbClr val="F79646">
                      <a:shade val="67500"/>
                      <a:satMod val="115000"/>
                    </a:srgbClr>
                  </a:gs>
                  <a:gs pos="100000">
                    <a:srgbClr val="F7964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shade val="30000"/>
                      <a:satMod val="115000"/>
                    </a:srgbClr>
                  </a:gs>
                  <a:gs pos="50000">
                    <a:srgbClr val="F79646">
                      <a:shade val="67500"/>
                      <a:satMod val="115000"/>
                    </a:srgbClr>
                  </a:gs>
                  <a:gs pos="100000">
                    <a:srgbClr val="F7964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4636075" y="2925417"/>
              <a:ext cx="2232248" cy="2232248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椭圆 58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rgbClr val="4BACC6">
                      <a:shade val="30000"/>
                      <a:satMod val="115000"/>
                    </a:srgbClr>
                  </a:gs>
                  <a:gs pos="50000">
                    <a:srgbClr val="4BACC6">
                      <a:shade val="67500"/>
                      <a:satMod val="115000"/>
                    </a:srgbClr>
                  </a:gs>
                  <a:gs pos="100000">
                    <a:srgbClr val="4BACC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rgbClr val="4BACC6">
                      <a:shade val="30000"/>
                      <a:satMod val="115000"/>
                    </a:srgbClr>
                  </a:gs>
                  <a:gs pos="50000">
                    <a:srgbClr val="4BACC6">
                      <a:shade val="67500"/>
                      <a:satMod val="115000"/>
                    </a:srgbClr>
                  </a:gs>
                  <a:gs pos="100000">
                    <a:srgbClr val="4BACC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3633019" y="4031438"/>
              <a:ext cx="1338072" cy="1338072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5" name="椭圆 54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7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75000"/>
                      <a:shade val="100000"/>
                      <a:satMod val="115000"/>
                    </a:sys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7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75000"/>
                      <a:shade val="100000"/>
                      <a:satMod val="115000"/>
                    </a:sys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79" name="任意多边形 78"/>
          <p:cNvSpPr/>
          <p:nvPr/>
        </p:nvSpPr>
        <p:spPr>
          <a:xfrm>
            <a:off x="7646802" y="2225408"/>
            <a:ext cx="1341611" cy="820676"/>
          </a:xfrm>
          <a:custGeom>
            <a:avLst/>
            <a:gdLst>
              <a:gd name="connsiteX0" fmla="*/ 0 w 1064712"/>
              <a:gd name="connsiteY0" fmla="*/ 651354 h 651354"/>
              <a:gd name="connsiteX1" fmla="*/ 413359 w 1064712"/>
              <a:gd name="connsiteY1" fmla="*/ 0 h 651354"/>
              <a:gd name="connsiteX2" fmla="*/ 1064712 w 1064712"/>
              <a:gd name="connsiteY2" fmla="*/ 0 h 651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712" h="651354">
                <a:moveTo>
                  <a:pt x="0" y="651354"/>
                </a:moveTo>
                <a:lnTo>
                  <a:pt x="413359" y="0"/>
                </a:lnTo>
                <a:lnTo>
                  <a:pt x="1064712" y="0"/>
                </a:lnTo>
              </a:path>
            </a:pathLst>
          </a:custGeom>
          <a:noFill/>
          <a:ln w="12700" cap="flat" cmpd="sng" algn="ctr">
            <a:solidFill>
              <a:srgbClr val="4BACC6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8988413" y="2225410"/>
            <a:ext cx="0" cy="1083801"/>
          </a:xfrm>
          <a:prstGeom prst="line">
            <a:avLst/>
          </a:prstGeom>
          <a:noFill/>
          <a:ln w="12700" cap="flat" cmpd="sng" algn="ctr">
            <a:solidFill>
              <a:srgbClr val="4BACC6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9058767" y="2096334"/>
            <a:ext cx="2031664" cy="42656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您的小标题</a:t>
            </a:r>
          </a:p>
        </p:txBody>
      </p:sp>
      <p:sp>
        <p:nvSpPr>
          <p:cNvPr id="82" name="任意多边形 81"/>
          <p:cNvSpPr/>
          <p:nvPr/>
        </p:nvSpPr>
        <p:spPr>
          <a:xfrm>
            <a:off x="2817000" y="4624307"/>
            <a:ext cx="1704636" cy="505031"/>
          </a:xfrm>
          <a:custGeom>
            <a:avLst/>
            <a:gdLst>
              <a:gd name="connsiteX0" fmla="*/ 1352811 w 1352811"/>
              <a:gd name="connsiteY0" fmla="*/ 400833 h 400833"/>
              <a:gd name="connsiteX1" fmla="*/ 325677 w 1352811"/>
              <a:gd name="connsiteY1" fmla="*/ 0 h 400833"/>
              <a:gd name="connsiteX2" fmla="*/ 0 w 1352811"/>
              <a:gd name="connsiteY2" fmla="*/ 0 h 40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52811" h="400833">
                <a:moveTo>
                  <a:pt x="1352811" y="400833"/>
                </a:moveTo>
                <a:lnTo>
                  <a:pt x="325677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 w="med" len="med"/>
            <a:tailEnd type="oval" w="med" len="me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83" name="直接连接符 82"/>
          <p:cNvCxnSpPr/>
          <p:nvPr/>
        </p:nvCxnSpPr>
        <p:spPr>
          <a:xfrm>
            <a:off x="2801216" y="4624307"/>
            <a:ext cx="0" cy="108380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746634" y="4605842"/>
            <a:ext cx="2014017" cy="42656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您的小标题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37369" y="5001361"/>
            <a:ext cx="2095099" cy="72127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任意多边形 85"/>
          <p:cNvSpPr/>
          <p:nvPr/>
        </p:nvSpPr>
        <p:spPr>
          <a:xfrm>
            <a:off x="2932468" y="1720377"/>
            <a:ext cx="1005174" cy="1057409"/>
          </a:xfrm>
          <a:custGeom>
            <a:avLst/>
            <a:gdLst>
              <a:gd name="connsiteX0" fmla="*/ 563671 w 563671"/>
              <a:gd name="connsiteY0" fmla="*/ 839244 h 839244"/>
              <a:gd name="connsiteX1" fmla="*/ 501041 w 563671"/>
              <a:gd name="connsiteY1" fmla="*/ 0 h 839244"/>
              <a:gd name="connsiteX2" fmla="*/ 0 w 563671"/>
              <a:gd name="connsiteY2" fmla="*/ 0 h 83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3671" h="839244">
                <a:moveTo>
                  <a:pt x="563671" y="839244"/>
                </a:moveTo>
                <a:lnTo>
                  <a:pt x="501041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F79646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87" name="直接连接符 86"/>
          <p:cNvCxnSpPr/>
          <p:nvPr/>
        </p:nvCxnSpPr>
        <p:spPr>
          <a:xfrm>
            <a:off x="2924275" y="1707182"/>
            <a:ext cx="0" cy="1083801"/>
          </a:xfrm>
          <a:prstGeom prst="line">
            <a:avLst/>
          </a:prstGeom>
          <a:noFill/>
          <a:ln w="12700" cap="flat" cmpd="sng" algn="ctr">
            <a:solidFill>
              <a:srgbClr val="F79646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837369" y="1657690"/>
            <a:ext cx="2014017" cy="42656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您的小标题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28105" y="2053212"/>
            <a:ext cx="2095099" cy="72127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82414" y="5797614"/>
            <a:ext cx="617399" cy="1592641"/>
          </a:xfrm>
          <a:prstGeom prst="rect">
            <a:avLst/>
          </a:prstGeom>
          <a:noFill/>
        </p:spPr>
        <p:txBody>
          <a:bodyPr vert="eaVert"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spc="378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019310" y="2601096"/>
            <a:ext cx="2095099" cy="72127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0052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8980715" y="2328622"/>
            <a:ext cx="2177642" cy="83653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2078" y="5044863"/>
            <a:ext cx="2177642" cy="83653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9138" y="3079587"/>
            <a:ext cx="2177642" cy="83653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92636" y="1823011"/>
            <a:ext cx="2177642" cy="83653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021" y="3705345"/>
            <a:ext cx="4505330" cy="352252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9" name="椭圆 28"/>
          <p:cNvSpPr/>
          <p:nvPr/>
        </p:nvSpPr>
        <p:spPr>
          <a:xfrm>
            <a:off x="5933484" y="2093830"/>
            <a:ext cx="2524123" cy="2523892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4545E9"/>
            </a:solidFill>
            <a:prstDash val="solid"/>
          </a:ln>
          <a:effectLst>
            <a:innerShdw blurRad="203200">
              <a:srgbClr val="1717CB"/>
            </a:innerShdw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292" y="1881016"/>
            <a:ext cx="4776737" cy="4396367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4764066" y="3611942"/>
            <a:ext cx="1516438" cy="1516298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4545E9"/>
            </a:solidFill>
            <a:prstDash val="solid"/>
          </a:ln>
          <a:effectLst>
            <a:innerShdw blurRad="203200">
              <a:srgbClr val="1717CB"/>
            </a:innerShdw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182505" y="1728093"/>
            <a:ext cx="2078154" cy="207796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4545E9"/>
            </a:solidFill>
            <a:prstDash val="solid"/>
          </a:ln>
          <a:effectLst>
            <a:innerShdw blurRad="203200">
              <a:srgbClr val="1717CB"/>
            </a:innerShdw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523702" y="3437124"/>
            <a:ext cx="1254195" cy="125408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4545E9"/>
            </a:solidFill>
            <a:prstDash val="solid"/>
          </a:ln>
          <a:effectLst>
            <a:innerShdw blurRad="203200">
              <a:srgbClr val="1717CB"/>
            </a:innerShdw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10939" y="3206036"/>
            <a:ext cx="1367710" cy="42656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511914" y="2595377"/>
            <a:ext cx="1367710" cy="42656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52554" y="4193546"/>
            <a:ext cx="1367710" cy="42656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660230" y="3747158"/>
            <a:ext cx="933176" cy="73678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38" name="任意多边形 37"/>
          <p:cNvSpPr/>
          <p:nvPr/>
        </p:nvSpPr>
        <p:spPr>
          <a:xfrm>
            <a:off x="7994209" y="2771421"/>
            <a:ext cx="942558" cy="565484"/>
          </a:xfrm>
          <a:custGeom>
            <a:avLst/>
            <a:gdLst>
              <a:gd name="connsiteX0" fmla="*/ 0 w 820615"/>
              <a:gd name="connsiteY0" fmla="*/ 492369 h 492369"/>
              <a:gd name="connsiteX1" fmla="*/ 492369 w 820615"/>
              <a:gd name="connsiteY1" fmla="*/ 0 h 492369"/>
              <a:gd name="connsiteX2" fmla="*/ 820615 w 820615"/>
              <a:gd name="connsiteY2" fmla="*/ 0 h 49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0615" h="492369">
                <a:moveTo>
                  <a:pt x="0" y="492369"/>
                </a:moveTo>
                <a:lnTo>
                  <a:pt x="492369" y="0"/>
                </a:lnTo>
                <a:lnTo>
                  <a:pt x="820615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diamond" w="med" len="med"/>
            <a:tailEnd type="triangle" w="med" len="me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9" name="任意多边形 38"/>
          <p:cNvSpPr/>
          <p:nvPr/>
        </p:nvSpPr>
        <p:spPr>
          <a:xfrm flipH="1">
            <a:off x="3189518" y="2174666"/>
            <a:ext cx="1318729" cy="565484"/>
          </a:xfrm>
          <a:custGeom>
            <a:avLst/>
            <a:gdLst>
              <a:gd name="connsiteX0" fmla="*/ 0 w 820615"/>
              <a:gd name="connsiteY0" fmla="*/ 492369 h 492369"/>
              <a:gd name="connsiteX1" fmla="*/ 492369 w 820615"/>
              <a:gd name="connsiteY1" fmla="*/ 0 h 492369"/>
              <a:gd name="connsiteX2" fmla="*/ 820615 w 820615"/>
              <a:gd name="connsiteY2" fmla="*/ 0 h 49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0615" h="492369">
                <a:moveTo>
                  <a:pt x="0" y="492369"/>
                </a:moveTo>
                <a:lnTo>
                  <a:pt x="492369" y="0"/>
                </a:lnTo>
                <a:lnTo>
                  <a:pt x="820615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diamond" w="med" len="med"/>
            <a:tailEnd type="triangle" w="med" len="me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0" name="任意多边形 39"/>
          <p:cNvSpPr/>
          <p:nvPr/>
        </p:nvSpPr>
        <p:spPr>
          <a:xfrm flipH="1">
            <a:off x="2585308" y="3507801"/>
            <a:ext cx="1094305" cy="565484"/>
          </a:xfrm>
          <a:custGeom>
            <a:avLst/>
            <a:gdLst>
              <a:gd name="connsiteX0" fmla="*/ 0 w 820615"/>
              <a:gd name="connsiteY0" fmla="*/ 492369 h 492369"/>
              <a:gd name="connsiteX1" fmla="*/ 492369 w 820615"/>
              <a:gd name="connsiteY1" fmla="*/ 0 h 492369"/>
              <a:gd name="connsiteX2" fmla="*/ 820615 w 820615"/>
              <a:gd name="connsiteY2" fmla="*/ 0 h 49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0615" h="492369">
                <a:moveTo>
                  <a:pt x="0" y="492369"/>
                </a:moveTo>
                <a:lnTo>
                  <a:pt x="492369" y="0"/>
                </a:lnTo>
                <a:lnTo>
                  <a:pt x="820615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diamond" w="med" len="med"/>
            <a:tailEnd type="triangle" w="med" len="me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1" name="任意多边形 40"/>
          <p:cNvSpPr/>
          <p:nvPr/>
        </p:nvSpPr>
        <p:spPr>
          <a:xfrm flipH="1" flipV="1">
            <a:off x="2927613" y="4797190"/>
            <a:ext cx="2328411" cy="679817"/>
          </a:xfrm>
          <a:custGeom>
            <a:avLst/>
            <a:gdLst>
              <a:gd name="connsiteX0" fmla="*/ 0 w 820615"/>
              <a:gd name="connsiteY0" fmla="*/ 492369 h 492369"/>
              <a:gd name="connsiteX1" fmla="*/ 492369 w 820615"/>
              <a:gd name="connsiteY1" fmla="*/ 0 h 492369"/>
              <a:gd name="connsiteX2" fmla="*/ 820615 w 820615"/>
              <a:gd name="connsiteY2" fmla="*/ 0 h 49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0615" h="492369">
                <a:moveTo>
                  <a:pt x="0" y="492369"/>
                </a:moveTo>
                <a:lnTo>
                  <a:pt x="492369" y="0"/>
                </a:lnTo>
                <a:lnTo>
                  <a:pt x="820615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diamond" w="med" len="med"/>
            <a:tailEnd type="triangle" w="med" len="me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8936765" y="2307000"/>
            <a:ext cx="0" cy="898371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diamond" w="med" len="med"/>
            <a:tailEnd type="diamond" w="med" len="med"/>
          </a:ln>
          <a:effectLst/>
        </p:spPr>
      </p:cxnSp>
      <p:cxnSp>
        <p:nvCxnSpPr>
          <p:cNvPr id="43" name="直接连接符 42"/>
          <p:cNvCxnSpPr/>
          <p:nvPr/>
        </p:nvCxnSpPr>
        <p:spPr>
          <a:xfrm>
            <a:off x="3189515" y="1881015"/>
            <a:ext cx="0" cy="714361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diamond" w="med" len="med"/>
            <a:tailEnd type="diamond" w="med" len="med"/>
          </a:ln>
          <a:effectLst/>
        </p:spPr>
      </p:cxnSp>
      <p:cxnSp>
        <p:nvCxnSpPr>
          <p:cNvPr id="44" name="直接连接符 43"/>
          <p:cNvCxnSpPr/>
          <p:nvPr/>
        </p:nvCxnSpPr>
        <p:spPr>
          <a:xfrm>
            <a:off x="2585310" y="3051306"/>
            <a:ext cx="0" cy="858795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diamond" w="med" len="med"/>
            <a:tailEnd type="diamond" w="med" len="med"/>
          </a:ln>
          <a:effectLst/>
        </p:spPr>
      </p:cxnSp>
      <p:cxnSp>
        <p:nvCxnSpPr>
          <p:cNvPr id="45" name="直接连接符 44"/>
          <p:cNvCxnSpPr/>
          <p:nvPr/>
        </p:nvCxnSpPr>
        <p:spPr>
          <a:xfrm>
            <a:off x="2927611" y="5020745"/>
            <a:ext cx="0" cy="89143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headEnd type="diamond" w="med" len="med"/>
            <a:tailEnd type="diamond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977413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15" y="575965"/>
            <a:ext cx="8781075" cy="644159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789980" y="3656713"/>
            <a:ext cx="1088821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51233" y="2635958"/>
            <a:ext cx="816616" cy="42656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02921" y="3239375"/>
            <a:ext cx="816616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73825" y="3624711"/>
            <a:ext cx="816616" cy="42656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23979" y="5570473"/>
            <a:ext cx="3266463" cy="62045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80820" y="6296213"/>
            <a:ext cx="3591092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您的内容打在这里，或通过复制您的文本后在此框中选择粘贴并选择只保留文字。您的内容打在这里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78754" y="6760015"/>
            <a:ext cx="2074935" cy="47643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</p:spTree>
    <p:extLst>
      <p:ext uri="{BB962C8B-B14F-4D97-AF65-F5344CB8AC3E}">
        <p14:creationId xmlns:p14="http://schemas.microsoft.com/office/powerpoint/2010/main" val="1701470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721</Words>
  <Application>Microsoft Office PowerPoint</Application>
  <PresentationFormat>自定义</PresentationFormat>
  <Paragraphs>65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2019-08-30T14:39:38Z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