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5416" y="731937"/>
            <a:ext cx="6803996" cy="71416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54422" y="4013491"/>
            <a:ext cx="1050732" cy="193116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100" b="1" dirty="0">
                <a:solidFill>
                  <a:srgbClr val="0070C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微软雅黑" pitchFamily="34" charset="-122"/>
                <a:cs typeface="Arial" pitchFamily="34" charset="0"/>
              </a:rPr>
              <a:t>B</a:t>
            </a:r>
            <a:endParaRPr lang="zh-CN" altLang="en-US" sz="9100" b="1" dirty="0">
              <a:solidFill>
                <a:srgbClr val="0070C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2813" y="2196851"/>
            <a:ext cx="1050732" cy="193116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100" b="1" dirty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微软雅黑" pitchFamily="34" charset="-122"/>
                <a:cs typeface="Arial" pitchFamily="34" charset="0"/>
              </a:rPr>
              <a:t>A</a:t>
            </a:r>
            <a:endParaRPr lang="zh-CN" altLang="en-US" sz="9100" b="1" dirty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95427" y="2714478"/>
            <a:ext cx="1860069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91324" y="4420709"/>
            <a:ext cx="1860069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95428" y="3194845"/>
            <a:ext cx="2571525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89207" y="4918522"/>
            <a:ext cx="2571525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77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316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2019-08-30T14:36:50Z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