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0"/>
  </p:notesMasterIdLst>
  <p:handoutMasterIdLst>
    <p:handoutMasterId r:id="rId11"/>
  </p:handoutMasterIdLst>
  <p:sldIdLst>
    <p:sldId id="461" r:id="rId3"/>
    <p:sldId id="462" r:id="rId4"/>
    <p:sldId id="463" r:id="rId5"/>
    <p:sldId id="464" r:id="rId6"/>
    <p:sldId id="465" r:id="rId7"/>
    <p:sldId id="466" r:id="rId8"/>
    <p:sldId id="359" r:id="rId9"/>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472" autoAdjust="0"/>
    <p:restoredTop sz="95672" autoAdjust="0"/>
  </p:normalViewPr>
  <p:slideViewPr>
    <p:cSldViewPr>
      <p:cViewPr>
        <p:scale>
          <a:sx n="75" d="100"/>
          <a:sy n="75" d="100"/>
        </p:scale>
        <p:origin x="-1920" y="-7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23890" y="4428908"/>
            <a:ext cx="2454511" cy="2746687"/>
            <a:chOff x="2369424" y="2522567"/>
            <a:chExt cx="2473215" cy="2767872"/>
          </a:xfrm>
        </p:grpSpPr>
        <p:sp>
          <p:nvSpPr>
            <p:cNvPr id="27"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28"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29" name="椭圆 28"/>
            <p:cNvSpPr/>
            <p:nvPr/>
          </p:nvSpPr>
          <p:spPr>
            <a:xfrm>
              <a:off x="2549444" y="2636912"/>
              <a:ext cx="1872208" cy="1872208"/>
            </a:xfrm>
            <a:prstGeom prst="ellipse">
              <a:avLst/>
            </a:prstGeom>
            <a:solidFill>
              <a:srgbClr val="4BACC6"/>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grpSp>
      <p:grpSp>
        <p:nvGrpSpPr>
          <p:cNvPr id="30" name="组合 29"/>
          <p:cNvGrpSpPr/>
          <p:nvPr/>
        </p:nvGrpSpPr>
        <p:grpSpPr>
          <a:xfrm>
            <a:off x="3154579" y="2597379"/>
            <a:ext cx="2454511" cy="2746687"/>
            <a:chOff x="2369424" y="2522567"/>
            <a:chExt cx="2473215" cy="2767872"/>
          </a:xfrm>
        </p:grpSpPr>
        <p:sp>
          <p:nvSpPr>
            <p:cNvPr id="31"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2"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3" name="椭圆 32"/>
            <p:cNvSpPr/>
            <p:nvPr/>
          </p:nvSpPr>
          <p:spPr>
            <a:xfrm>
              <a:off x="2549444" y="2636912"/>
              <a:ext cx="1872208" cy="1872208"/>
            </a:xfrm>
            <a:prstGeom prst="ellipse">
              <a:avLst/>
            </a:prstGeom>
            <a:solidFill>
              <a:srgbClr val="1F497D">
                <a:lumMod val="60000"/>
                <a:lumOff val="40000"/>
              </a:srgbClr>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grpSp>
      <p:grpSp>
        <p:nvGrpSpPr>
          <p:cNvPr id="34" name="组合 33"/>
          <p:cNvGrpSpPr/>
          <p:nvPr/>
        </p:nvGrpSpPr>
        <p:grpSpPr>
          <a:xfrm>
            <a:off x="5797158" y="1224037"/>
            <a:ext cx="2454511" cy="2746687"/>
            <a:chOff x="2369424" y="2522567"/>
            <a:chExt cx="2473215" cy="2767872"/>
          </a:xfrm>
        </p:grpSpPr>
        <p:sp>
          <p:nvSpPr>
            <p:cNvPr id="35"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6"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7" name="椭圆 36"/>
            <p:cNvSpPr/>
            <p:nvPr/>
          </p:nvSpPr>
          <p:spPr>
            <a:xfrm>
              <a:off x="2549444" y="2636912"/>
              <a:ext cx="1872208" cy="1872208"/>
            </a:xfrm>
            <a:prstGeom prst="ellipse">
              <a:avLst/>
            </a:prstGeom>
            <a:solidFill>
              <a:srgbClr val="3DC7B0"/>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grpSp>
      <p:sp>
        <p:nvSpPr>
          <p:cNvPr id="38" name="TextBox 37"/>
          <p:cNvSpPr txBox="1"/>
          <p:nvPr/>
        </p:nvSpPr>
        <p:spPr>
          <a:xfrm rot="1701029" flipH="1">
            <a:off x="1312486" y="4841903"/>
            <a:ext cx="1310587" cy="100273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7200" dirty="0">
                <a:solidFill>
                  <a:sysClr val="window" lastClr="FFFFFF"/>
                </a:solidFill>
                <a:latin typeface="Arial Narrow" pitchFamily="34" charset="0"/>
                <a:cs typeface="Times New Roman" pitchFamily="18" charset="0"/>
              </a:rPr>
              <a:t>03</a:t>
            </a:r>
            <a:endParaRPr lang="zh-CN" altLang="en-US" sz="7200" dirty="0">
              <a:solidFill>
                <a:sysClr val="window" lastClr="FFFFFF"/>
              </a:solidFill>
              <a:latin typeface="Arial Narrow" pitchFamily="34" charset="0"/>
              <a:cs typeface="Times New Roman" pitchFamily="18" charset="0"/>
            </a:endParaRPr>
          </a:p>
        </p:txBody>
      </p:sp>
      <p:sp>
        <p:nvSpPr>
          <p:cNvPr id="39" name="TextBox 38"/>
          <p:cNvSpPr txBox="1"/>
          <p:nvPr/>
        </p:nvSpPr>
        <p:spPr>
          <a:xfrm rot="1701029" flipH="1">
            <a:off x="3668753" y="2952999"/>
            <a:ext cx="1310587" cy="100273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7200" dirty="0">
                <a:solidFill>
                  <a:sysClr val="window" lastClr="FFFFFF"/>
                </a:solidFill>
                <a:latin typeface="Arial Narrow" pitchFamily="34" charset="0"/>
                <a:cs typeface="Times New Roman" pitchFamily="18" charset="0"/>
              </a:rPr>
              <a:t>02</a:t>
            </a:r>
            <a:endParaRPr lang="zh-CN" altLang="en-US" sz="7200" dirty="0">
              <a:solidFill>
                <a:sysClr val="window" lastClr="FFFFFF"/>
              </a:solidFill>
              <a:latin typeface="Arial Narrow" pitchFamily="34" charset="0"/>
              <a:cs typeface="Times New Roman" pitchFamily="18" charset="0"/>
            </a:endParaRPr>
          </a:p>
        </p:txBody>
      </p:sp>
      <p:sp>
        <p:nvSpPr>
          <p:cNvPr id="40" name="TextBox 39"/>
          <p:cNvSpPr txBox="1"/>
          <p:nvPr/>
        </p:nvSpPr>
        <p:spPr>
          <a:xfrm rot="1701029" flipH="1">
            <a:off x="6345969" y="1606683"/>
            <a:ext cx="1310587" cy="100273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7200" dirty="0">
                <a:solidFill>
                  <a:sysClr val="window" lastClr="FFFFFF"/>
                </a:solidFill>
                <a:latin typeface="Arial Narrow" pitchFamily="34" charset="0"/>
                <a:cs typeface="Times New Roman" pitchFamily="18" charset="0"/>
              </a:rPr>
              <a:t>01</a:t>
            </a:r>
            <a:endParaRPr lang="zh-CN" altLang="en-US" sz="7200" dirty="0">
              <a:solidFill>
                <a:sysClr val="window" lastClr="FFFFFF"/>
              </a:solidFill>
              <a:latin typeface="Arial Narrow" pitchFamily="34" charset="0"/>
              <a:cs typeface="Times New Roman" pitchFamily="18" charset="0"/>
            </a:endParaRPr>
          </a:p>
        </p:txBody>
      </p:sp>
      <p:sp>
        <p:nvSpPr>
          <p:cNvPr id="41" name="TextBox 40"/>
          <p:cNvSpPr txBox="1"/>
          <p:nvPr/>
        </p:nvSpPr>
        <p:spPr>
          <a:xfrm rot="1701029" flipH="1">
            <a:off x="886248" y="5624064"/>
            <a:ext cx="1702005" cy="3380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800" dirty="0">
                <a:solidFill>
                  <a:sysClr val="window" lastClr="FFFFFF"/>
                </a:solidFill>
                <a:latin typeface="Arial Narrow" pitchFamily="34" charset="0"/>
                <a:cs typeface="Times New Roman" pitchFamily="18" charset="0"/>
              </a:rPr>
              <a:t>YOUR TEXT</a:t>
            </a:r>
            <a:endParaRPr lang="zh-CN" altLang="en-US" sz="1800" dirty="0">
              <a:solidFill>
                <a:sysClr val="window" lastClr="FFFFFF"/>
              </a:solidFill>
              <a:latin typeface="Arial Narrow" pitchFamily="34" charset="0"/>
              <a:cs typeface="Times New Roman" pitchFamily="18" charset="0"/>
            </a:endParaRPr>
          </a:p>
        </p:txBody>
      </p:sp>
      <p:sp>
        <p:nvSpPr>
          <p:cNvPr id="42" name="TextBox 41"/>
          <p:cNvSpPr txBox="1"/>
          <p:nvPr/>
        </p:nvSpPr>
        <p:spPr>
          <a:xfrm rot="1701029" flipH="1">
            <a:off x="3236386" y="3773922"/>
            <a:ext cx="1702005" cy="3380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800" dirty="0">
                <a:solidFill>
                  <a:sysClr val="window" lastClr="FFFFFF"/>
                </a:solidFill>
                <a:latin typeface="Arial Narrow" pitchFamily="34" charset="0"/>
                <a:cs typeface="Times New Roman" pitchFamily="18" charset="0"/>
              </a:rPr>
              <a:t>YOUR TEXT</a:t>
            </a:r>
            <a:endParaRPr lang="zh-CN" altLang="en-US" sz="1800" dirty="0">
              <a:solidFill>
                <a:sysClr val="window" lastClr="FFFFFF"/>
              </a:solidFill>
              <a:latin typeface="Arial Narrow" pitchFamily="34" charset="0"/>
              <a:cs typeface="Times New Roman" pitchFamily="18" charset="0"/>
            </a:endParaRPr>
          </a:p>
        </p:txBody>
      </p:sp>
      <p:sp>
        <p:nvSpPr>
          <p:cNvPr id="43" name="TextBox 42"/>
          <p:cNvSpPr txBox="1"/>
          <p:nvPr/>
        </p:nvSpPr>
        <p:spPr>
          <a:xfrm rot="1701029" flipH="1">
            <a:off x="5851243" y="2403373"/>
            <a:ext cx="1702005" cy="3380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800" dirty="0">
                <a:solidFill>
                  <a:sysClr val="window" lastClr="FFFFFF"/>
                </a:solidFill>
                <a:latin typeface="Arial Narrow" pitchFamily="34" charset="0"/>
                <a:cs typeface="Times New Roman" pitchFamily="18" charset="0"/>
              </a:rPr>
              <a:t>YOUR TEXT</a:t>
            </a:r>
            <a:endParaRPr lang="zh-CN" altLang="en-US" sz="1800" dirty="0">
              <a:solidFill>
                <a:sysClr val="window" lastClr="FFFFFF"/>
              </a:solidFill>
              <a:latin typeface="Arial Narrow" pitchFamily="34" charset="0"/>
              <a:cs typeface="Times New Roman" pitchFamily="18" charset="0"/>
            </a:endParaRPr>
          </a:p>
        </p:txBody>
      </p:sp>
      <p:sp>
        <p:nvSpPr>
          <p:cNvPr id="44" name="TextBox 43"/>
          <p:cNvSpPr txBox="1"/>
          <p:nvPr/>
        </p:nvSpPr>
        <p:spPr>
          <a:xfrm>
            <a:off x="3341674" y="6305930"/>
            <a:ext cx="2531363" cy="113551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600" kern="0" dirty="0">
              <a:solidFill>
                <a:sysClr val="window" lastClr="FFFFFF">
                  <a:lumMod val="50000"/>
                </a:sysClr>
              </a:solidFill>
              <a:latin typeface="Arial Rounded MT Bold" pitchFamily="34" charset="0"/>
              <a:ea typeface="宋体" charset="-122"/>
            </a:endParaRPr>
          </a:p>
        </p:txBody>
      </p:sp>
      <p:sp>
        <p:nvSpPr>
          <p:cNvPr id="45" name="矩形 44"/>
          <p:cNvSpPr/>
          <p:nvPr/>
        </p:nvSpPr>
        <p:spPr>
          <a:xfrm>
            <a:off x="3210883" y="6502436"/>
            <a:ext cx="53430" cy="756319"/>
          </a:xfrm>
          <a:prstGeom prst="rect">
            <a:avLst/>
          </a:prstGeom>
          <a:solidFill>
            <a:srgbClr val="4BACC6"/>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46" name="TextBox 45"/>
          <p:cNvSpPr txBox="1"/>
          <p:nvPr/>
        </p:nvSpPr>
        <p:spPr>
          <a:xfrm>
            <a:off x="5529638" y="4713265"/>
            <a:ext cx="2531363" cy="113551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600" kern="0" dirty="0">
              <a:solidFill>
                <a:sysClr val="window" lastClr="FFFFFF">
                  <a:lumMod val="50000"/>
                </a:sysClr>
              </a:solidFill>
              <a:latin typeface="Arial Rounded MT Bold" pitchFamily="34" charset="0"/>
              <a:ea typeface="宋体" charset="-122"/>
            </a:endParaRPr>
          </a:p>
        </p:txBody>
      </p:sp>
      <p:sp>
        <p:nvSpPr>
          <p:cNvPr id="47" name="矩形 46"/>
          <p:cNvSpPr/>
          <p:nvPr/>
        </p:nvSpPr>
        <p:spPr>
          <a:xfrm>
            <a:off x="5398848" y="4909770"/>
            <a:ext cx="53430" cy="756319"/>
          </a:xfrm>
          <a:prstGeom prst="rect">
            <a:avLst/>
          </a:prstGeom>
          <a:solidFill>
            <a:srgbClr val="1F497D">
              <a:lumMod val="60000"/>
              <a:lumOff val="40000"/>
            </a:srgbClr>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48" name="TextBox 47"/>
          <p:cNvSpPr txBox="1"/>
          <p:nvPr/>
        </p:nvSpPr>
        <p:spPr>
          <a:xfrm>
            <a:off x="8054210" y="3366375"/>
            <a:ext cx="2531363" cy="113551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600" kern="0" dirty="0">
              <a:solidFill>
                <a:sysClr val="window" lastClr="FFFFFF">
                  <a:lumMod val="50000"/>
                </a:sysClr>
              </a:solidFill>
              <a:latin typeface="Arial Rounded MT Bold" pitchFamily="34" charset="0"/>
              <a:ea typeface="宋体" charset="-122"/>
            </a:endParaRPr>
          </a:p>
        </p:txBody>
      </p:sp>
      <p:sp>
        <p:nvSpPr>
          <p:cNvPr id="49" name="矩形 48"/>
          <p:cNvSpPr/>
          <p:nvPr/>
        </p:nvSpPr>
        <p:spPr>
          <a:xfrm>
            <a:off x="7923421" y="3562880"/>
            <a:ext cx="53430" cy="756319"/>
          </a:xfrm>
          <a:prstGeom prst="rect">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Tree>
    <p:extLst>
      <p:ext uri="{BB962C8B-B14F-4D97-AF65-F5344CB8AC3E}">
        <p14:creationId xmlns:p14="http://schemas.microsoft.com/office/powerpoint/2010/main" val="2008755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65"/>
          <p:cNvSpPr>
            <a:spLocks noChangeArrowheads="1"/>
          </p:cNvSpPr>
          <p:nvPr/>
        </p:nvSpPr>
        <p:spPr bwMode="auto">
          <a:xfrm>
            <a:off x="1555043" y="6988924"/>
            <a:ext cx="2736127" cy="44686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1" name="空心弧 20"/>
          <p:cNvSpPr/>
          <p:nvPr/>
        </p:nvSpPr>
        <p:spPr>
          <a:xfrm rot="5400000">
            <a:off x="1406524" y="4327710"/>
            <a:ext cx="2884513" cy="2884777"/>
          </a:xfrm>
          <a:prstGeom prst="blockArc">
            <a:avLst>
              <a:gd name="adj1" fmla="val 11647764"/>
              <a:gd name="adj2" fmla="val 6626987"/>
              <a:gd name="adj3" fmla="val 6566"/>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22" name="空心弧 21"/>
          <p:cNvSpPr/>
          <p:nvPr/>
        </p:nvSpPr>
        <p:spPr>
          <a:xfrm rot="20985153">
            <a:off x="2547312" y="3036551"/>
            <a:ext cx="1522724" cy="1522584"/>
          </a:xfrm>
          <a:prstGeom prst="blockArc">
            <a:avLst>
              <a:gd name="adj1" fmla="val 6648503"/>
              <a:gd name="adj2" fmla="val 6521053"/>
              <a:gd name="adj3" fmla="val 11519"/>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23" name="TextBox 22"/>
          <p:cNvSpPr txBox="1"/>
          <p:nvPr/>
        </p:nvSpPr>
        <p:spPr>
          <a:xfrm flipH="1">
            <a:off x="1224533" y="4673417"/>
            <a:ext cx="790560" cy="68452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5000" dirty="0">
                <a:solidFill>
                  <a:srgbClr val="3DC7B0"/>
                </a:solidFill>
                <a:cs typeface="Times New Roman" pitchFamily="18" charset="0"/>
              </a:rPr>
              <a:t>01</a:t>
            </a:r>
            <a:endParaRPr lang="zh-CN" altLang="en-US" sz="5000" dirty="0">
              <a:solidFill>
                <a:srgbClr val="3DC7B0"/>
              </a:solidFill>
              <a:cs typeface="Times New Roman" pitchFamily="18" charset="0"/>
            </a:endParaRPr>
          </a:p>
        </p:txBody>
      </p:sp>
      <p:sp>
        <p:nvSpPr>
          <p:cNvPr id="24" name="TextBox 23"/>
          <p:cNvSpPr txBox="1"/>
          <p:nvPr/>
        </p:nvSpPr>
        <p:spPr>
          <a:xfrm flipH="1">
            <a:off x="2573318" y="3503533"/>
            <a:ext cx="1405515" cy="37115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Text" lastClr="000000">
                    <a:lumMod val="75000"/>
                    <a:lumOff val="25000"/>
                  </a:sysClr>
                </a:solidFill>
                <a:cs typeface="Times New Roman" pitchFamily="18" charset="0"/>
              </a:rPr>
              <a:t>YOUR TEXT</a:t>
            </a:r>
            <a:endParaRPr lang="zh-CN" altLang="en-US" sz="2300" dirty="0">
              <a:solidFill>
                <a:sysClr val="windowText" lastClr="000000">
                  <a:lumMod val="75000"/>
                  <a:lumOff val="25000"/>
                </a:sysClr>
              </a:solidFill>
              <a:cs typeface="Times New Roman" pitchFamily="18" charset="0"/>
            </a:endParaRPr>
          </a:p>
        </p:txBody>
      </p:sp>
      <p:sp>
        <p:nvSpPr>
          <p:cNvPr id="25" name="TextBox 24"/>
          <p:cNvSpPr txBox="1"/>
          <p:nvPr/>
        </p:nvSpPr>
        <p:spPr>
          <a:xfrm>
            <a:off x="1952341" y="5176409"/>
            <a:ext cx="1941532" cy="1180382"/>
          </a:xfrm>
          <a:prstGeom prst="rect">
            <a:avLst/>
          </a:prstGeom>
          <a:noFill/>
        </p:spPr>
        <p:txBody>
          <a:bodyPr wrap="square" lIns="115214" tIns="57607" rIns="115214" bIns="57607" rtlCol="0">
            <a:spAutoFit/>
          </a:bodyPr>
          <a:lstStyle/>
          <a:p>
            <a:pPr>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
        <p:nvSpPr>
          <p:cNvPr id="26" name="Oval 65"/>
          <p:cNvSpPr>
            <a:spLocks noChangeArrowheads="1"/>
          </p:cNvSpPr>
          <p:nvPr/>
        </p:nvSpPr>
        <p:spPr bwMode="auto">
          <a:xfrm>
            <a:off x="4648465" y="5176405"/>
            <a:ext cx="2736127" cy="44686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7" name="空心弧 26"/>
          <p:cNvSpPr/>
          <p:nvPr/>
        </p:nvSpPr>
        <p:spPr>
          <a:xfrm rot="5400000">
            <a:off x="4499949" y="2515194"/>
            <a:ext cx="2884513" cy="2884777"/>
          </a:xfrm>
          <a:prstGeom prst="blockArc">
            <a:avLst>
              <a:gd name="adj1" fmla="val 11647764"/>
              <a:gd name="adj2" fmla="val 6626987"/>
              <a:gd name="adj3" fmla="val 6566"/>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28" name="空心弧 27"/>
          <p:cNvSpPr/>
          <p:nvPr/>
        </p:nvSpPr>
        <p:spPr>
          <a:xfrm rot="20985153">
            <a:off x="5656026" y="1224037"/>
            <a:ext cx="1522724" cy="1522584"/>
          </a:xfrm>
          <a:prstGeom prst="blockArc">
            <a:avLst>
              <a:gd name="adj1" fmla="val 6648503"/>
              <a:gd name="adj2" fmla="val 5980542"/>
              <a:gd name="adj3" fmla="val 11933"/>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29" name="TextBox 28"/>
          <p:cNvSpPr txBox="1"/>
          <p:nvPr/>
        </p:nvSpPr>
        <p:spPr>
          <a:xfrm flipH="1">
            <a:off x="4317955" y="2860904"/>
            <a:ext cx="790560" cy="68452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5000" dirty="0">
                <a:solidFill>
                  <a:srgbClr val="3DC7B0"/>
                </a:solidFill>
                <a:cs typeface="Times New Roman" pitchFamily="18" charset="0"/>
              </a:rPr>
              <a:t>02</a:t>
            </a:r>
            <a:endParaRPr lang="zh-CN" altLang="en-US" sz="5000" dirty="0">
              <a:solidFill>
                <a:srgbClr val="3DC7B0"/>
              </a:solidFill>
              <a:cs typeface="Times New Roman" pitchFamily="18" charset="0"/>
            </a:endParaRPr>
          </a:p>
        </p:txBody>
      </p:sp>
      <p:sp>
        <p:nvSpPr>
          <p:cNvPr id="30" name="TextBox 29"/>
          <p:cNvSpPr txBox="1"/>
          <p:nvPr/>
        </p:nvSpPr>
        <p:spPr>
          <a:xfrm flipH="1">
            <a:off x="5908033" y="1691017"/>
            <a:ext cx="1079263" cy="63422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Text" lastClr="000000">
                    <a:lumMod val="75000"/>
                    <a:lumOff val="25000"/>
                  </a:sysClr>
                </a:solidFill>
                <a:cs typeface="Times New Roman" pitchFamily="18" charset="0"/>
              </a:rPr>
              <a:t>YOUR TEXT</a:t>
            </a:r>
            <a:endParaRPr lang="zh-CN" altLang="en-US" sz="2300" dirty="0">
              <a:solidFill>
                <a:sysClr val="windowText" lastClr="000000">
                  <a:lumMod val="75000"/>
                  <a:lumOff val="25000"/>
                </a:sysClr>
              </a:solidFill>
              <a:cs typeface="Times New Roman" pitchFamily="18" charset="0"/>
            </a:endParaRPr>
          </a:p>
        </p:txBody>
      </p:sp>
      <p:sp>
        <p:nvSpPr>
          <p:cNvPr id="31" name="TextBox 30"/>
          <p:cNvSpPr txBox="1"/>
          <p:nvPr/>
        </p:nvSpPr>
        <p:spPr>
          <a:xfrm>
            <a:off x="5045763" y="3363892"/>
            <a:ext cx="1941532" cy="1180382"/>
          </a:xfrm>
          <a:prstGeom prst="rect">
            <a:avLst/>
          </a:prstGeom>
          <a:noFill/>
        </p:spPr>
        <p:txBody>
          <a:bodyPr wrap="square" lIns="115214" tIns="57607" rIns="115214" bIns="57607" rtlCol="0">
            <a:spAutoFit/>
          </a:bodyPr>
          <a:lstStyle/>
          <a:p>
            <a:pPr>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
        <p:nvSpPr>
          <p:cNvPr id="32" name="Oval 65"/>
          <p:cNvSpPr>
            <a:spLocks noChangeArrowheads="1"/>
          </p:cNvSpPr>
          <p:nvPr/>
        </p:nvSpPr>
        <p:spPr bwMode="auto">
          <a:xfrm>
            <a:off x="7674024" y="7212352"/>
            <a:ext cx="2736127" cy="44686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33" name="空心弧 32"/>
          <p:cNvSpPr/>
          <p:nvPr/>
        </p:nvSpPr>
        <p:spPr>
          <a:xfrm rot="5400000">
            <a:off x="7525507" y="4551138"/>
            <a:ext cx="2884513" cy="2884777"/>
          </a:xfrm>
          <a:prstGeom prst="blockArc">
            <a:avLst>
              <a:gd name="adj1" fmla="val 11647764"/>
              <a:gd name="adj2" fmla="val 6626987"/>
              <a:gd name="adj3" fmla="val 6566"/>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34" name="空心弧 33"/>
          <p:cNvSpPr/>
          <p:nvPr/>
        </p:nvSpPr>
        <p:spPr>
          <a:xfrm rot="20985153">
            <a:off x="8666292" y="3275275"/>
            <a:ext cx="1522724" cy="1522584"/>
          </a:xfrm>
          <a:prstGeom prst="blockArc">
            <a:avLst>
              <a:gd name="adj1" fmla="val 6648503"/>
              <a:gd name="adj2" fmla="val 5980542"/>
              <a:gd name="adj3" fmla="val 11933"/>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35" name="TextBox 34"/>
          <p:cNvSpPr txBox="1"/>
          <p:nvPr/>
        </p:nvSpPr>
        <p:spPr>
          <a:xfrm flipH="1">
            <a:off x="7343516" y="4896848"/>
            <a:ext cx="790560" cy="68452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5000" dirty="0">
                <a:solidFill>
                  <a:srgbClr val="3DC7B0"/>
                </a:solidFill>
                <a:cs typeface="Times New Roman" pitchFamily="18" charset="0"/>
              </a:rPr>
              <a:t>03</a:t>
            </a:r>
            <a:endParaRPr lang="zh-CN" altLang="en-US" sz="5000" dirty="0">
              <a:solidFill>
                <a:srgbClr val="3DC7B0"/>
              </a:solidFill>
              <a:cs typeface="Times New Roman" pitchFamily="18" charset="0"/>
            </a:endParaRPr>
          </a:p>
        </p:txBody>
      </p:sp>
      <p:sp>
        <p:nvSpPr>
          <p:cNvPr id="36" name="TextBox 35"/>
          <p:cNvSpPr txBox="1"/>
          <p:nvPr/>
        </p:nvSpPr>
        <p:spPr>
          <a:xfrm flipH="1">
            <a:off x="8895751" y="3726963"/>
            <a:ext cx="1079263" cy="634227"/>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ysClr val="windowText" lastClr="000000">
                    <a:lumMod val="75000"/>
                    <a:lumOff val="25000"/>
                  </a:sysClr>
                </a:solidFill>
                <a:cs typeface="Times New Roman" pitchFamily="18" charset="0"/>
              </a:rPr>
              <a:t>YOUR TEXT</a:t>
            </a:r>
            <a:endParaRPr lang="zh-CN" altLang="en-US" sz="2300" dirty="0">
              <a:solidFill>
                <a:sysClr val="windowText" lastClr="000000">
                  <a:lumMod val="75000"/>
                  <a:lumOff val="25000"/>
                </a:sysClr>
              </a:solidFill>
              <a:cs typeface="Times New Roman" pitchFamily="18" charset="0"/>
            </a:endParaRPr>
          </a:p>
        </p:txBody>
      </p:sp>
      <p:sp>
        <p:nvSpPr>
          <p:cNvPr id="37" name="TextBox 36"/>
          <p:cNvSpPr txBox="1"/>
          <p:nvPr/>
        </p:nvSpPr>
        <p:spPr>
          <a:xfrm>
            <a:off x="8071321" y="5399839"/>
            <a:ext cx="1941532" cy="1180382"/>
          </a:xfrm>
          <a:prstGeom prst="rect">
            <a:avLst/>
          </a:prstGeom>
          <a:noFill/>
        </p:spPr>
        <p:txBody>
          <a:bodyPr wrap="square" lIns="115214" tIns="57607" rIns="115214" bIns="57607" rtlCol="0">
            <a:spAutoFit/>
          </a:bodyPr>
          <a:lstStyle/>
          <a:p>
            <a:pPr>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Tree>
    <p:extLst>
      <p:ext uri="{BB962C8B-B14F-4D97-AF65-F5344CB8AC3E}">
        <p14:creationId xmlns:p14="http://schemas.microsoft.com/office/powerpoint/2010/main" val="3054691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Oval 65"/>
          <p:cNvSpPr>
            <a:spLocks noChangeArrowheads="1"/>
          </p:cNvSpPr>
          <p:nvPr/>
        </p:nvSpPr>
        <p:spPr bwMode="auto">
          <a:xfrm>
            <a:off x="898221" y="6539405"/>
            <a:ext cx="2726399" cy="44527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sp>
        <p:nvSpPr>
          <p:cNvPr id="67" name="空心弧 66"/>
          <p:cNvSpPr/>
          <p:nvPr/>
        </p:nvSpPr>
        <p:spPr>
          <a:xfrm rot="9534581">
            <a:off x="649639" y="3490055"/>
            <a:ext cx="3288174" cy="3287873"/>
          </a:xfrm>
          <a:prstGeom prst="blockArc">
            <a:avLst>
              <a:gd name="adj1" fmla="val 10800000"/>
              <a:gd name="adj2" fmla="val 6675296"/>
              <a:gd name="adj3" fmla="val 5341"/>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68" name="椭圆 3"/>
          <p:cNvSpPr/>
          <p:nvPr/>
        </p:nvSpPr>
        <p:spPr>
          <a:xfrm>
            <a:off x="895717" y="3893093"/>
            <a:ext cx="755996" cy="2481798"/>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rgbClr val="9DE3D7"/>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69" name="矩形 68"/>
          <p:cNvSpPr/>
          <p:nvPr/>
        </p:nvSpPr>
        <p:spPr>
          <a:xfrm>
            <a:off x="1735707" y="4716899"/>
            <a:ext cx="2099984" cy="167984"/>
          </a:xfrm>
          <a:prstGeom prst="rect">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70" name="TextBox 69"/>
          <p:cNvSpPr txBox="1"/>
          <p:nvPr/>
        </p:nvSpPr>
        <p:spPr>
          <a:xfrm flipH="1">
            <a:off x="875481" y="4759843"/>
            <a:ext cx="814513" cy="79697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5400" dirty="0">
                <a:solidFill>
                  <a:sysClr val="window" lastClr="FFFFFF"/>
                </a:solidFill>
                <a:cs typeface="Times New Roman" pitchFamily="18" charset="0"/>
              </a:rPr>
              <a:t>01</a:t>
            </a:r>
            <a:endParaRPr lang="zh-CN" altLang="en-US" sz="5400" dirty="0">
              <a:solidFill>
                <a:sysClr val="window" lastClr="FFFFFF"/>
              </a:solidFill>
              <a:cs typeface="Times New Roman" pitchFamily="18" charset="0"/>
            </a:endParaRPr>
          </a:p>
        </p:txBody>
      </p:sp>
      <p:sp>
        <p:nvSpPr>
          <p:cNvPr id="71" name="TextBox 70"/>
          <p:cNvSpPr txBox="1"/>
          <p:nvPr/>
        </p:nvSpPr>
        <p:spPr>
          <a:xfrm flipH="1">
            <a:off x="1613426" y="4243427"/>
            <a:ext cx="1934628" cy="50977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200" dirty="0">
                <a:solidFill>
                  <a:srgbClr val="3DC7B0"/>
                </a:solidFill>
                <a:cs typeface="Times New Roman" pitchFamily="18" charset="0"/>
              </a:rPr>
              <a:t>YOUR TEXT</a:t>
            </a:r>
            <a:endParaRPr lang="zh-CN" altLang="en-US" sz="3200" dirty="0">
              <a:solidFill>
                <a:srgbClr val="3DC7B0"/>
              </a:solidFill>
              <a:cs typeface="Times New Roman" pitchFamily="18" charset="0"/>
            </a:endParaRPr>
          </a:p>
        </p:txBody>
      </p:sp>
      <p:sp>
        <p:nvSpPr>
          <p:cNvPr id="72" name="TextBox 71"/>
          <p:cNvSpPr txBox="1"/>
          <p:nvPr/>
        </p:nvSpPr>
        <p:spPr>
          <a:xfrm>
            <a:off x="1689991" y="4996647"/>
            <a:ext cx="1934629" cy="1409001"/>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
        <p:nvSpPr>
          <p:cNvPr id="73" name="燕尾形 72"/>
          <p:cNvSpPr/>
          <p:nvPr/>
        </p:nvSpPr>
        <p:spPr>
          <a:xfrm>
            <a:off x="2407702"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74" name="燕尾形 73"/>
          <p:cNvSpPr/>
          <p:nvPr/>
        </p:nvSpPr>
        <p:spPr>
          <a:xfrm>
            <a:off x="2617700"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75" name="燕尾形 74"/>
          <p:cNvSpPr/>
          <p:nvPr/>
        </p:nvSpPr>
        <p:spPr>
          <a:xfrm>
            <a:off x="2827699"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76" name="Oval 65"/>
          <p:cNvSpPr>
            <a:spLocks noChangeArrowheads="1"/>
          </p:cNvSpPr>
          <p:nvPr/>
        </p:nvSpPr>
        <p:spPr bwMode="auto">
          <a:xfrm>
            <a:off x="4330113" y="6539405"/>
            <a:ext cx="2726399" cy="44527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sp>
        <p:nvSpPr>
          <p:cNvPr id="77" name="空心弧 76"/>
          <p:cNvSpPr/>
          <p:nvPr/>
        </p:nvSpPr>
        <p:spPr>
          <a:xfrm rot="9534581">
            <a:off x="4081531" y="3490055"/>
            <a:ext cx="3288174" cy="3287873"/>
          </a:xfrm>
          <a:prstGeom prst="blockArc">
            <a:avLst>
              <a:gd name="adj1" fmla="val 10800000"/>
              <a:gd name="adj2" fmla="val 6675296"/>
              <a:gd name="adj3" fmla="val 5341"/>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78" name="椭圆 3"/>
          <p:cNvSpPr/>
          <p:nvPr/>
        </p:nvSpPr>
        <p:spPr>
          <a:xfrm>
            <a:off x="4327608" y="3893093"/>
            <a:ext cx="755996" cy="2481798"/>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rgbClr val="9DE3D7"/>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79" name="矩形 78"/>
          <p:cNvSpPr/>
          <p:nvPr/>
        </p:nvSpPr>
        <p:spPr>
          <a:xfrm>
            <a:off x="5167600" y="4716899"/>
            <a:ext cx="2099984" cy="167984"/>
          </a:xfrm>
          <a:prstGeom prst="rect">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80" name="TextBox 79"/>
          <p:cNvSpPr txBox="1"/>
          <p:nvPr/>
        </p:nvSpPr>
        <p:spPr>
          <a:xfrm flipH="1">
            <a:off x="4307374" y="4759843"/>
            <a:ext cx="814513" cy="60917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cs typeface="Times New Roman" pitchFamily="18" charset="0"/>
              </a:rPr>
              <a:t>02</a:t>
            </a:r>
            <a:endParaRPr lang="zh-CN" altLang="en-US" sz="4000" dirty="0">
              <a:solidFill>
                <a:sysClr val="window" lastClr="FFFFFF"/>
              </a:solidFill>
              <a:cs typeface="Times New Roman" pitchFamily="18" charset="0"/>
            </a:endParaRPr>
          </a:p>
        </p:txBody>
      </p:sp>
      <p:sp>
        <p:nvSpPr>
          <p:cNvPr id="81" name="TextBox 80"/>
          <p:cNvSpPr txBox="1"/>
          <p:nvPr/>
        </p:nvSpPr>
        <p:spPr>
          <a:xfrm flipH="1">
            <a:off x="5045319" y="4243427"/>
            <a:ext cx="1934628" cy="50977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200" dirty="0">
                <a:solidFill>
                  <a:srgbClr val="3DC7B0"/>
                </a:solidFill>
                <a:cs typeface="Times New Roman" pitchFamily="18" charset="0"/>
              </a:rPr>
              <a:t>YOUR TEXT</a:t>
            </a:r>
            <a:endParaRPr lang="zh-CN" altLang="en-US" sz="3200" dirty="0">
              <a:solidFill>
                <a:srgbClr val="3DC7B0"/>
              </a:solidFill>
              <a:cs typeface="Times New Roman" pitchFamily="18" charset="0"/>
            </a:endParaRPr>
          </a:p>
        </p:txBody>
      </p:sp>
      <p:sp>
        <p:nvSpPr>
          <p:cNvPr id="82" name="TextBox 81"/>
          <p:cNvSpPr txBox="1"/>
          <p:nvPr/>
        </p:nvSpPr>
        <p:spPr>
          <a:xfrm>
            <a:off x="5121883" y="4996647"/>
            <a:ext cx="1934629" cy="1409001"/>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
        <p:nvSpPr>
          <p:cNvPr id="83" name="燕尾形 82"/>
          <p:cNvSpPr/>
          <p:nvPr/>
        </p:nvSpPr>
        <p:spPr>
          <a:xfrm>
            <a:off x="5839594"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84" name="燕尾形 83"/>
          <p:cNvSpPr/>
          <p:nvPr/>
        </p:nvSpPr>
        <p:spPr>
          <a:xfrm>
            <a:off x="6049592"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85" name="燕尾形 84"/>
          <p:cNvSpPr/>
          <p:nvPr/>
        </p:nvSpPr>
        <p:spPr>
          <a:xfrm>
            <a:off x="6259591"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86" name="Oval 65"/>
          <p:cNvSpPr>
            <a:spLocks noChangeArrowheads="1"/>
          </p:cNvSpPr>
          <p:nvPr/>
        </p:nvSpPr>
        <p:spPr bwMode="auto">
          <a:xfrm>
            <a:off x="7762004" y="6539405"/>
            <a:ext cx="2726399" cy="44527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sp>
        <p:nvSpPr>
          <p:cNvPr id="87" name="空心弧 86"/>
          <p:cNvSpPr/>
          <p:nvPr/>
        </p:nvSpPr>
        <p:spPr>
          <a:xfrm rot="9534581">
            <a:off x="7513423" y="3490055"/>
            <a:ext cx="3288174" cy="3287873"/>
          </a:xfrm>
          <a:prstGeom prst="blockArc">
            <a:avLst>
              <a:gd name="adj1" fmla="val 10800000"/>
              <a:gd name="adj2" fmla="val 6675296"/>
              <a:gd name="adj3" fmla="val 5341"/>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88" name="椭圆 3"/>
          <p:cNvSpPr/>
          <p:nvPr/>
        </p:nvSpPr>
        <p:spPr>
          <a:xfrm>
            <a:off x="7759500" y="3893093"/>
            <a:ext cx="755996" cy="2481798"/>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rgbClr val="9DE3D7"/>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89" name="矩形 88"/>
          <p:cNvSpPr/>
          <p:nvPr/>
        </p:nvSpPr>
        <p:spPr>
          <a:xfrm>
            <a:off x="8599490" y="4716899"/>
            <a:ext cx="2099984" cy="167984"/>
          </a:xfrm>
          <a:prstGeom prst="rect">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90" name="TextBox 89"/>
          <p:cNvSpPr txBox="1"/>
          <p:nvPr/>
        </p:nvSpPr>
        <p:spPr>
          <a:xfrm flipH="1">
            <a:off x="7613627" y="4759843"/>
            <a:ext cx="1080833" cy="60917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cs typeface="Times New Roman" pitchFamily="18" charset="0"/>
              </a:rPr>
              <a:t>03</a:t>
            </a:r>
            <a:endParaRPr lang="zh-CN" altLang="en-US" sz="4000" dirty="0">
              <a:solidFill>
                <a:sysClr val="window" lastClr="FFFFFF"/>
              </a:solidFill>
              <a:cs typeface="Times New Roman" pitchFamily="18" charset="0"/>
            </a:endParaRPr>
          </a:p>
        </p:txBody>
      </p:sp>
      <p:sp>
        <p:nvSpPr>
          <p:cNvPr id="91" name="TextBox 90"/>
          <p:cNvSpPr txBox="1"/>
          <p:nvPr/>
        </p:nvSpPr>
        <p:spPr>
          <a:xfrm flipH="1">
            <a:off x="8477210" y="4243427"/>
            <a:ext cx="1934628" cy="50977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200" dirty="0">
                <a:solidFill>
                  <a:srgbClr val="3DC7B0"/>
                </a:solidFill>
                <a:cs typeface="Times New Roman" pitchFamily="18" charset="0"/>
              </a:rPr>
              <a:t>YOUR TEXT</a:t>
            </a:r>
            <a:endParaRPr lang="zh-CN" altLang="en-US" sz="3200" dirty="0">
              <a:solidFill>
                <a:srgbClr val="3DC7B0"/>
              </a:solidFill>
              <a:cs typeface="Times New Roman" pitchFamily="18" charset="0"/>
            </a:endParaRPr>
          </a:p>
        </p:txBody>
      </p:sp>
      <p:sp>
        <p:nvSpPr>
          <p:cNvPr id="92" name="TextBox 91"/>
          <p:cNvSpPr txBox="1"/>
          <p:nvPr/>
        </p:nvSpPr>
        <p:spPr>
          <a:xfrm>
            <a:off x="8553774" y="4996647"/>
            <a:ext cx="1934629" cy="1409001"/>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a:t>
            </a:r>
          </a:p>
        </p:txBody>
      </p:sp>
      <p:sp>
        <p:nvSpPr>
          <p:cNvPr id="93" name="燕尾形 92"/>
          <p:cNvSpPr/>
          <p:nvPr/>
        </p:nvSpPr>
        <p:spPr>
          <a:xfrm>
            <a:off x="9271486"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94" name="燕尾形 93"/>
          <p:cNvSpPr/>
          <p:nvPr/>
        </p:nvSpPr>
        <p:spPr>
          <a:xfrm>
            <a:off x="9481484"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95" name="燕尾形 94"/>
          <p:cNvSpPr/>
          <p:nvPr/>
        </p:nvSpPr>
        <p:spPr>
          <a:xfrm>
            <a:off x="9691482" y="3457026"/>
            <a:ext cx="209999" cy="184093"/>
          </a:xfrm>
          <a:prstGeom prst="chevron">
            <a:avLst/>
          </a:prstGeom>
          <a:solidFill>
            <a:srgbClr val="3DC7B0"/>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000" kern="0">
              <a:solidFill>
                <a:sysClr val="windowText" lastClr="000000"/>
              </a:solidFill>
              <a:latin typeface="Calibri"/>
              <a:ea typeface="宋体"/>
            </a:endParaRPr>
          </a:p>
        </p:txBody>
      </p:sp>
      <p:sp>
        <p:nvSpPr>
          <p:cNvPr id="96" name="TextBox 95"/>
          <p:cNvSpPr txBox="1"/>
          <p:nvPr/>
        </p:nvSpPr>
        <p:spPr>
          <a:xfrm>
            <a:off x="612079" y="1809271"/>
            <a:ext cx="7223947" cy="677560"/>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marL="0" marR="0" lvl="0" indent="0" defTabSz="1152144"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18415" cmpd="sng">
                  <a:noFill/>
                  <a:prstDash val="solid"/>
                </a:ln>
                <a:solidFill>
                  <a:srgbClr val="3DC7B0"/>
                </a:solidFill>
                <a:effectLst/>
                <a:uLnTx/>
                <a:uFillTx/>
                <a:latin typeface="Arial Rounded MT Bold" pitchFamily="34" charset="0"/>
                <a:ea typeface="微软雅黑" pitchFamily="34" charset="-122"/>
                <a:cs typeface="Times New Roman" pitchFamily="18" charset="0"/>
              </a:rPr>
              <a:t>Click here to add your title</a:t>
            </a:r>
          </a:p>
        </p:txBody>
      </p:sp>
      <p:sp>
        <p:nvSpPr>
          <p:cNvPr id="97" name="TextBox 96"/>
          <p:cNvSpPr txBox="1"/>
          <p:nvPr/>
        </p:nvSpPr>
        <p:spPr>
          <a:xfrm>
            <a:off x="671084" y="2542558"/>
            <a:ext cx="9107446" cy="485671"/>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2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Click here to add your text.  </a:t>
            </a:r>
            <a:endParaRPr lang="en-US" sz="1200" kern="0" dirty="0">
              <a:solidFill>
                <a:sysClr val="window" lastClr="FFFFFF">
                  <a:lumMod val="50000"/>
                </a:sysClr>
              </a:solidFill>
              <a:latin typeface="Arial Rounded MT Bold" pitchFamily="34" charset="0"/>
              <a:ea typeface="宋体" charset="-122"/>
            </a:endParaRPr>
          </a:p>
        </p:txBody>
      </p:sp>
    </p:spTree>
    <p:extLst>
      <p:ext uri="{BB962C8B-B14F-4D97-AF65-F5344CB8AC3E}">
        <p14:creationId xmlns:p14="http://schemas.microsoft.com/office/powerpoint/2010/main" val="1301263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98104" y="1600733"/>
            <a:ext cx="2938476" cy="3033453"/>
            <a:chOff x="4139345" y="1544092"/>
            <a:chExt cx="3948418" cy="4076412"/>
          </a:xfrm>
        </p:grpSpPr>
        <p:sp>
          <p:nvSpPr>
            <p:cNvPr id="48" name="Oval 65"/>
            <p:cNvSpPr>
              <a:spLocks noChangeArrowheads="1"/>
            </p:cNvSpPr>
            <p:nvPr/>
          </p:nvSpPr>
          <p:spPr bwMode="auto">
            <a:xfrm>
              <a:off x="5635228" y="5491962"/>
              <a:ext cx="2452535" cy="12854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grpSp>
          <p:nvGrpSpPr>
            <p:cNvPr id="49" name="组合 48"/>
            <p:cNvGrpSpPr/>
            <p:nvPr/>
          </p:nvGrpSpPr>
          <p:grpSpPr>
            <a:xfrm>
              <a:off x="6192955" y="3324302"/>
              <a:ext cx="1339043" cy="2221557"/>
              <a:chOff x="6076016" y="2863627"/>
              <a:chExt cx="1677848" cy="2783656"/>
            </a:xfrm>
          </p:grpSpPr>
          <p:grpSp>
            <p:nvGrpSpPr>
              <p:cNvPr id="53" name="组合 52"/>
              <p:cNvGrpSpPr/>
              <p:nvPr/>
            </p:nvGrpSpPr>
            <p:grpSpPr>
              <a:xfrm>
                <a:off x="6076016" y="2863627"/>
                <a:ext cx="1677848" cy="2783656"/>
                <a:chOff x="5814764" y="1748160"/>
                <a:chExt cx="1944216" cy="3456384"/>
              </a:xfrm>
            </p:grpSpPr>
            <p:sp>
              <p:nvSpPr>
                <p:cNvPr id="55" name="圆角矩形 54"/>
                <p:cNvSpPr/>
                <p:nvPr/>
              </p:nvSpPr>
              <p:spPr>
                <a:xfrm>
                  <a:off x="5814764" y="1748160"/>
                  <a:ext cx="1944216" cy="3456384"/>
                </a:xfrm>
                <a:prstGeom prst="roundRect">
                  <a:avLst>
                    <a:gd name="adj" fmla="val 6869"/>
                  </a:avLst>
                </a:prstGeom>
                <a:solidFill>
                  <a:sysClr val="windowText" lastClr="000000">
                    <a:lumMod val="65000"/>
                    <a:lumOff val="35000"/>
                  </a:sys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56" name="矩形 55"/>
                <p:cNvSpPr/>
                <p:nvPr/>
              </p:nvSpPr>
              <p:spPr>
                <a:xfrm>
                  <a:off x="5952852" y="1916832"/>
                  <a:ext cx="1656184" cy="2880320"/>
                </a:xfrm>
                <a:prstGeom prst="rect">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54" name="椭圆 53"/>
              <p:cNvSpPr/>
              <p:nvPr/>
            </p:nvSpPr>
            <p:spPr>
              <a:xfrm>
                <a:off x="6867748" y="5408083"/>
                <a:ext cx="108012" cy="108012"/>
              </a:xfrm>
              <a:prstGeom prst="ellipse">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50" name="椭圆形标注 49"/>
            <p:cNvSpPr/>
            <p:nvPr/>
          </p:nvSpPr>
          <p:spPr>
            <a:xfrm>
              <a:off x="4139952" y="1556792"/>
              <a:ext cx="2772551" cy="2153499"/>
            </a:xfrm>
            <a:prstGeom prst="wedgeEllipseCallout">
              <a:avLst>
                <a:gd name="adj1" fmla="val 41712"/>
                <a:gd name="adj2" fmla="val 64331"/>
              </a:avLst>
            </a:prstGeom>
            <a:gradFill flip="none" rotWithShape="1">
              <a:gsLst>
                <a:gs pos="0">
                  <a:srgbClr val="F79646"/>
                </a:gs>
                <a:gs pos="100000">
                  <a:srgbClr val="F79646">
                    <a:lumMod val="75000"/>
                    <a:shade val="100000"/>
                    <a:satMod val="115000"/>
                  </a:srgb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51" name="椭圆形标注 9"/>
            <p:cNvSpPr/>
            <p:nvPr/>
          </p:nvSpPr>
          <p:spPr>
            <a:xfrm>
              <a:off x="4139345" y="1544092"/>
              <a:ext cx="2737697" cy="1381982"/>
            </a:xfrm>
            <a:custGeom>
              <a:avLst/>
              <a:gdLst/>
              <a:ahLst/>
              <a:cxnLst/>
              <a:rect l="l" t="t" r="r" b="b"/>
              <a:pathLst>
                <a:path w="2737697" h="1381982">
                  <a:moveTo>
                    <a:pt x="1448596" y="1104"/>
                  </a:moveTo>
                  <a:cubicBezTo>
                    <a:pt x="1726769" y="10888"/>
                    <a:pt x="2001156" y="85625"/>
                    <a:pt x="2232168" y="223923"/>
                  </a:cubicBezTo>
                  <a:cubicBezTo>
                    <a:pt x="2502166" y="385560"/>
                    <a:pt x="2672326" y="607030"/>
                    <a:pt x="2737697" y="844235"/>
                  </a:cubicBezTo>
                  <a:cubicBezTo>
                    <a:pt x="2659722" y="634457"/>
                    <a:pt x="2497779" y="441072"/>
                    <a:pt x="2255336" y="295931"/>
                  </a:cubicBezTo>
                  <a:cubicBezTo>
                    <a:pt x="1793311" y="19334"/>
                    <a:pt x="1157790" y="-3017"/>
                    <a:pt x="665472" y="240015"/>
                  </a:cubicBezTo>
                  <a:cubicBezTo>
                    <a:pt x="153645" y="492679"/>
                    <a:pt x="-65994" y="956580"/>
                    <a:pt x="57113" y="1381982"/>
                  </a:cubicBezTo>
                  <a:cubicBezTo>
                    <a:pt x="-113089" y="937763"/>
                    <a:pt x="101507" y="434972"/>
                    <a:pt x="642304" y="168007"/>
                  </a:cubicBezTo>
                  <a:cubicBezTo>
                    <a:pt x="888463" y="46491"/>
                    <a:pt x="1170423" y="-8679"/>
                    <a:pt x="1448596" y="1104"/>
                  </a:cubicBezTo>
                  <a:close/>
                </a:path>
              </a:pathLst>
            </a:custGeom>
            <a:solidFill>
              <a:srgbClr val="FFC000"/>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52" name="TextBox 51"/>
            <p:cNvSpPr txBox="1"/>
            <p:nvPr/>
          </p:nvSpPr>
          <p:spPr>
            <a:xfrm>
              <a:off x="6198594" y="2760240"/>
              <a:ext cx="959790" cy="2839336"/>
            </a:xfrm>
            <a:prstGeom prst="rect">
              <a:avLst/>
            </a:prstGeom>
            <a:noFill/>
          </p:spPr>
          <p:txBody>
            <a:bodyPr wrap="square" rtlCol="0">
              <a:spAutoFit/>
            </a:bodyPr>
            <a:lstStyle/>
            <a:p>
              <a:pPr algn="just" defTabSz="1152144" fontAlgn="auto">
                <a:lnSpc>
                  <a:spcPct val="130000"/>
                </a:lnSpc>
                <a:spcBef>
                  <a:spcPts val="0"/>
                </a:spcBef>
                <a:spcAft>
                  <a:spcPts val="0"/>
                </a:spcAft>
                <a:defRPr/>
              </a:pPr>
              <a:r>
                <a:rPr lang="en-US" altLang="zh-CN" sz="10100" b="1" kern="0" dirty="0">
                  <a:solidFill>
                    <a:srgbClr val="F79646">
                      <a:lumMod val="75000"/>
                    </a:srgbClr>
                  </a:solidFill>
                  <a:latin typeface="Bell MT" pitchFamily="18" charset="0"/>
                  <a:ea typeface="微软雅黑" pitchFamily="34" charset="-122"/>
                </a:rPr>
                <a:t>1</a:t>
              </a:r>
            </a:p>
          </p:txBody>
        </p:sp>
      </p:grpSp>
      <p:grpSp>
        <p:nvGrpSpPr>
          <p:cNvPr id="57" name="组合 56"/>
          <p:cNvGrpSpPr/>
          <p:nvPr/>
        </p:nvGrpSpPr>
        <p:grpSpPr>
          <a:xfrm>
            <a:off x="2227626" y="1636408"/>
            <a:ext cx="3546428" cy="3661054"/>
            <a:chOff x="4139345" y="1544092"/>
            <a:chExt cx="3948418" cy="4076412"/>
          </a:xfrm>
        </p:grpSpPr>
        <p:sp>
          <p:nvSpPr>
            <p:cNvPr id="58" name="Oval 65"/>
            <p:cNvSpPr>
              <a:spLocks noChangeArrowheads="1"/>
            </p:cNvSpPr>
            <p:nvPr/>
          </p:nvSpPr>
          <p:spPr bwMode="auto">
            <a:xfrm>
              <a:off x="5635228" y="5491962"/>
              <a:ext cx="2452535" cy="12854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grpSp>
          <p:nvGrpSpPr>
            <p:cNvPr id="59" name="组合 58"/>
            <p:cNvGrpSpPr/>
            <p:nvPr/>
          </p:nvGrpSpPr>
          <p:grpSpPr>
            <a:xfrm>
              <a:off x="6192955" y="3324302"/>
              <a:ext cx="1339043" cy="2221557"/>
              <a:chOff x="6076016" y="2863627"/>
              <a:chExt cx="1677848" cy="2783656"/>
            </a:xfrm>
          </p:grpSpPr>
          <p:grpSp>
            <p:nvGrpSpPr>
              <p:cNvPr id="63" name="组合 62"/>
              <p:cNvGrpSpPr/>
              <p:nvPr/>
            </p:nvGrpSpPr>
            <p:grpSpPr>
              <a:xfrm>
                <a:off x="6076016" y="2863627"/>
                <a:ext cx="1677848" cy="2783656"/>
                <a:chOff x="5814764" y="1748160"/>
                <a:chExt cx="1944216" cy="3456384"/>
              </a:xfrm>
            </p:grpSpPr>
            <p:sp>
              <p:nvSpPr>
                <p:cNvPr id="65" name="圆角矩形 64"/>
                <p:cNvSpPr/>
                <p:nvPr/>
              </p:nvSpPr>
              <p:spPr>
                <a:xfrm>
                  <a:off x="5814764" y="1748160"/>
                  <a:ext cx="1944216" cy="3456384"/>
                </a:xfrm>
                <a:prstGeom prst="roundRect">
                  <a:avLst>
                    <a:gd name="adj" fmla="val 6869"/>
                  </a:avLst>
                </a:prstGeom>
                <a:solidFill>
                  <a:sysClr val="windowText" lastClr="000000">
                    <a:lumMod val="65000"/>
                    <a:lumOff val="35000"/>
                  </a:sys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66" name="矩形 65"/>
                <p:cNvSpPr/>
                <p:nvPr/>
              </p:nvSpPr>
              <p:spPr>
                <a:xfrm>
                  <a:off x="5952852" y="1916832"/>
                  <a:ext cx="1656184" cy="2880320"/>
                </a:xfrm>
                <a:prstGeom prst="rect">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64" name="椭圆 63"/>
              <p:cNvSpPr/>
              <p:nvPr/>
            </p:nvSpPr>
            <p:spPr>
              <a:xfrm>
                <a:off x="6867748" y="5408083"/>
                <a:ext cx="108012" cy="108012"/>
              </a:xfrm>
              <a:prstGeom prst="ellipse">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60" name="椭圆形标注 59"/>
            <p:cNvSpPr/>
            <p:nvPr/>
          </p:nvSpPr>
          <p:spPr>
            <a:xfrm>
              <a:off x="4139952" y="1556792"/>
              <a:ext cx="2772551" cy="2153499"/>
            </a:xfrm>
            <a:prstGeom prst="wedgeEllipseCallout">
              <a:avLst>
                <a:gd name="adj1" fmla="val 41712"/>
                <a:gd name="adj2" fmla="val 64331"/>
              </a:avLst>
            </a:prstGeom>
            <a:gradFill flip="none" rotWithShape="1">
              <a:gsLst>
                <a:gs pos="0">
                  <a:srgbClr val="F79646"/>
                </a:gs>
                <a:gs pos="100000">
                  <a:srgbClr val="F79646">
                    <a:lumMod val="75000"/>
                    <a:shade val="100000"/>
                    <a:satMod val="115000"/>
                  </a:srgb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61" name="椭圆形标注 9"/>
            <p:cNvSpPr/>
            <p:nvPr/>
          </p:nvSpPr>
          <p:spPr>
            <a:xfrm>
              <a:off x="4139345" y="1544092"/>
              <a:ext cx="2737697" cy="1381982"/>
            </a:xfrm>
            <a:custGeom>
              <a:avLst/>
              <a:gdLst/>
              <a:ahLst/>
              <a:cxnLst/>
              <a:rect l="l" t="t" r="r" b="b"/>
              <a:pathLst>
                <a:path w="2737697" h="1381982">
                  <a:moveTo>
                    <a:pt x="1448596" y="1104"/>
                  </a:moveTo>
                  <a:cubicBezTo>
                    <a:pt x="1726769" y="10888"/>
                    <a:pt x="2001156" y="85625"/>
                    <a:pt x="2232168" y="223923"/>
                  </a:cubicBezTo>
                  <a:cubicBezTo>
                    <a:pt x="2502166" y="385560"/>
                    <a:pt x="2672326" y="607030"/>
                    <a:pt x="2737697" y="844235"/>
                  </a:cubicBezTo>
                  <a:cubicBezTo>
                    <a:pt x="2659722" y="634457"/>
                    <a:pt x="2497779" y="441072"/>
                    <a:pt x="2255336" y="295931"/>
                  </a:cubicBezTo>
                  <a:cubicBezTo>
                    <a:pt x="1793311" y="19334"/>
                    <a:pt x="1157790" y="-3017"/>
                    <a:pt x="665472" y="240015"/>
                  </a:cubicBezTo>
                  <a:cubicBezTo>
                    <a:pt x="153645" y="492679"/>
                    <a:pt x="-65994" y="956580"/>
                    <a:pt x="57113" y="1381982"/>
                  </a:cubicBezTo>
                  <a:cubicBezTo>
                    <a:pt x="-113089" y="937763"/>
                    <a:pt x="101507" y="434972"/>
                    <a:pt x="642304" y="168007"/>
                  </a:cubicBezTo>
                  <a:cubicBezTo>
                    <a:pt x="888463" y="46491"/>
                    <a:pt x="1170423" y="-8679"/>
                    <a:pt x="1448596" y="1104"/>
                  </a:cubicBezTo>
                  <a:close/>
                </a:path>
              </a:pathLst>
            </a:custGeom>
            <a:solidFill>
              <a:srgbClr val="FFC000"/>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62" name="TextBox 61"/>
            <p:cNvSpPr txBox="1"/>
            <p:nvPr/>
          </p:nvSpPr>
          <p:spPr>
            <a:xfrm>
              <a:off x="6351502" y="3080782"/>
              <a:ext cx="959791" cy="2352599"/>
            </a:xfrm>
            <a:prstGeom prst="rect">
              <a:avLst/>
            </a:prstGeom>
            <a:noFill/>
          </p:spPr>
          <p:txBody>
            <a:bodyPr wrap="square" rtlCol="0">
              <a:spAutoFit/>
            </a:bodyPr>
            <a:lstStyle/>
            <a:p>
              <a:pPr algn="just" defTabSz="1152144" fontAlgn="auto">
                <a:lnSpc>
                  <a:spcPct val="130000"/>
                </a:lnSpc>
                <a:spcBef>
                  <a:spcPts val="0"/>
                </a:spcBef>
                <a:spcAft>
                  <a:spcPts val="0"/>
                </a:spcAft>
                <a:defRPr/>
              </a:pPr>
              <a:r>
                <a:rPr lang="en-US" altLang="zh-CN" sz="10100" b="1" kern="0" dirty="0">
                  <a:solidFill>
                    <a:srgbClr val="F79646">
                      <a:lumMod val="75000"/>
                    </a:srgbClr>
                  </a:solidFill>
                  <a:latin typeface="Bell MT" pitchFamily="18" charset="0"/>
                  <a:ea typeface="微软雅黑" pitchFamily="34" charset="-122"/>
                </a:rPr>
                <a:t>2</a:t>
              </a:r>
            </a:p>
          </p:txBody>
        </p:sp>
      </p:grpSp>
      <p:sp>
        <p:nvSpPr>
          <p:cNvPr id="67" name="Oval 65"/>
          <p:cNvSpPr>
            <a:spLocks noChangeArrowheads="1"/>
          </p:cNvSpPr>
          <p:nvPr/>
        </p:nvSpPr>
        <p:spPr bwMode="auto">
          <a:xfrm>
            <a:off x="5898423" y="5700066"/>
            <a:ext cx="2401039" cy="12583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grpSp>
        <p:nvGrpSpPr>
          <p:cNvPr id="68" name="组合 67"/>
          <p:cNvGrpSpPr/>
          <p:nvPr/>
        </p:nvGrpSpPr>
        <p:grpSpPr>
          <a:xfrm>
            <a:off x="6444439" y="3578118"/>
            <a:ext cx="1310927" cy="2174711"/>
            <a:chOff x="6076016" y="2863627"/>
            <a:chExt cx="1677848" cy="2783656"/>
          </a:xfrm>
        </p:grpSpPr>
        <p:grpSp>
          <p:nvGrpSpPr>
            <p:cNvPr id="69" name="组合 68"/>
            <p:cNvGrpSpPr/>
            <p:nvPr/>
          </p:nvGrpSpPr>
          <p:grpSpPr>
            <a:xfrm>
              <a:off x="6076016" y="2863627"/>
              <a:ext cx="1677848" cy="2783656"/>
              <a:chOff x="5814764" y="1748160"/>
              <a:chExt cx="1944216" cy="3456384"/>
            </a:xfrm>
          </p:grpSpPr>
          <p:sp>
            <p:nvSpPr>
              <p:cNvPr id="71" name="圆角矩形 70"/>
              <p:cNvSpPr/>
              <p:nvPr/>
            </p:nvSpPr>
            <p:spPr>
              <a:xfrm>
                <a:off x="5814764" y="1748160"/>
                <a:ext cx="1944216" cy="3456384"/>
              </a:xfrm>
              <a:prstGeom prst="roundRect">
                <a:avLst>
                  <a:gd name="adj" fmla="val 6869"/>
                </a:avLst>
              </a:prstGeom>
              <a:solidFill>
                <a:sysClr val="windowText" lastClr="000000">
                  <a:lumMod val="65000"/>
                  <a:lumOff val="35000"/>
                </a:sys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72" name="矩形 71"/>
              <p:cNvSpPr/>
              <p:nvPr/>
            </p:nvSpPr>
            <p:spPr>
              <a:xfrm>
                <a:off x="5952852" y="1916832"/>
                <a:ext cx="1656184" cy="2880320"/>
              </a:xfrm>
              <a:prstGeom prst="rect">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70" name="椭圆 69"/>
            <p:cNvSpPr/>
            <p:nvPr/>
          </p:nvSpPr>
          <p:spPr>
            <a:xfrm>
              <a:off x="6867748" y="5408083"/>
              <a:ext cx="108012" cy="108012"/>
            </a:xfrm>
            <a:prstGeom prst="ellipse">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73" name="组合 72"/>
          <p:cNvGrpSpPr/>
          <p:nvPr/>
        </p:nvGrpSpPr>
        <p:grpSpPr>
          <a:xfrm>
            <a:off x="4560999" y="1832563"/>
            <a:ext cx="2718623" cy="2123405"/>
            <a:chOff x="3749435" y="1637919"/>
            <a:chExt cx="2296167" cy="1793607"/>
          </a:xfrm>
        </p:grpSpPr>
        <p:sp>
          <p:nvSpPr>
            <p:cNvPr id="74" name="椭圆形标注 73"/>
            <p:cNvSpPr/>
            <p:nvPr/>
          </p:nvSpPr>
          <p:spPr>
            <a:xfrm>
              <a:off x="3749938" y="1648435"/>
              <a:ext cx="2295664" cy="1783091"/>
            </a:xfrm>
            <a:prstGeom prst="wedgeEllipseCallout">
              <a:avLst>
                <a:gd name="adj1" fmla="val 41712"/>
                <a:gd name="adj2" fmla="val 64331"/>
              </a:avLst>
            </a:prstGeom>
            <a:gradFill flip="none" rotWithShape="1">
              <a:gsLst>
                <a:gs pos="0">
                  <a:srgbClr val="F79646"/>
                </a:gs>
                <a:gs pos="100000">
                  <a:srgbClr val="F79646">
                    <a:lumMod val="75000"/>
                    <a:shade val="100000"/>
                    <a:satMod val="115000"/>
                  </a:srgb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75" name="椭圆形标注 9"/>
            <p:cNvSpPr/>
            <p:nvPr/>
          </p:nvSpPr>
          <p:spPr>
            <a:xfrm>
              <a:off x="3749435" y="1637919"/>
              <a:ext cx="2266805" cy="1144277"/>
            </a:xfrm>
            <a:custGeom>
              <a:avLst/>
              <a:gdLst/>
              <a:ahLst/>
              <a:cxnLst/>
              <a:rect l="l" t="t" r="r" b="b"/>
              <a:pathLst>
                <a:path w="2737697" h="1381982">
                  <a:moveTo>
                    <a:pt x="1448596" y="1104"/>
                  </a:moveTo>
                  <a:cubicBezTo>
                    <a:pt x="1726769" y="10888"/>
                    <a:pt x="2001156" y="85625"/>
                    <a:pt x="2232168" y="223923"/>
                  </a:cubicBezTo>
                  <a:cubicBezTo>
                    <a:pt x="2502166" y="385560"/>
                    <a:pt x="2672326" y="607030"/>
                    <a:pt x="2737697" y="844235"/>
                  </a:cubicBezTo>
                  <a:cubicBezTo>
                    <a:pt x="2659722" y="634457"/>
                    <a:pt x="2497779" y="441072"/>
                    <a:pt x="2255336" y="295931"/>
                  </a:cubicBezTo>
                  <a:cubicBezTo>
                    <a:pt x="1793311" y="19334"/>
                    <a:pt x="1157790" y="-3017"/>
                    <a:pt x="665472" y="240015"/>
                  </a:cubicBezTo>
                  <a:cubicBezTo>
                    <a:pt x="153645" y="492679"/>
                    <a:pt x="-65994" y="956580"/>
                    <a:pt x="57113" y="1381982"/>
                  </a:cubicBezTo>
                  <a:cubicBezTo>
                    <a:pt x="-113089" y="937763"/>
                    <a:pt x="101507" y="434972"/>
                    <a:pt x="642304" y="168007"/>
                  </a:cubicBezTo>
                  <a:cubicBezTo>
                    <a:pt x="888463" y="46491"/>
                    <a:pt x="1170423" y="-8679"/>
                    <a:pt x="1448596" y="1104"/>
                  </a:cubicBezTo>
                  <a:close/>
                </a:path>
              </a:pathLst>
            </a:custGeom>
            <a:solidFill>
              <a:srgbClr val="FFC000"/>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76" name="TextBox 75"/>
          <p:cNvSpPr txBox="1"/>
          <p:nvPr/>
        </p:nvSpPr>
        <p:spPr>
          <a:xfrm>
            <a:off x="6598499" y="3539629"/>
            <a:ext cx="939637" cy="2136892"/>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en-US" altLang="zh-CN" sz="10100" b="1" kern="0" dirty="0">
                <a:solidFill>
                  <a:srgbClr val="F79646">
                    <a:lumMod val="75000"/>
                  </a:srgbClr>
                </a:solidFill>
                <a:latin typeface="Bell MT" pitchFamily="18" charset="0"/>
                <a:ea typeface="微软雅黑" pitchFamily="34" charset="-122"/>
              </a:rPr>
              <a:t>3</a:t>
            </a:r>
          </a:p>
        </p:txBody>
      </p:sp>
      <p:sp>
        <p:nvSpPr>
          <p:cNvPr id="77" name="Oval 65"/>
          <p:cNvSpPr>
            <a:spLocks noChangeArrowheads="1"/>
          </p:cNvSpPr>
          <p:nvPr/>
        </p:nvSpPr>
        <p:spPr bwMode="auto">
          <a:xfrm>
            <a:off x="8361034" y="6455479"/>
            <a:ext cx="2401039" cy="12583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grpSp>
        <p:nvGrpSpPr>
          <p:cNvPr id="78" name="组合 77"/>
          <p:cNvGrpSpPr/>
          <p:nvPr/>
        </p:nvGrpSpPr>
        <p:grpSpPr>
          <a:xfrm>
            <a:off x="8907049" y="4333531"/>
            <a:ext cx="1310927" cy="2174711"/>
            <a:chOff x="6076016" y="2863627"/>
            <a:chExt cx="1677848" cy="2783656"/>
          </a:xfrm>
        </p:grpSpPr>
        <p:grpSp>
          <p:nvGrpSpPr>
            <p:cNvPr id="79" name="组合 78"/>
            <p:cNvGrpSpPr/>
            <p:nvPr/>
          </p:nvGrpSpPr>
          <p:grpSpPr>
            <a:xfrm>
              <a:off x="6076016" y="2863627"/>
              <a:ext cx="1677848" cy="2783656"/>
              <a:chOff x="5814764" y="1748160"/>
              <a:chExt cx="1944216" cy="3456384"/>
            </a:xfrm>
          </p:grpSpPr>
          <p:sp>
            <p:nvSpPr>
              <p:cNvPr id="81" name="圆角矩形 80"/>
              <p:cNvSpPr/>
              <p:nvPr/>
            </p:nvSpPr>
            <p:spPr>
              <a:xfrm>
                <a:off x="5814764" y="1748160"/>
                <a:ext cx="1944216" cy="3456384"/>
              </a:xfrm>
              <a:prstGeom prst="roundRect">
                <a:avLst>
                  <a:gd name="adj" fmla="val 6869"/>
                </a:avLst>
              </a:prstGeom>
              <a:solidFill>
                <a:sysClr val="windowText" lastClr="000000">
                  <a:lumMod val="65000"/>
                  <a:lumOff val="35000"/>
                </a:sys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2" name="矩形 81"/>
              <p:cNvSpPr/>
              <p:nvPr/>
            </p:nvSpPr>
            <p:spPr>
              <a:xfrm>
                <a:off x="5952852" y="1916832"/>
                <a:ext cx="1656184" cy="2880320"/>
              </a:xfrm>
              <a:prstGeom prst="rect">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80" name="椭圆 79"/>
            <p:cNvSpPr/>
            <p:nvPr/>
          </p:nvSpPr>
          <p:spPr>
            <a:xfrm>
              <a:off x="6867748" y="5408083"/>
              <a:ext cx="108012" cy="108012"/>
            </a:xfrm>
            <a:prstGeom prst="ellipse">
              <a:avLst/>
            </a:pr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grpSp>
        <p:nvGrpSpPr>
          <p:cNvPr id="83" name="组合 82"/>
          <p:cNvGrpSpPr/>
          <p:nvPr/>
        </p:nvGrpSpPr>
        <p:grpSpPr>
          <a:xfrm>
            <a:off x="6853920" y="1994932"/>
            <a:ext cx="3117987" cy="2435332"/>
            <a:chOff x="5832200" y="2276872"/>
            <a:chExt cx="2296167" cy="1793607"/>
          </a:xfrm>
        </p:grpSpPr>
        <p:sp>
          <p:nvSpPr>
            <p:cNvPr id="84" name="椭圆形标注 83"/>
            <p:cNvSpPr/>
            <p:nvPr/>
          </p:nvSpPr>
          <p:spPr>
            <a:xfrm>
              <a:off x="5832703" y="2287388"/>
              <a:ext cx="2295664" cy="1783091"/>
            </a:xfrm>
            <a:prstGeom prst="wedgeEllipseCallout">
              <a:avLst>
                <a:gd name="adj1" fmla="val 41712"/>
                <a:gd name="adj2" fmla="val 64331"/>
              </a:avLst>
            </a:prstGeom>
            <a:gradFill flip="none" rotWithShape="1">
              <a:gsLst>
                <a:gs pos="0">
                  <a:srgbClr val="F79646"/>
                </a:gs>
                <a:gs pos="100000">
                  <a:srgbClr val="F79646">
                    <a:lumMod val="75000"/>
                    <a:shade val="100000"/>
                    <a:satMod val="115000"/>
                  </a:srgbClr>
                </a:gs>
              </a:gsLst>
              <a:path path="circle">
                <a:fillToRect l="50000" t="50000" r="50000" b="50000"/>
              </a:path>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85" name="椭圆形标注 9"/>
            <p:cNvSpPr/>
            <p:nvPr/>
          </p:nvSpPr>
          <p:spPr>
            <a:xfrm>
              <a:off x="5832200" y="2276872"/>
              <a:ext cx="2266805" cy="1144277"/>
            </a:xfrm>
            <a:custGeom>
              <a:avLst/>
              <a:gdLst/>
              <a:ahLst/>
              <a:cxnLst/>
              <a:rect l="l" t="t" r="r" b="b"/>
              <a:pathLst>
                <a:path w="2737697" h="1381982">
                  <a:moveTo>
                    <a:pt x="1448596" y="1104"/>
                  </a:moveTo>
                  <a:cubicBezTo>
                    <a:pt x="1726769" y="10888"/>
                    <a:pt x="2001156" y="85625"/>
                    <a:pt x="2232168" y="223923"/>
                  </a:cubicBezTo>
                  <a:cubicBezTo>
                    <a:pt x="2502166" y="385560"/>
                    <a:pt x="2672326" y="607030"/>
                    <a:pt x="2737697" y="844235"/>
                  </a:cubicBezTo>
                  <a:cubicBezTo>
                    <a:pt x="2659722" y="634457"/>
                    <a:pt x="2497779" y="441072"/>
                    <a:pt x="2255336" y="295931"/>
                  </a:cubicBezTo>
                  <a:cubicBezTo>
                    <a:pt x="1793311" y="19334"/>
                    <a:pt x="1157790" y="-3017"/>
                    <a:pt x="665472" y="240015"/>
                  </a:cubicBezTo>
                  <a:cubicBezTo>
                    <a:pt x="153645" y="492679"/>
                    <a:pt x="-65994" y="956580"/>
                    <a:pt x="57113" y="1381982"/>
                  </a:cubicBezTo>
                  <a:cubicBezTo>
                    <a:pt x="-113089" y="937763"/>
                    <a:pt x="101507" y="434972"/>
                    <a:pt x="642304" y="168007"/>
                  </a:cubicBezTo>
                  <a:cubicBezTo>
                    <a:pt x="888463" y="46491"/>
                    <a:pt x="1170423" y="-8679"/>
                    <a:pt x="1448596" y="1104"/>
                  </a:cubicBezTo>
                  <a:close/>
                </a:path>
              </a:pathLst>
            </a:custGeom>
            <a:solidFill>
              <a:srgbClr val="FFC000"/>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grpSp>
      <p:sp>
        <p:nvSpPr>
          <p:cNvPr id="86" name="TextBox 85"/>
          <p:cNvSpPr txBox="1"/>
          <p:nvPr/>
        </p:nvSpPr>
        <p:spPr>
          <a:xfrm>
            <a:off x="9067571" y="4295043"/>
            <a:ext cx="939637" cy="2136892"/>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en-US" altLang="zh-CN" sz="10100" b="1" kern="0" dirty="0">
                <a:solidFill>
                  <a:srgbClr val="F79646">
                    <a:lumMod val="75000"/>
                  </a:srgbClr>
                </a:solidFill>
                <a:latin typeface="Bell MT" pitchFamily="18" charset="0"/>
                <a:ea typeface="微软雅黑" pitchFamily="34" charset="-122"/>
              </a:rPr>
              <a:t>4</a:t>
            </a:r>
          </a:p>
        </p:txBody>
      </p:sp>
      <p:sp>
        <p:nvSpPr>
          <p:cNvPr id="87" name="TextBox 86"/>
          <p:cNvSpPr txBox="1"/>
          <p:nvPr/>
        </p:nvSpPr>
        <p:spPr>
          <a:xfrm>
            <a:off x="587224" y="2142538"/>
            <a:ext cx="1600554" cy="62900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 lastClr="FFFFFF"/>
                </a:solidFill>
                <a:ea typeface="微软雅黑" pitchFamily="34" charset="-122"/>
                <a:cs typeface="Arial" pitchFamily="34" charset="0"/>
              </a:rPr>
              <a:t>Click here to add your text. </a:t>
            </a:r>
            <a:endParaRPr lang="en-US" sz="1600" kern="0" dirty="0">
              <a:solidFill>
                <a:sysClr val="window" lastClr="FFFFFF"/>
              </a:solidFill>
              <a:latin typeface="Arial Rounded MT Bold" pitchFamily="34" charset="0"/>
              <a:ea typeface="宋体" charset="-122"/>
            </a:endParaRPr>
          </a:p>
        </p:txBody>
      </p:sp>
      <p:sp>
        <p:nvSpPr>
          <p:cNvPr id="88" name="TextBox 87"/>
          <p:cNvSpPr txBox="1"/>
          <p:nvPr/>
        </p:nvSpPr>
        <p:spPr>
          <a:xfrm>
            <a:off x="2699149" y="2080062"/>
            <a:ext cx="1600554" cy="1101224"/>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 lastClr="FFFFFF"/>
                </a:solidFill>
                <a:ea typeface="微软雅黑" pitchFamily="34" charset="-122"/>
                <a:cs typeface="Arial" pitchFamily="34" charset="0"/>
              </a:rPr>
              <a:t>Click here to add your text. Click here to add your text. </a:t>
            </a:r>
            <a:endParaRPr lang="en-US" sz="1600" kern="0" dirty="0">
              <a:solidFill>
                <a:sysClr val="window" lastClr="FFFFFF"/>
              </a:solidFill>
              <a:latin typeface="Arial Rounded MT Bold" pitchFamily="34" charset="0"/>
              <a:ea typeface="宋体" charset="-122"/>
            </a:endParaRPr>
          </a:p>
        </p:txBody>
      </p:sp>
      <p:sp>
        <p:nvSpPr>
          <p:cNvPr id="89" name="TextBox 88"/>
          <p:cNvSpPr txBox="1"/>
          <p:nvPr/>
        </p:nvSpPr>
        <p:spPr>
          <a:xfrm>
            <a:off x="4997941" y="2314864"/>
            <a:ext cx="1855976" cy="134744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 lastClr="FFFFFF"/>
                </a:solidFill>
                <a:ea typeface="微软雅黑" pitchFamily="34" charset="-122"/>
                <a:cs typeface="Arial" pitchFamily="34" charset="0"/>
              </a:rPr>
              <a:t>Click here to add your text. Click here to add your text. Click here to add your text. </a:t>
            </a:r>
            <a:endParaRPr lang="en-US" sz="1600" kern="0" dirty="0">
              <a:solidFill>
                <a:sysClr val="window" lastClr="FFFFFF"/>
              </a:solidFill>
              <a:latin typeface="Arial Rounded MT Bold" pitchFamily="34" charset="0"/>
              <a:ea typeface="宋体" charset="-122"/>
            </a:endParaRPr>
          </a:p>
        </p:txBody>
      </p:sp>
      <p:sp>
        <p:nvSpPr>
          <p:cNvPr id="90" name="TextBox 89"/>
          <p:cNvSpPr txBox="1"/>
          <p:nvPr/>
        </p:nvSpPr>
        <p:spPr>
          <a:xfrm>
            <a:off x="7279619" y="2590861"/>
            <a:ext cx="2452539" cy="134744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 lastClr="FFFFFF"/>
                </a:solidFill>
                <a:ea typeface="微软雅黑" pitchFamily="34" charset="-122"/>
                <a:cs typeface="Arial" pitchFamily="34" charset="0"/>
              </a:rPr>
              <a:t>Click here to add your text. Click here to add your text. Click here to add your text. Click here to add your text. </a:t>
            </a:r>
            <a:endParaRPr lang="en-US" sz="1600" kern="0" dirty="0">
              <a:solidFill>
                <a:sysClr val="window" lastClr="FFFFFF"/>
              </a:solidFill>
              <a:latin typeface="Arial Rounded MT Bold" pitchFamily="34" charset="0"/>
              <a:ea typeface="宋体" charset="-122"/>
            </a:endParaRPr>
          </a:p>
        </p:txBody>
      </p:sp>
    </p:spTree>
    <p:extLst>
      <p:ext uri="{BB962C8B-B14F-4D97-AF65-F5344CB8AC3E}">
        <p14:creationId xmlns:p14="http://schemas.microsoft.com/office/powerpoint/2010/main" val="4287432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1425940" y="1707180"/>
            <a:ext cx="2479371" cy="2479144"/>
          </a:xfrm>
          <a:prstGeom prst="ellipse">
            <a:avLst/>
          </a:prstGeom>
          <a:solidFill>
            <a:srgbClr val="F79646"/>
          </a:solidFill>
          <a:ln w="57150" cap="flat" cmpd="sng" algn="ctr">
            <a:solidFill>
              <a:sysClr val="window" lastClr="FFFFFF"/>
            </a:solidFill>
            <a:prstDash val="solid"/>
          </a:ln>
          <a:effectLst>
            <a:outerShdw blurRad="50800" dist="38100" dir="16200000"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27" name="TextBox 26"/>
          <p:cNvSpPr txBox="1"/>
          <p:nvPr/>
        </p:nvSpPr>
        <p:spPr>
          <a:xfrm flipH="1">
            <a:off x="2252400" y="1379963"/>
            <a:ext cx="712516" cy="1605978"/>
          </a:xfrm>
          <a:prstGeom prst="rect">
            <a:avLst/>
          </a:prstGeom>
          <a:noFill/>
          <a:ln>
            <a:noFill/>
          </a:ln>
        </p:spPr>
        <p:txBody>
          <a:bodyPr wrap="square" lIns="115214" tIns="57607" rIns="115214" bIns="57607" rtlCol="0">
            <a:spAutoFit/>
          </a:bodyPr>
          <a:lstStyle>
            <a:defPPr>
              <a:defRPr lang="en-US"/>
            </a:defPPr>
            <a:lvl1pPr marR="0" lvl="0" indent="0" algn="ctr" fontAlgn="auto">
              <a:lnSpc>
                <a:spcPct val="80000"/>
              </a:lnSpc>
              <a:spcBef>
                <a:spcPts val="0"/>
              </a:spcBef>
              <a:spcAft>
                <a:spcPts val="0"/>
              </a:spcAft>
              <a:buClrTx/>
              <a:buSzTx/>
              <a:buFontTx/>
              <a:buNone/>
              <a:tabLst/>
              <a:defRPr kumimoji="0" sz="8000" b="1" i="0" u="none" strike="noStrike" kern="0" cap="none" spc="0" normalizeH="0" baseline="0">
                <a:ln w="57150" cmpd="sng">
                  <a:solidFill>
                    <a:schemeClr val="bg1"/>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defRPr>
            </a:lvl1pPr>
          </a:lstStyle>
          <a:p>
            <a:pPr marL="0" marR="0" lvl="0" indent="0" algn="ctr" defTabSz="1152144" eaLnBrk="1" fontAlgn="auto" latinLnBrk="0" hangingPunct="1">
              <a:lnSpc>
                <a:spcPct val="80000"/>
              </a:lnSpc>
              <a:spcBef>
                <a:spcPts val="0"/>
              </a:spcBef>
              <a:spcAft>
                <a:spcPts val="0"/>
              </a:spcAft>
              <a:buClrTx/>
              <a:buSzTx/>
              <a:buFontTx/>
              <a:buNone/>
              <a:tabLst/>
              <a:defRPr/>
            </a:pPr>
            <a:r>
              <a:rPr kumimoji="0" lang="en-US" altLang="zh-CN" sz="12100" b="1" i="0" u="none" strike="noStrike" kern="0" cap="none" spc="0" normalizeH="0" baseline="0" noProof="0" dirty="0">
                <a:ln w="57150" cmpd="sng">
                  <a:solidFill>
                    <a:sysClr val="window" lastClr="FFFFFF"/>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rPr>
              <a:t>1</a:t>
            </a:r>
            <a:endParaRPr kumimoji="0" lang="zh-CN" altLang="en-US" sz="12100" b="1" i="0" u="none" strike="noStrike" kern="0" cap="none" spc="0" normalizeH="0" baseline="0" noProof="0" dirty="0">
              <a:ln w="57150" cmpd="sng">
                <a:solidFill>
                  <a:sysClr val="window" lastClr="FFFFFF"/>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endParaRPr>
          </a:p>
        </p:txBody>
      </p:sp>
      <p:cxnSp>
        <p:nvCxnSpPr>
          <p:cNvPr id="28" name="直接连接符 27"/>
          <p:cNvCxnSpPr/>
          <p:nvPr/>
        </p:nvCxnSpPr>
        <p:spPr>
          <a:xfrm>
            <a:off x="2665625" y="3772373"/>
            <a:ext cx="0" cy="1916466"/>
          </a:xfrm>
          <a:prstGeom prst="line">
            <a:avLst/>
          </a:prstGeom>
          <a:noFill/>
          <a:ln w="57150" cap="flat" cmpd="sng" algn="ctr">
            <a:solidFill>
              <a:sysClr val="window" lastClr="FFFFFF"/>
            </a:solidFill>
            <a:prstDash val="solid"/>
          </a:ln>
          <a:effectLst>
            <a:outerShdw blurRad="50800" dist="38100" dir="5400000" algn="t" rotWithShape="0">
              <a:prstClr val="black">
                <a:alpha val="40000"/>
              </a:prstClr>
            </a:outerShdw>
          </a:effectLst>
        </p:spPr>
      </p:cxnSp>
      <p:sp>
        <p:nvSpPr>
          <p:cNvPr id="29" name="矩形 28"/>
          <p:cNvSpPr/>
          <p:nvPr/>
        </p:nvSpPr>
        <p:spPr>
          <a:xfrm>
            <a:off x="1405501" y="5591006"/>
            <a:ext cx="2554505" cy="784061"/>
          </a:xfrm>
          <a:prstGeom prst="rect">
            <a:avLst/>
          </a:prstGeom>
          <a:solidFill>
            <a:sysClr val="window" lastClr="FFFFFF"/>
          </a:solidFill>
          <a:ln w="57150" cap="flat" cmpd="sng" algn="ctr">
            <a:solidFill>
              <a:sysClr val="window" lastClr="FFFFFF"/>
            </a:solidFill>
            <a:prstDash val="solid"/>
          </a:ln>
          <a:effectLst>
            <a:outerShdw blurRad="63500" sx="103000" sy="103000" algn="ctr" rotWithShape="0">
              <a:prstClr val="black">
                <a:alpha val="17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0" name="TextBox 29"/>
          <p:cNvSpPr txBox="1"/>
          <p:nvPr/>
        </p:nvSpPr>
        <p:spPr>
          <a:xfrm flipH="1">
            <a:off x="1623002" y="3131386"/>
            <a:ext cx="2028577" cy="457900"/>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800" dirty="0">
                <a:solidFill>
                  <a:sysClr val="window" lastClr="FFFFFF"/>
                </a:solidFill>
                <a:latin typeface="Arial Rounded MT Bold" pitchFamily="34" charset="0"/>
                <a:cs typeface="Times New Roman" pitchFamily="18" charset="0"/>
              </a:rPr>
              <a:t>Your text</a:t>
            </a:r>
            <a:endParaRPr lang="zh-CN" altLang="en-US" sz="2800" dirty="0">
              <a:solidFill>
                <a:sysClr val="window" lastClr="FFFFFF"/>
              </a:solidFill>
              <a:latin typeface="Arial Rounded MT Bold" pitchFamily="34" charset="0"/>
              <a:cs typeface="Times New Roman" pitchFamily="18" charset="0"/>
            </a:endParaRPr>
          </a:p>
        </p:txBody>
      </p:sp>
      <p:sp>
        <p:nvSpPr>
          <p:cNvPr id="31" name="TextBox 30"/>
          <p:cNvSpPr txBox="1"/>
          <p:nvPr/>
        </p:nvSpPr>
        <p:spPr>
          <a:xfrm>
            <a:off x="1303989" y="5656042"/>
            <a:ext cx="3018690" cy="62820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32" name="椭圆 31"/>
          <p:cNvSpPr/>
          <p:nvPr/>
        </p:nvSpPr>
        <p:spPr>
          <a:xfrm>
            <a:off x="3569888" y="2748839"/>
            <a:ext cx="2479371" cy="2479144"/>
          </a:xfrm>
          <a:prstGeom prst="ellipse">
            <a:avLst/>
          </a:prstGeom>
          <a:solidFill>
            <a:srgbClr val="C0504D"/>
          </a:solidFill>
          <a:ln w="57150" cap="flat" cmpd="sng" algn="ctr">
            <a:solidFill>
              <a:sysClr val="window" lastClr="FFFFFF"/>
            </a:solidFill>
            <a:prstDash val="solid"/>
          </a:ln>
          <a:effectLst>
            <a:outerShdw blurRad="50800" dist="38100" dir="16200000"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3" name="TextBox 32"/>
          <p:cNvSpPr txBox="1"/>
          <p:nvPr/>
        </p:nvSpPr>
        <p:spPr>
          <a:xfrm flipH="1">
            <a:off x="4396349" y="2421622"/>
            <a:ext cx="712516" cy="1605978"/>
          </a:xfrm>
          <a:prstGeom prst="rect">
            <a:avLst/>
          </a:prstGeom>
          <a:noFill/>
          <a:ln>
            <a:noFill/>
          </a:ln>
        </p:spPr>
        <p:txBody>
          <a:bodyPr wrap="square" lIns="115214" tIns="57607" rIns="115214" bIns="57607" rtlCol="0">
            <a:spAutoFit/>
          </a:bodyPr>
          <a:lstStyle>
            <a:defPPr>
              <a:defRPr lang="en-US"/>
            </a:defPPr>
            <a:lvl1pPr marR="0" lvl="0" indent="0" algn="ctr" fontAlgn="auto">
              <a:lnSpc>
                <a:spcPct val="80000"/>
              </a:lnSpc>
              <a:spcBef>
                <a:spcPts val="0"/>
              </a:spcBef>
              <a:spcAft>
                <a:spcPts val="0"/>
              </a:spcAft>
              <a:buClrTx/>
              <a:buSzTx/>
              <a:buFontTx/>
              <a:buNone/>
              <a:tabLst/>
              <a:defRPr kumimoji="0" sz="8000" b="1" i="0" u="none" strike="noStrike" kern="0" cap="none" spc="0" normalizeH="0" baseline="0">
                <a:ln w="57150" cmpd="sng">
                  <a:solidFill>
                    <a:schemeClr val="bg1"/>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defRPr>
            </a:lvl1pPr>
          </a:lstStyle>
          <a:p>
            <a:pPr marL="0" marR="0" lvl="0" indent="0" algn="ctr" defTabSz="1152144" eaLnBrk="1" fontAlgn="auto" latinLnBrk="0" hangingPunct="1">
              <a:lnSpc>
                <a:spcPct val="80000"/>
              </a:lnSpc>
              <a:spcBef>
                <a:spcPts val="0"/>
              </a:spcBef>
              <a:spcAft>
                <a:spcPts val="0"/>
              </a:spcAft>
              <a:buClrTx/>
              <a:buSzTx/>
              <a:buFontTx/>
              <a:buNone/>
              <a:tabLst/>
              <a:defRPr/>
            </a:pPr>
            <a:r>
              <a:rPr kumimoji="0" lang="en-US" altLang="zh-CN" sz="12100" b="1" i="0" u="none" strike="noStrike" kern="0" cap="none" spc="0" normalizeH="0" baseline="0" noProof="0" dirty="0">
                <a:ln w="57150" cmpd="sng">
                  <a:solidFill>
                    <a:sysClr val="window" lastClr="FFFFFF"/>
                  </a:solidFill>
                  <a:prstDash val="solid"/>
                </a:ln>
                <a:solidFill>
                  <a:srgbClr val="F79646">
                    <a:lumMod val="75000"/>
                  </a:srgbClr>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rPr>
              <a:t>2</a:t>
            </a:r>
            <a:endParaRPr kumimoji="0" lang="zh-CN" altLang="en-US" sz="12100" b="1" i="0" u="none" strike="noStrike" kern="0" cap="none" spc="0" normalizeH="0" baseline="0" noProof="0" dirty="0">
              <a:ln w="57150" cmpd="sng">
                <a:solidFill>
                  <a:sysClr val="window" lastClr="FFFFFF"/>
                </a:solidFill>
                <a:prstDash val="solid"/>
              </a:ln>
              <a:solidFill>
                <a:srgbClr val="F79646">
                  <a:lumMod val="75000"/>
                </a:srgbClr>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endParaRPr>
          </a:p>
        </p:txBody>
      </p:sp>
      <p:cxnSp>
        <p:nvCxnSpPr>
          <p:cNvPr id="34" name="直接连接符 33"/>
          <p:cNvCxnSpPr/>
          <p:nvPr/>
        </p:nvCxnSpPr>
        <p:spPr>
          <a:xfrm>
            <a:off x="4791062" y="4814033"/>
            <a:ext cx="0" cy="1916466"/>
          </a:xfrm>
          <a:prstGeom prst="line">
            <a:avLst/>
          </a:prstGeom>
          <a:noFill/>
          <a:ln w="57150" cap="flat" cmpd="sng" algn="ctr">
            <a:solidFill>
              <a:sysClr val="window" lastClr="FFFFFF"/>
            </a:solidFill>
            <a:prstDash val="solid"/>
          </a:ln>
          <a:effectLst>
            <a:outerShdw blurRad="50800" dist="38100" dir="5400000" algn="t" rotWithShape="0">
              <a:prstClr val="black">
                <a:alpha val="40000"/>
              </a:prstClr>
            </a:outerShdw>
          </a:effectLst>
        </p:spPr>
      </p:cxnSp>
      <p:sp>
        <p:nvSpPr>
          <p:cNvPr id="35" name="矩形 34"/>
          <p:cNvSpPr/>
          <p:nvPr/>
        </p:nvSpPr>
        <p:spPr>
          <a:xfrm>
            <a:off x="3549449" y="6632664"/>
            <a:ext cx="2554505" cy="784061"/>
          </a:xfrm>
          <a:prstGeom prst="rect">
            <a:avLst/>
          </a:prstGeom>
          <a:solidFill>
            <a:sysClr val="window" lastClr="FFFFFF"/>
          </a:solidFill>
          <a:ln w="57150" cap="flat" cmpd="sng" algn="ctr">
            <a:solidFill>
              <a:sysClr val="window" lastClr="FFFFFF"/>
            </a:solidFill>
            <a:prstDash val="solid"/>
          </a:ln>
          <a:effectLst>
            <a:outerShdw blurRad="63500" sx="103000" sy="103000" algn="ctr" rotWithShape="0">
              <a:prstClr val="black">
                <a:alpha val="17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6" name="TextBox 35"/>
          <p:cNvSpPr txBox="1"/>
          <p:nvPr/>
        </p:nvSpPr>
        <p:spPr>
          <a:xfrm flipH="1">
            <a:off x="3791186" y="4130352"/>
            <a:ext cx="2028577" cy="457900"/>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800" dirty="0">
                <a:solidFill>
                  <a:sysClr val="window" lastClr="FFFFFF"/>
                </a:solidFill>
                <a:latin typeface="Arial Rounded MT Bold" pitchFamily="34" charset="0"/>
                <a:cs typeface="Times New Roman" pitchFamily="18" charset="0"/>
              </a:rPr>
              <a:t>Your text</a:t>
            </a:r>
            <a:endParaRPr lang="zh-CN" altLang="en-US" sz="2800" dirty="0">
              <a:solidFill>
                <a:sysClr val="window" lastClr="FFFFFF"/>
              </a:solidFill>
              <a:latin typeface="Arial Rounded MT Bold" pitchFamily="34" charset="0"/>
              <a:cs typeface="Times New Roman" pitchFamily="18" charset="0"/>
            </a:endParaRPr>
          </a:p>
        </p:txBody>
      </p:sp>
      <p:sp>
        <p:nvSpPr>
          <p:cNvPr id="37" name="TextBox 36"/>
          <p:cNvSpPr txBox="1"/>
          <p:nvPr/>
        </p:nvSpPr>
        <p:spPr>
          <a:xfrm>
            <a:off x="3440425" y="6728590"/>
            <a:ext cx="3027757" cy="62820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38" name="椭圆 37"/>
          <p:cNvSpPr/>
          <p:nvPr/>
        </p:nvSpPr>
        <p:spPr>
          <a:xfrm>
            <a:off x="5616892" y="1707180"/>
            <a:ext cx="2479371" cy="2479144"/>
          </a:xfrm>
          <a:prstGeom prst="ellipse">
            <a:avLst/>
          </a:prstGeom>
          <a:solidFill>
            <a:srgbClr val="F79646"/>
          </a:solidFill>
          <a:ln w="57150" cap="flat" cmpd="sng" algn="ctr">
            <a:solidFill>
              <a:sysClr val="window" lastClr="FFFFFF"/>
            </a:solidFill>
            <a:prstDash val="solid"/>
          </a:ln>
          <a:effectLst>
            <a:outerShdw blurRad="50800" dist="38100" dir="16200000"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39" name="TextBox 38"/>
          <p:cNvSpPr txBox="1"/>
          <p:nvPr/>
        </p:nvSpPr>
        <p:spPr>
          <a:xfrm flipH="1">
            <a:off x="6443352" y="1379963"/>
            <a:ext cx="712516" cy="1605978"/>
          </a:xfrm>
          <a:prstGeom prst="rect">
            <a:avLst/>
          </a:prstGeom>
          <a:noFill/>
          <a:ln>
            <a:noFill/>
          </a:ln>
        </p:spPr>
        <p:txBody>
          <a:bodyPr wrap="square" lIns="115214" tIns="57607" rIns="115214" bIns="57607" rtlCol="0">
            <a:spAutoFit/>
          </a:bodyPr>
          <a:lstStyle>
            <a:defPPr>
              <a:defRPr lang="en-US"/>
            </a:defPPr>
            <a:lvl1pPr marR="0" lvl="0" indent="0" algn="ctr" fontAlgn="auto">
              <a:lnSpc>
                <a:spcPct val="80000"/>
              </a:lnSpc>
              <a:spcBef>
                <a:spcPts val="0"/>
              </a:spcBef>
              <a:spcAft>
                <a:spcPts val="0"/>
              </a:spcAft>
              <a:buClrTx/>
              <a:buSzTx/>
              <a:buFontTx/>
              <a:buNone/>
              <a:tabLst/>
              <a:defRPr kumimoji="0" sz="8000" b="1" i="0" u="none" strike="noStrike" kern="0" cap="none" spc="0" normalizeH="0" baseline="0">
                <a:ln w="57150" cmpd="sng">
                  <a:solidFill>
                    <a:schemeClr val="bg1"/>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defRPr>
            </a:lvl1pPr>
          </a:lstStyle>
          <a:p>
            <a:pPr marL="0" marR="0" lvl="0" indent="0" algn="ctr" defTabSz="1152144" eaLnBrk="1" fontAlgn="auto" latinLnBrk="0" hangingPunct="1">
              <a:lnSpc>
                <a:spcPct val="80000"/>
              </a:lnSpc>
              <a:spcBef>
                <a:spcPts val="0"/>
              </a:spcBef>
              <a:spcAft>
                <a:spcPts val="0"/>
              </a:spcAft>
              <a:buClrTx/>
              <a:buSzTx/>
              <a:buFontTx/>
              <a:buNone/>
              <a:tabLst/>
              <a:defRPr/>
            </a:pPr>
            <a:r>
              <a:rPr kumimoji="0" lang="en-US" altLang="zh-CN" sz="12100" b="1" i="0" u="none" strike="noStrike" kern="0" cap="none" spc="0" normalizeH="0" baseline="0" noProof="0" dirty="0">
                <a:ln w="57150" cmpd="sng">
                  <a:solidFill>
                    <a:sysClr val="window" lastClr="FFFFFF"/>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rPr>
              <a:t>3</a:t>
            </a:r>
            <a:endParaRPr kumimoji="0" lang="zh-CN" altLang="en-US" sz="12100" b="1" i="0" u="none" strike="noStrike" kern="0" cap="none" spc="0" normalizeH="0" baseline="0" noProof="0" dirty="0">
              <a:ln w="57150" cmpd="sng">
                <a:solidFill>
                  <a:sysClr val="window" lastClr="FFFFFF"/>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endParaRPr>
          </a:p>
        </p:txBody>
      </p:sp>
      <p:cxnSp>
        <p:nvCxnSpPr>
          <p:cNvPr id="40" name="直接连接符 39"/>
          <p:cNvCxnSpPr/>
          <p:nvPr/>
        </p:nvCxnSpPr>
        <p:spPr>
          <a:xfrm>
            <a:off x="6856578" y="3772373"/>
            <a:ext cx="0" cy="1916466"/>
          </a:xfrm>
          <a:prstGeom prst="line">
            <a:avLst/>
          </a:prstGeom>
          <a:noFill/>
          <a:ln w="57150" cap="flat" cmpd="sng" algn="ctr">
            <a:solidFill>
              <a:sysClr val="window" lastClr="FFFFFF"/>
            </a:solidFill>
            <a:prstDash val="solid"/>
          </a:ln>
          <a:effectLst>
            <a:outerShdw blurRad="50800" dist="38100" dir="5400000" algn="t" rotWithShape="0">
              <a:prstClr val="black">
                <a:alpha val="40000"/>
              </a:prstClr>
            </a:outerShdw>
          </a:effectLst>
        </p:spPr>
      </p:cxnSp>
      <p:sp>
        <p:nvSpPr>
          <p:cNvPr id="41" name="矩形 40"/>
          <p:cNvSpPr/>
          <p:nvPr/>
        </p:nvSpPr>
        <p:spPr>
          <a:xfrm>
            <a:off x="5596453" y="5591006"/>
            <a:ext cx="2554505" cy="784061"/>
          </a:xfrm>
          <a:prstGeom prst="rect">
            <a:avLst/>
          </a:prstGeom>
          <a:solidFill>
            <a:sysClr val="window" lastClr="FFFFFF"/>
          </a:solidFill>
          <a:ln w="57150" cap="flat" cmpd="sng" algn="ctr">
            <a:solidFill>
              <a:sysClr val="window" lastClr="FFFFFF"/>
            </a:solidFill>
            <a:prstDash val="solid"/>
          </a:ln>
          <a:effectLst>
            <a:outerShdw blurRad="63500" sx="103000" sy="103000" algn="ctr" rotWithShape="0">
              <a:prstClr val="black">
                <a:alpha val="17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42" name="TextBox 41"/>
          <p:cNvSpPr txBox="1"/>
          <p:nvPr/>
        </p:nvSpPr>
        <p:spPr>
          <a:xfrm flipH="1">
            <a:off x="5795681" y="3088694"/>
            <a:ext cx="2028577" cy="457900"/>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800" dirty="0">
                <a:solidFill>
                  <a:sysClr val="window" lastClr="FFFFFF"/>
                </a:solidFill>
                <a:latin typeface="Arial Rounded MT Bold" pitchFamily="34" charset="0"/>
                <a:cs typeface="Times New Roman" pitchFamily="18" charset="0"/>
              </a:rPr>
              <a:t>Your text</a:t>
            </a:r>
            <a:endParaRPr lang="zh-CN" altLang="en-US" sz="2800" dirty="0">
              <a:solidFill>
                <a:sysClr val="window" lastClr="FFFFFF"/>
              </a:solidFill>
              <a:latin typeface="Arial Rounded MT Bold" pitchFamily="34" charset="0"/>
              <a:cs typeface="Times New Roman" pitchFamily="18" charset="0"/>
            </a:endParaRPr>
          </a:p>
        </p:txBody>
      </p:sp>
      <p:sp>
        <p:nvSpPr>
          <p:cNvPr id="43" name="TextBox 42"/>
          <p:cNvSpPr txBox="1"/>
          <p:nvPr/>
        </p:nvSpPr>
        <p:spPr>
          <a:xfrm>
            <a:off x="5496912" y="5664078"/>
            <a:ext cx="3027757" cy="62820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44" name="椭圆 43"/>
          <p:cNvSpPr/>
          <p:nvPr/>
        </p:nvSpPr>
        <p:spPr>
          <a:xfrm>
            <a:off x="7760840" y="2748839"/>
            <a:ext cx="2479371" cy="2479144"/>
          </a:xfrm>
          <a:prstGeom prst="ellipse">
            <a:avLst/>
          </a:prstGeom>
          <a:solidFill>
            <a:srgbClr val="C0504D"/>
          </a:solidFill>
          <a:ln w="57150" cap="flat" cmpd="sng" algn="ctr">
            <a:solidFill>
              <a:sysClr val="window" lastClr="FFFFFF"/>
            </a:solidFill>
            <a:prstDash val="solid"/>
          </a:ln>
          <a:effectLst>
            <a:outerShdw blurRad="50800" dist="38100" dir="16200000"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45" name="TextBox 44"/>
          <p:cNvSpPr txBox="1"/>
          <p:nvPr/>
        </p:nvSpPr>
        <p:spPr>
          <a:xfrm flipH="1">
            <a:off x="8587301" y="2421622"/>
            <a:ext cx="712516" cy="1605978"/>
          </a:xfrm>
          <a:prstGeom prst="rect">
            <a:avLst/>
          </a:prstGeom>
          <a:noFill/>
          <a:ln>
            <a:noFill/>
          </a:ln>
        </p:spPr>
        <p:txBody>
          <a:bodyPr wrap="square" lIns="115214" tIns="57607" rIns="115214" bIns="57607" rtlCol="0">
            <a:spAutoFit/>
          </a:bodyPr>
          <a:lstStyle>
            <a:defPPr>
              <a:defRPr lang="en-US"/>
            </a:defPPr>
            <a:lvl1pPr marR="0" lvl="0" indent="0" algn="ctr" fontAlgn="auto">
              <a:lnSpc>
                <a:spcPct val="80000"/>
              </a:lnSpc>
              <a:spcBef>
                <a:spcPts val="0"/>
              </a:spcBef>
              <a:spcAft>
                <a:spcPts val="0"/>
              </a:spcAft>
              <a:buClrTx/>
              <a:buSzTx/>
              <a:buFontTx/>
              <a:buNone/>
              <a:tabLst/>
              <a:defRPr kumimoji="0" sz="8000" b="1" i="0" u="none" strike="noStrike" kern="0" cap="none" spc="0" normalizeH="0" baseline="0">
                <a:ln w="57150" cmpd="sng">
                  <a:solidFill>
                    <a:schemeClr val="bg1"/>
                  </a:solidFill>
                  <a:prstDash val="solid"/>
                </a:ln>
                <a:solidFill>
                  <a:srgbClr val="EAB200"/>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defRPr>
            </a:lvl1pPr>
          </a:lstStyle>
          <a:p>
            <a:pPr marL="0" marR="0" lvl="0" indent="0" algn="ctr" defTabSz="1152144" eaLnBrk="1" fontAlgn="auto" latinLnBrk="0" hangingPunct="1">
              <a:lnSpc>
                <a:spcPct val="80000"/>
              </a:lnSpc>
              <a:spcBef>
                <a:spcPts val="0"/>
              </a:spcBef>
              <a:spcAft>
                <a:spcPts val="0"/>
              </a:spcAft>
              <a:buClrTx/>
              <a:buSzTx/>
              <a:buFontTx/>
              <a:buNone/>
              <a:tabLst/>
              <a:defRPr/>
            </a:pPr>
            <a:r>
              <a:rPr kumimoji="0" lang="en-US" altLang="zh-CN" sz="12100" b="1" i="0" u="none" strike="noStrike" kern="0" cap="none" spc="0" normalizeH="0" baseline="0" noProof="0" dirty="0">
                <a:ln w="57150" cmpd="sng">
                  <a:solidFill>
                    <a:sysClr val="window" lastClr="FFFFFF"/>
                  </a:solidFill>
                  <a:prstDash val="solid"/>
                </a:ln>
                <a:solidFill>
                  <a:srgbClr val="F79646">
                    <a:lumMod val="75000"/>
                  </a:srgbClr>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rPr>
              <a:t>4</a:t>
            </a:r>
            <a:endParaRPr kumimoji="0" lang="zh-CN" altLang="en-US" sz="12100" b="1" i="0" u="none" strike="noStrike" kern="0" cap="none" spc="0" normalizeH="0" baseline="0" noProof="0" dirty="0">
              <a:ln w="57150" cmpd="sng">
                <a:solidFill>
                  <a:sysClr val="window" lastClr="FFFFFF"/>
                </a:solidFill>
                <a:prstDash val="solid"/>
              </a:ln>
              <a:solidFill>
                <a:srgbClr val="F79646">
                  <a:lumMod val="75000"/>
                </a:srgbClr>
              </a:solidFill>
              <a:effectLst>
                <a:outerShdw dist="50800" dir="13800000" rotWithShape="0">
                  <a:prstClr val="black">
                    <a:alpha val="19000"/>
                  </a:prstClr>
                </a:outerShdw>
              </a:effectLst>
              <a:uLnTx/>
              <a:uFillTx/>
              <a:latin typeface="Arial Narrow" pitchFamily="34" charset="0"/>
              <a:ea typeface="微软雅黑" pitchFamily="34" charset="-122"/>
              <a:cs typeface="Times New Roman" pitchFamily="18" charset="0"/>
            </a:endParaRPr>
          </a:p>
        </p:txBody>
      </p:sp>
      <p:cxnSp>
        <p:nvCxnSpPr>
          <p:cNvPr id="46" name="直接连接符 45"/>
          <p:cNvCxnSpPr/>
          <p:nvPr/>
        </p:nvCxnSpPr>
        <p:spPr>
          <a:xfrm>
            <a:off x="9000528" y="4814033"/>
            <a:ext cx="0" cy="1916466"/>
          </a:xfrm>
          <a:prstGeom prst="line">
            <a:avLst/>
          </a:prstGeom>
          <a:noFill/>
          <a:ln w="57150" cap="flat" cmpd="sng" algn="ctr">
            <a:solidFill>
              <a:sysClr val="window" lastClr="FFFFFF"/>
            </a:solidFill>
            <a:prstDash val="solid"/>
          </a:ln>
          <a:effectLst>
            <a:outerShdw blurRad="50800" dist="38100" dir="5400000" algn="t" rotWithShape="0">
              <a:prstClr val="black">
                <a:alpha val="40000"/>
              </a:prstClr>
            </a:outerShdw>
          </a:effectLst>
        </p:spPr>
      </p:cxnSp>
      <p:sp>
        <p:nvSpPr>
          <p:cNvPr id="47" name="矩形 46"/>
          <p:cNvSpPr/>
          <p:nvPr/>
        </p:nvSpPr>
        <p:spPr>
          <a:xfrm>
            <a:off x="7740405" y="6632664"/>
            <a:ext cx="2554505" cy="784061"/>
          </a:xfrm>
          <a:prstGeom prst="rect">
            <a:avLst/>
          </a:prstGeom>
          <a:solidFill>
            <a:sysClr val="window" lastClr="FFFFFF"/>
          </a:solidFill>
          <a:ln w="57150" cap="flat" cmpd="sng" algn="ctr">
            <a:solidFill>
              <a:sysClr val="window" lastClr="FFFFFF"/>
            </a:solidFill>
            <a:prstDash val="solid"/>
          </a:ln>
          <a:effectLst>
            <a:outerShdw blurRad="63500" sx="103000" sy="103000" algn="ctr" rotWithShape="0">
              <a:prstClr val="black">
                <a:alpha val="17000"/>
              </a:prstClr>
            </a:outerShdw>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48" name="TextBox 47"/>
          <p:cNvSpPr txBox="1"/>
          <p:nvPr/>
        </p:nvSpPr>
        <p:spPr>
          <a:xfrm flipH="1">
            <a:off x="8041159" y="4130352"/>
            <a:ext cx="2028577" cy="457900"/>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800" dirty="0">
                <a:solidFill>
                  <a:sysClr val="window" lastClr="FFFFFF"/>
                </a:solidFill>
                <a:latin typeface="Arial Rounded MT Bold" pitchFamily="34" charset="0"/>
                <a:cs typeface="Times New Roman" pitchFamily="18" charset="0"/>
              </a:rPr>
              <a:t>Your text</a:t>
            </a:r>
            <a:endParaRPr lang="zh-CN" altLang="en-US" sz="2800" dirty="0">
              <a:solidFill>
                <a:sysClr val="window" lastClr="FFFFFF"/>
              </a:solidFill>
              <a:latin typeface="Arial Rounded MT Bold" pitchFamily="34" charset="0"/>
              <a:cs typeface="Times New Roman" pitchFamily="18" charset="0"/>
            </a:endParaRPr>
          </a:p>
        </p:txBody>
      </p:sp>
      <p:sp>
        <p:nvSpPr>
          <p:cNvPr id="49" name="TextBox 48"/>
          <p:cNvSpPr txBox="1"/>
          <p:nvPr/>
        </p:nvSpPr>
        <p:spPr>
          <a:xfrm>
            <a:off x="7638891" y="6698069"/>
            <a:ext cx="3018690" cy="62820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Tree>
    <p:extLst>
      <p:ext uri="{BB962C8B-B14F-4D97-AF65-F5344CB8AC3E}">
        <p14:creationId xmlns:p14="http://schemas.microsoft.com/office/powerpoint/2010/main" val="4249827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4552758" y="6439192"/>
            <a:ext cx="1888482" cy="119355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grpSp>
        <p:nvGrpSpPr>
          <p:cNvPr id="27" name="组合 26"/>
          <p:cNvGrpSpPr/>
          <p:nvPr/>
        </p:nvGrpSpPr>
        <p:grpSpPr>
          <a:xfrm>
            <a:off x="6307230" y="1883787"/>
            <a:ext cx="2930920" cy="2570071"/>
            <a:chOff x="1480341" y="877841"/>
            <a:chExt cx="2504849" cy="2504849"/>
          </a:xfrm>
        </p:grpSpPr>
        <p:sp>
          <p:nvSpPr>
            <p:cNvPr id="28" name="泪滴形 27"/>
            <p:cNvSpPr/>
            <p:nvPr/>
          </p:nvSpPr>
          <p:spPr>
            <a:xfrm rot="8297680">
              <a:off x="1480341" y="877841"/>
              <a:ext cx="2504849" cy="2504849"/>
            </a:xfrm>
            <a:prstGeom prst="teardrop">
              <a:avLst>
                <a:gd name="adj" fmla="val 118789"/>
              </a:avLst>
            </a:prstGeom>
            <a:solidFill>
              <a:srgbClr val="9BBB59"/>
            </a:solidFill>
            <a:ln w="25400" cap="flat" cmpd="sng" algn="ctr">
              <a:solidFill>
                <a:srgbClr val="9BBB59"/>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29" name="椭圆 28"/>
            <p:cNvSpPr/>
            <p:nvPr/>
          </p:nvSpPr>
          <p:spPr>
            <a:xfrm>
              <a:off x="1613253" y="1029726"/>
              <a:ext cx="2201074" cy="2201074"/>
            </a:xfrm>
            <a:prstGeom prst="ellipse">
              <a:avLst/>
            </a:prstGeom>
            <a:solidFill>
              <a:sysClr val="window" lastClr="FFFFFF"/>
            </a:solidFill>
            <a:ln w="25400" cap="flat" cmpd="sng" algn="ctr">
              <a:noFill/>
              <a:prstDash val="solid"/>
            </a:ln>
            <a:effectLst>
              <a:innerShdw blurRad="152400" dist="203200" dir="13500000">
                <a:srgbClr val="405C1E"/>
              </a:inn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30" name="TextBox 29"/>
            <p:cNvSpPr txBox="1"/>
            <p:nvPr/>
          </p:nvSpPr>
          <p:spPr>
            <a:xfrm flipH="1">
              <a:off x="1779519" y="1896807"/>
              <a:ext cx="1937501" cy="95389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7200" dirty="0">
                  <a:solidFill>
                    <a:srgbClr val="9BBB59">
                      <a:lumMod val="50000"/>
                    </a:srgbClr>
                  </a:solidFill>
                  <a:cs typeface="Times New Roman" pitchFamily="18" charset="0"/>
                </a:rPr>
                <a:t>TEXT</a:t>
              </a:r>
              <a:endParaRPr lang="zh-CN" altLang="en-US" sz="7200" dirty="0">
                <a:solidFill>
                  <a:srgbClr val="9BBB59">
                    <a:lumMod val="50000"/>
                  </a:srgbClr>
                </a:solidFill>
                <a:cs typeface="Times New Roman" pitchFamily="18" charset="0"/>
              </a:endParaRPr>
            </a:p>
          </p:txBody>
        </p:sp>
        <p:cxnSp>
          <p:nvCxnSpPr>
            <p:cNvPr id="31" name="直接连接符 30"/>
            <p:cNvCxnSpPr/>
            <p:nvPr/>
          </p:nvCxnSpPr>
          <p:spPr>
            <a:xfrm flipV="1">
              <a:off x="1973761" y="2176575"/>
              <a:ext cx="1518008" cy="244314"/>
            </a:xfrm>
            <a:prstGeom prst="line">
              <a:avLst/>
            </a:prstGeom>
            <a:noFill/>
            <a:ln w="57150" cap="flat" cmpd="sng" algn="ctr">
              <a:solidFill>
                <a:sysClr val="window" lastClr="FFFFFF"/>
              </a:solidFill>
              <a:prstDash val="solid"/>
            </a:ln>
            <a:effectLst/>
          </p:spPr>
        </p:cxnSp>
        <p:sp>
          <p:nvSpPr>
            <p:cNvPr id="32" name="矩形 31"/>
            <p:cNvSpPr/>
            <p:nvPr/>
          </p:nvSpPr>
          <p:spPr>
            <a:xfrm rot="21090047">
              <a:off x="2005331" y="2291746"/>
              <a:ext cx="1595967" cy="504055"/>
            </a:xfrm>
            <a:prstGeom prst="rect">
              <a:avLst/>
            </a:prstGeom>
            <a:solidFill>
              <a:srgbClr val="FFFFFF">
                <a:alpha val="67843"/>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grpSp>
      <p:grpSp>
        <p:nvGrpSpPr>
          <p:cNvPr id="33" name="组合 32"/>
          <p:cNvGrpSpPr/>
          <p:nvPr/>
        </p:nvGrpSpPr>
        <p:grpSpPr>
          <a:xfrm>
            <a:off x="1865338" y="1347788"/>
            <a:ext cx="3223419" cy="2826559"/>
            <a:chOff x="1480341" y="924151"/>
            <a:chExt cx="2504849" cy="2504849"/>
          </a:xfrm>
        </p:grpSpPr>
        <p:sp>
          <p:nvSpPr>
            <p:cNvPr id="34" name="泪滴形 33"/>
            <p:cNvSpPr/>
            <p:nvPr/>
          </p:nvSpPr>
          <p:spPr>
            <a:xfrm rot="8297680">
              <a:off x="1480341" y="924151"/>
              <a:ext cx="2504849" cy="2504849"/>
            </a:xfrm>
            <a:prstGeom prst="teardrop">
              <a:avLst>
                <a:gd name="adj" fmla="val 118789"/>
              </a:avLst>
            </a:prstGeom>
            <a:solidFill>
              <a:srgbClr val="F79646"/>
            </a:solidFill>
            <a:ln w="25400" cap="flat" cmpd="sng" algn="ctr">
              <a:solidFill>
                <a:srgbClr val="F79646"/>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35" name="椭圆 34"/>
            <p:cNvSpPr/>
            <p:nvPr/>
          </p:nvSpPr>
          <p:spPr>
            <a:xfrm>
              <a:off x="1632227" y="1076037"/>
              <a:ext cx="2201075" cy="2201075"/>
            </a:xfrm>
            <a:prstGeom prst="ellipse">
              <a:avLst/>
            </a:prstGeom>
            <a:solidFill>
              <a:sysClr val="window" lastClr="FFFFFF"/>
            </a:solidFill>
            <a:ln w="25400" cap="flat" cmpd="sng" algn="ctr">
              <a:noFill/>
              <a:prstDash val="solid"/>
            </a:ln>
            <a:effectLst>
              <a:innerShdw blurRad="152400" dist="203200" dir="13500000">
                <a:srgbClr val="F79646">
                  <a:lumMod val="50000"/>
                </a:srgbClr>
              </a:inn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36" name="TextBox 35"/>
            <p:cNvSpPr txBox="1"/>
            <p:nvPr/>
          </p:nvSpPr>
          <p:spPr>
            <a:xfrm flipH="1">
              <a:off x="1835696" y="1940583"/>
              <a:ext cx="1734032" cy="86733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7200" dirty="0">
                  <a:solidFill>
                    <a:srgbClr val="F79646">
                      <a:lumMod val="75000"/>
                    </a:srgbClr>
                  </a:solidFill>
                  <a:cs typeface="Times New Roman" pitchFamily="18" charset="0"/>
                </a:rPr>
                <a:t>TEXT</a:t>
              </a:r>
              <a:endParaRPr lang="zh-CN" altLang="en-US" sz="7200" dirty="0">
                <a:solidFill>
                  <a:srgbClr val="F79646">
                    <a:lumMod val="75000"/>
                  </a:srgbClr>
                </a:solidFill>
                <a:cs typeface="Times New Roman" pitchFamily="18" charset="0"/>
              </a:endParaRPr>
            </a:p>
          </p:txBody>
        </p:sp>
        <p:cxnSp>
          <p:nvCxnSpPr>
            <p:cNvPr id="37" name="直接连接符 36"/>
            <p:cNvCxnSpPr/>
            <p:nvPr/>
          </p:nvCxnSpPr>
          <p:spPr>
            <a:xfrm flipV="1">
              <a:off x="1973761" y="2176575"/>
              <a:ext cx="1518008" cy="244314"/>
            </a:xfrm>
            <a:prstGeom prst="line">
              <a:avLst/>
            </a:prstGeom>
            <a:noFill/>
            <a:ln w="57150" cap="flat" cmpd="sng" algn="ctr">
              <a:solidFill>
                <a:sysClr val="window" lastClr="FFFFFF"/>
              </a:solidFill>
              <a:prstDash val="solid"/>
            </a:ln>
            <a:effectLst/>
          </p:spPr>
        </p:cxnSp>
        <p:sp>
          <p:nvSpPr>
            <p:cNvPr id="38" name="矩形 37"/>
            <p:cNvSpPr/>
            <p:nvPr/>
          </p:nvSpPr>
          <p:spPr>
            <a:xfrm rot="21090047">
              <a:off x="2005331" y="2291746"/>
              <a:ext cx="1595967" cy="504055"/>
            </a:xfrm>
            <a:prstGeom prst="rect">
              <a:avLst/>
            </a:prstGeom>
            <a:solidFill>
              <a:srgbClr val="FFFFFF">
                <a:alpha val="67843"/>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grpSp>
      <p:grpSp>
        <p:nvGrpSpPr>
          <p:cNvPr id="39" name="组合 38"/>
          <p:cNvGrpSpPr/>
          <p:nvPr/>
        </p:nvGrpSpPr>
        <p:grpSpPr>
          <a:xfrm>
            <a:off x="4292139" y="3252234"/>
            <a:ext cx="2401777" cy="2106075"/>
            <a:chOff x="1480341" y="877841"/>
            <a:chExt cx="2504849" cy="2504849"/>
          </a:xfrm>
        </p:grpSpPr>
        <p:sp>
          <p:nvSpPr>
            <p:cNvPr id="40" name="泪滴形 39"/>
            <p:cNvSpPr/>
            <p:nvPr/>
          </p:nvSpPr>
          <p:spPr>
            <a:xfrm rot="8297680">
              <a:off x="1480341" y="877841"/>
              <a:ext cx="2504849" cy="2504849"/>
            </a:xfrm>
            <a:prstGeom prst="teardrop">
              <a:avLst>
                <a:gd name="adj" fmla="val 118789"/>
              </a:avLst>
            </a:prstGeom>
            <a:solidFill>
              <a:srgbClr val="4BACC6"/>
            </a:solidFill>
            <a:ln w="25400" cap="flat" cmpd="sng" algn="ctr">
              <a:solidFill>
                <a:srgbClr val="4BACC6"/>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41" name="椭圆 40"/>
            <p:cNvSpPr/>
            <p:nvPr/>
          </p:nvSpPr>
          <p:spPr>
            <a:xfrm>
              <a:off x="1632228" y="1029726"/>
              <a:ext cx="2201074" cy="2201074"/>
            </a:xfrm>
            <a:prstGeom prst="ellipse">
              <a:avLst/>
            </a:prstGeom>
            <a:solidFill>
              <a:sysClr val="window" lastClr="FFFFFF"/>
            </a:solidFill>
            <a:ln w="25400" cap="flat" cmpd="sng" algn="ctr">
              <a:noFill/>
              <a:prstDash val="solid"/>
            </a:ln>
            <a:effectLst>
              <a:innerShdw blurRad="152400" dist="203200" dir="13500000">
                <a:srgbClr val="4BACC6">
                  <a:lumMod val="50000"/>
                </a:srgbClr>
              </a:innerShdw>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sp>
          <p:nvSpPr>
            <p:cNvPr id="42" name="TextBox 41"/>
            <p:cNvSpPr txBox="1"/>
            <p:nvPr/>
          </p:nvSpPr>
          <p:spPr>
            <a:xfrm flipH="1">
              <a:off x="1817469" y="1855979"/>
              <a:ext cx="1937502" cy="107619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6600" dirty="0">
                  <a:solidFill>
                    <a:srgbClr val="4BACC6">
                      <a:lumMod val="75000"/>
                    </a:srgbClr>
                  </a:solidFill>
                  <a:cs typeface="Times New Roman" pitchFamily="18" charset="0"/>
                </a:rPr>
                <a:t>TEXT</a:t>
              </a:r>
              <a:endParaRPr lang="zh-CN" altLang="en-US" sz="6600" dirty="0">
                <a:solidFill>
                  <a:srgbClr val="4BACC6">
                    <a:lumMod val="75000"/>
                  </a:srgbClr>
                </a:solidFill>
                <a:cs typeface="Times New Roman" pitchFamily="18" charset="0"/>
              </a:endParaRPr>
            </a:p>
          </p:txBody>
        </p:sp>
        <p:cxnSp>
          <p:nvCxnSpPr>
            <p:cNvPr id="43" name="直接连接符 42"/>
            <p:cNvCxnSpPr/>
            <p:nvPr/>
          </p:nvCxnSpPr>
          <p:spPr>
            <a:xfrm flipV="1">
              <a:off x="1973761" y="2176575"/>
              <a:ext cx="1518008" cy="244314"/>
            </a:xfrm>
            <a:prstGeom prst="line">
              <a:avLst/>
            </a:prstGeom>
            <a:noFill/>
            <a:ln w="57150" cap="flat" cmpd="sng" algn="ctr">
              <a:solidFill>
                <a:sysClr val="window" lastClr="FFFFFF"/>
              </a:solidFill>
              <a:prstDash val="solid"/>
            </a:ln>
            <a:effectLst/>
          </p:spPr>
        </p:cxnSp>
        <p:sp>
          <p:nvSpPr>
            <p:cNvPr id="44" name="矩形 43"/>
            <p:cNvSpPr/>
            <p:nvPr/>
          </p:nvSpPr>
          <p:spPr>
            <a:xfrm rot="21090047">
              <a:off x="2005331" y="2291746"/>
              <a:ext cx="1595967" cy="504055"/>
            </a:xfrm>
            <a:prstGeom prst="rect">
              <a:avLst/>
            </a:prstGeom>
            <a:solidFill>
              <a:srgbClr val="FFFFFF">
                <a:alpha val="67843"/>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en-US" kern="0">
                <a:solidFill>
                  <a:sysClr val="window" lastClr="FFFFFF"/>
                </a:solidFill>
                <a:latin typeface="Calibri"/>
                <a:ea typeface="宋体"/>
              </a:endParaRPr>
            </a:p>
          </p:txBody>
        </p:sp>
      </p:grpSp>
      <p:sp>
        <p:nvSpPr>
          <p:cNvPr id="45" name="TextBox 44"/>
          <p:cNvSpPr txBox="1"/>
          <p:nvPr/>
        </p:nvSpPr>
        <p:spPr>
          <a:xfrm flipH="1">
            <a:off x="2843754" y="4151354"/>
            <a:ext cx="1072727" cy="60878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Narrow" pitchFamily="34" charset="0"/>
                <a:cs typeface="Times New Roman" pitchFamily="18" charset="0"/>
              </a:rPr>
              <a:t>01</a:t>
            </a:r>
            <a:endParaRPr lang="zh-CN" altLang="en-US" sz="4000" dirty="0">
              <a:solidFill>
                <a:sysClr val="window" lastClr="FFFFFF"/>
              </a:solidFill>
              <a:latin typeface="Arial Narrow" pitchFamily="34" charset="0"/>
              <a:cs typeface="Times New Roman" pitchFamily="18" charset="0"/>
            </a:endParaRPr>
          </a:p>
        </p:txBody>
      </p:sp>
      <p:sp>
        <p:nvSpPr>
          <p:cNvPr id="46" name="TextBox 45"/>
          <p:cNvSpPr txBox="1"/>
          <p:nvPr/>
        </p:nvSpPr>
        <p:spPr>
          <a:xfrm flipH="1">
            <a:off x="4900252" y="5309034"/>
            <a:ext cx="1072727" cy="60878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Narrow" pitchFamily="34" charset="0"/>
                <a:cs typeface="Times New Roman" pitchFamily="18" charset="0"/>
              </a:rPr>
              <a:t>02</a:t>
            </a:r>
            <a:endParaRPr lang="zh-CN" altLang="en-US" sz="4000" dirty="0">
              <a:solidFill>
                <a:sysClr val="window" lastClr="FFFFFF"/>
              </a:solidFill>
              <a:latin typeface="Arial Narrow" pitchFamily="34" charset="0"/>
              <a:cs typeface="Times New Roman" pitchFamily="18" charset="0"/>
            </a:endParaRPr>
          </a:p>
        </p:txBody>
      </p:sp>
      <p:sp>
        <p:nvSpPr>
          <p:cNvPr id="47" name="TextBox 46"/>
          <p:cNvSpPr txBox="1"/>
          <p:nvPr/>
        </p:nvSpPr>
        <p:spPr>
          <a:xfrm flipH="1">
            <a:off x="7136615" y="4453863"/>
            <a:ext cx="1072727" cy="60878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Narrow" pitchFamily="34" charset="0"/>
                <a:cs typeface="Times New Roman" pitchFamily="18" charset="0"/>
              </a:rPr>
              <a:t>03</a:t>
            </a:r>
            <a:endParaRPr lang="zh-CN" altLang="en-US" sz="4000" dirty="0">
              <a:solidFill>
                <a:sysClr val="window" lastClr="FFFFFF"/>
              </a:solidFill>
              <a:latin typeface="Arial Narrow" pitchFamily="34" charset="0"/>
              <a:cs typeface="Times New Roman" pitchFamily="18" charset="0"/>
            </a:endParaRPr>
          </a:p>
        </p:txBody>
      </p:sp>
      <p:sp>
        <p:nvSpPr>
          <p:cNvPr id="48" name="TextBox 47"/>
          <p:cNvSpPr txBox="1"/>
          <p:nvPr/>
        </p:nvSpPr>
        <p:spPr>
          <a:xfrm>
            <a:off x="2364264" y="5390776"/>
            <a:ext cx="1888482" cy="119355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
        <p:nvSpPr>
          <p:cNvPr id="49" name="TextBox 48"/>
          <p:cNvSpPr txBox="1"/>
          <p:nvPr/>
        </p:nvSpPr>
        <p:spPr>
          <a:xfrm>
            <a:off x="6811467" y="5658983"/>
            <a:ext cx="1888482" cy="119355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Tree>
    <p:extLst>
      <p:ext uri="{BB962C8B-B14F-4D97-AF65-F5344CB8AC3E}">
        <p14:creationId xmlns:p14="http://schemas.microsoft.com/office/powerpoint/2010/main" val="3775706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774</Words>
  <Application>Microsoft Office PowerPoint</Application>
  <PresentationFormat>自定义</PresentationFormat>
  <Paragraphs>75</Paragraphs>
  <Slides>7</Slides>
  <Notes>0</Notes>
  <HiddenSlides>0</HiddenSlides>
  <MMClips>0</MMClips>
  <ScaleCrop>false</ScaleCrop>
  <HeadingPairs>
    <vt:vector size="4" baseType="variant">
      <vt:variant>
        <vt:lpstr>主题</vt:lpstr>
      </vt:variant>
      <vt:variant>
        <vt:i4>2</vt:i4>
      </vt:variant>
      <vt:variant>
        <vt:lpstr>幻灯片标题</vt:lpstr>
      </vt:variant>
      <vt:variant>
        <vt:i4>7</vt:i4>
      </vt:variant>
    </vt:vector>
  </HeadingPairs>
  <TitlesOfParts>
    <vt:vector size="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2019-08-30T14:34:10Z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