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61" r:id="rId3"/>
    <p:sldId id="462" r:id="rId4"/>
    <p:sldId id="463" r:id="rId5"/>
    <p:sldId id="464"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019" y="1369734"/>
            <a:ext cx="9730595" cy="5171425"/>
          </a:xfrm>
          <a:prstGeom prst="rect">
            <a:avLst/>
          </a:prstGeom>
          <a:effectLst>
            <a:innerShdw blurRad="63500" dist="50800" dir="18900000">
              <a:prstClr val="black">
                <a:alpha val="50000"/>
              </a:prstClr>
            </a:innerShdw>
          </a:effectLst>
        </p:spPr>
      </p:pic>
      <p:sp>
        <p:nvSpPr>
          <p:cNvPr id="9" name="Oval 65"/>
          <p:cNvSpPr>
            <a:spLocks noChangeArrowheads="1"/>
          </p:cNvSpPr>
          <p:nvPr/>
        </p:nvSpPr>
        <p:spPr bwMode="auto">
          <a:xfrm>
            <a:off x="4656640" y="6696645"/>
            <a:ext cx="2428974" cy="4857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10" name="TextBox 9"/>
          <p:cNvSpPr txBox="1"/>
          <p:nvPr/>
        </p:nvSpPr>
        <p:spPr>
          <a:xfrm>
            <a:off x="1208708" y="2250621"/>
            <a:ext cx="3447933" cy="525554"/>
          </a:xfrm>
          <a:prstGeom prst="rect">
            <a:avLst/>
          </a:prstGeom>
          <a:noFill/>
        </p:spPr>
        <p:txBody>
          <a:bodyPr wrap="square" lIns="115214" tIns="57607" rIns="115214" bIns="57607" rtlCol="0">
            <a:spAutoFit/>
          </a:bodyPr>
          <a:lstStyle/>
          <a:p>
            <a:pPr algn="ctr" defTabSz="1152144" fontAlgn="auto">
              <a:lnSpc>
                <a:spcPct val="110000"/>
              </a:lnSpc>
              <a:spcBef>
                <a:spcPts val="0"/>
              </a:spcBef>
              <a:spcAft>
                <a:spcPts val="0"/>
              </a:spcAft>
              <a:defRPr/>
            </a:pPr>
            <a:r>
              <a:rPr lang="zh-CN" altLang="en-US" sz="2800" b="1" kern="0" spc="-756" dirty="0">
                <a:solidFill>
                  <a:sysClr val="window" lastClr="FFFFFF"/>
                </a:solidFill>
                <a:latin typeface="方正姚体" pitchFamily="2" charset="-122"/>
                <a:ea typeface="方正姚体" pitchFamily="2" charset="-122"/>
              </a:rPr>
              <a:t>您的标题写在这里</a:t>
            </a:r>
          </a:p>
        </p:txBody>
      </p:sp>
      <p:sp>
        <p:nvSpPr>
          <p:cNvPr id="11" name="TextBox 10"/>
          <p:cNvSpPr txBox="1"/>
          <p:nvPr/>
        </p:nvSpPr>
        <p:spPr>
          <a:xfrm>
            <a:off x="7106488" y="3517636"/>
            <a:ext cx="3447933" cy="525554"/>
          </a:xfrm>
          <a:prstGeom prst="rect">
            <a:avLst/>
          </a:prstGeom>
          <a:noFill/>
        </p:spPr>
        <p:txBody>
          <a:bodyPr wrap="square" lIns="115214" tIns="57607" rIns="115214" bIns="57607" rtlCol="0">
            <a:spAutoFit/>
          </a:bodyPr>
          <a:lstStyle/>
          <a:p>
            <a:pPr algn="ctr" defTabSz="1152144" fontAlgn="auto">
              <a:lnSpc>
                <a:spcPct val="110000"/>
              </a:lnSpc>
              <a:spcBef>
                <a:spcPts val="0"/>
              </a:spcBef>
              <a:spcAft>
                <a:spcPts val="0"/>
              </a:spcAft>
              <a:defRPr/>
            </a:pPr>
            <a:r>
              <a:rPr lang="zh-CN" altLang="en-US" sz="2800" b="1" kern="0" spc="-756" dirty="0">
                <a:solidFill>
                  <a:sysClr val="window" lastClr="FFFFFF"/>
                </a:solidFill>
                <a:latin typeface="方正姚体" pitchFamily="2" charset="-122"/>
                <a:ea typeface="方正姚体" pitchFamily="2" charset="-122"/>
              </a:rPr>
              <a:t>您的标题写在这里</a:t>
            </a:r>
          </a:p>
        </p:txBody>
      </p:sp>
      <p:sp>
        <p:nvSpPr>
          <p:cNvPr id="12" name="TextBox 11"/>
          <p:cNvSpPr txBox="1"/>
          <p:nvPr/>
        </p:nvSpPr>
        <p:spPr>
          <a:xfrm>
            <a:off x="936501" y="3310131"/>
            <a:ext cx="4198100" cy="207790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0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2000" kern="0" dirty="0">
              <a:solidFill>
                <a:sysClr val="windowText" lastClr="000000">
                  <a:lumMod val="65000"/>
                  <a:lumOff val="35000"/>
                </a:sysClr>
              </a:solidFill>
              <a:latin typeface="微软雅黑" pitchFamily="34" charset="-122"/>
              <a:ea typeface="微软雅黑" pitchFamily="34" charset="-122"/>
            </a:endParaRPr>
          </a:p>
        </p:txBody>
      </p:sp>
      <p:sp>
        <p:nvSpPr>
          <p:cNvPr id="13" name="TextBox 12"/>
          <p:cNvSpPr txBox="1"/>
          <p:nvPr/>
        </p:nvSpPr>
        <p:spPr>
          <a:xfrm>
            <a:off x="6652812" y="4609847"/>
            <a:ext cx="4198100" cy="2077902"/>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0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200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260158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890" y="1217365"/>
            <a:ext cx="6279544" cy="6559400"/>
          </a:xfrm>
          <a:prstGeom prst="rect">
            <a:avLst/>
          </a:prstGeom>
        </p:spPr>
      </p:pic>
      <p:sp>
        <p:nvSpPr>
          <p:cNvPr id="10" name="TextBox 9"/>
          <p:cNvSpPr txBox="1"/>
          <p:nvPr/>
        </p:nvSpPr>
        <p:spPr>
          <a:xfrm>
            <a:off x="4467565" y="1640432"/>
            <a:ext cx="1026004" cy="60878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3200" b="1" kern="0" dirty="0">
                <a:solidFill>
                  <a:sysClr val="window" lastClr="FFFFFF"/>
                </a:solidFill>
                <a:latin typeface="Arial Black" pitchFamily="34" charset="0"/>
                <a:ea typeface="微软雅黑" pitchFamily="34" charset="-122"/>
              </a:rPr>
              <a:t>01</a:t>
            </a:r>
            <a:endParaRPr lang="zh-CN" altLang="en-US" sz="3200" b="1" kern="0" dirty="0">
              <a:solidFill>
                <a:sysClr val="window" lastClr="FFFFFF"/>
              </a:solidFill>
              <a:latin typeface="Arial Black" pitchFamily="34" charset="0"/>
              <a:ea typeface="微软雅黑" pitchFamily="34" charset="-122"/>
            </a:endParaRPr>
          </a:p>
        </p:txBody>
      </p:sp>
      <p:sp>
        <p:nvSpPr>
          <p:cNvPr id="11" name="TextBox 10"/>
          <p:cNvSpPr txBox="1"/>
          <p:nvPr/>
        </p:nvSpPr>
        <p:spPr>
          <a:xfrm>
            <a:off x="6990861" y="3282677"/>
            <a:ext cx="1026004" cy="60878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3200" b="1" kern="0" dirty="0">
                <a:solidFill>
                  <a:sysClr val="window" lastClr="FFFFFF"/>
                </a:solidFill>
                <a:latin typeface="Arial Black" pitchFamily="34" charset="0"/>
                <a:ea typeface="微软雅黑" pitchFamily="34" charset="-122"/>
              </a:rPr>
              <a:t>02</a:t>
            </a:r>
            <a:endParaRPr lang="zh-CN" altLang="en-US" sz="3200" b="1" kern="0" dirty="0">
              <a:solidFill>
                <a:sysClr val="window" lastClr="FFFFFF"/>
              </a:solidFill>
              <a:latin typeface="Arial Black" pitchFamily="34" charset="0"/>
              <a:ea typeface="微软雅黑" pitchFamily="34" charset="-122"/>
            </a:endParaRPr>
          </a:p>
        </p:txBody>
      </p:sp>
      <p:sp>
        <p:nvSpPr>
          <p:cNvPr id="12" name="TextBox 11"/>
          <p:cNvSpPr txBox="1"/>
          <p:nvPr/>
        </p:nvSpPr>
        <p:spPr>
          <a:xfrm>
            <a:off x="4696139" y="4489059"/>
            <a:ext cx="1026004" cy="60878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3200" b="1" kern="0" dirty="0">
                <a:solidFill>
                  <a:sysClr val="window" lastClr="FFFFFF"/>
                </a:solidFill>
                <a:latin typeface="Arial Black" pitchFamily="34" charset="0"/>
                <a:ea typeface="微软雅黑" pitchFamily="34" charset="-122"/>
              </a:rPr>
              <a:t>03</a:t>
            </a:r>
            <a:endParaRPr lang="zh-CN" altLang="en-US" sz="3200" b="1" kern="0" dirty="0">
              <a:solidFill>
                <a:sysClr val="window" lastClr="FFFFFF"/>
              </a:solidFill>
              <a:latin typeface="Arial Black" pitchFamily="34" charset="0"/>
              <a:ea typeface="微软雅黑" pitchFamily="34" charset="-122"/>
            </a:endParaRPr>
          </a:p>
        </p:txBody>
      </p:sp>
      <p:sp>
        <p:nvSpPr>
          <p:cNvPr id="13" name="TextBox 12"/>
          <p:cNvSpPr txBox="1"/>
          <p:nvPr/>
        </p:nvSpPr>
        <p:spPr>
          <a:xfrm>
            <a:off x="2016621" y="2283441"/>
            <a:ext cx="2425279" cy="1881759"/>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a:p>
            <a:pPr algn="just" defTabSz="1152144" fontAlgn="auto">
              <a:lnSpc>
                <a:spcPct val="130000"/>
              </a:lnSpc>
              <a:spcBef>
                <a:spcPts val="0"/>
              </a:spcBef>
              <a:spcAft>
                <a:spcPts val="0"/>
              </a:spcAft>
              <a:defRPr/>
            </a:pP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14" name="TextBox 13"/>
          <p:cNvSpPr txBox="1"/>
          <p:nvPr/>
        </p:nvSpPr>
        <p:spPr>
          <a:xfrm>
            <a:off x="7625083" y="3813157"/>
            <a:ext cx="2425279" cy="1881759"/>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a:p>
            <a:pPr algn="just" defTabSz="1152144" fontAlgn="auto">
              <a:lnSpc>
                <a:spcPct val="130000"/>
              </a:lnSpc>
              <a:spcBef>
                <a:spcPts val="0"/>
              </a:spcBef>
              <a:spcAft>
                <a:spcPts val="0"/>
              </a:spcAft>
              <a:defRPr/>
            </a:pP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15" name="TextBox 14"/>
          <p:cNvSpPr txBox="1"/>
          <p:nvPr/>
        </p:nvSpPr>
        <p:spPr>
          <a:xfrm>
            <a:off x="2421236" y="4949903"/>
            <a:ext cx="2425279" cy="1881759"/>
          </a:xfrm>
          <a:prstGeom prst="rect">
            <a:avLst/>
          </a:prstGeom>
          <a:noFill/>
        </p:spPr>
        <p:txBody>
          <a:bodyPr wrap="square" lIns="115214" tIns="57607" rIns="115214" bIns="57607" rtlCol="0">
            <a:spAutoFit/>
          </a:bodyPr>
          <a:lstStyle/>
          <a:p>
            <a:pPr algn="just"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kern="0" dirty="0">
              <a:solidFill>
                <a:sysClr val="windowText" lastClr="000000">
                  <a:lumMod val="65000"/>
                  <a:lumOff val="35000"/>
                </a:sysClr>
              </a:solidFill>
              <a:latin typeface="微软雅黑" pitchFamily="34" charset="-122"/>
              <a:ea typeface="微软雅黑" pitchFamily="34" charset="-122"/>
            </a:endParaRPr>
          </a:p>
          <a:p>
            <a:pPr algn="just" defTabSz="1152144" fontAlgn="auto">
              <a:lnSpc>
                <a:spcPct val="130000"/>
              </a:lnSpc>
              <a:spcBef>
                <a:spcPts val="0"/>
              </a:spcBef>
              <a:spcAft>
                <a:spcPts val="0"/>
              </a:spcAft>
              <a:defRPr/>
            </a:pP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870211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2554105" y="1551489"/>
            <a:ext cx="6589896" cy="5937244"/>
            <a:chOff x="1668733" y="296186"/>
            <a:chExt cx="7813564" cy="7039722"/>
          </a:xfrm>
        </p:grpSpPr>
        <p:grpSp>
          <p:nvGrpSpPr>
            <p:cNvPr id="96" name="组合 95"/>
            <p:cNvGrpSpPr/>
            <p:nvPr/>
          </p:nvGrpSpPr>
          <p:grpSpPr>
            <a:xfrm>
              <a:off x="1668733" y="296186"/>
              <a:ext cx="7813564" cy="7039722"/>
              <a:chOff x="2104159" y="-26083"/>
              <a:chExt cx="8171258" cy="7361991"/>
            </a:xfrm>
          </p:grpSpPr>
          <p:sp>
            <p:nvSpPr>
              <p:cNvPr id="115" name="任意多边形 114"/>
              <p:cNvSpPr/>
              <p:nvPr/>
            </p:nvSpPr>
            <p:spPr>
              <a:xfrm>
                <a:off x="6486378" y="2403223"/>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E9655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6" name="任意多边形 115"/>
              <p:cNvSpPr/>
              <p:nvPr/>
            </p:nvSpPr>
            <p:spPr>
              <a:xfrm>
                <a:off x="4467481" y="47905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A99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7" name="任意多边形 116"/>
              <p:cNvSpPr/>
              <p:nvPr/>
            </p:nvSpPr>
            <p:spPr>
              <a:xfrm flipH="1" flipV="1">
                <a:off x="4094920" y="6688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8AC7C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8" name="任意多边形 117"/>
              <p:cNvSpPr/>
              <p:nvPr/>
            </p:nvSpPr>
            <p:spPr>
              <a:xfrm flipH="1" flipV="1">
                <a:off x="2104159" y="3056241"/>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F5B4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19" name="组合 118"/>
              <p:cNvGrpSpPr/>
              <p:nvPr/>
            </p:nvGrpSpPr>
            <p:grpSpPr>
              <a:xfrm>
                <a:off x="4683185" y="812775"/>
                <a:ext cx="3028263" cy="911055"/>
                <a:chOff x="4683185" y="812775"/>
                <a:chExt cx="3028263" cy="911055"/>
              </a:xfrm>
            </p:grpSpPr>
            <p:cxnSp>
              <p:nvCxnSpPr>
                <p:cNvPr id="186" name="直接连接符 185"/>
                <p:cNvCxnSpPr/>
                <p:nvPr/>
              </p:nvCxnSpPr>
              <p:spPr>
                <a:xfrm>
                  <a:off x="4683185" y="812775"/>
                  <a:ext cx="3028263" cy="0"/>
                </a:xfrm>
                <a:prstGeom prst="line">
                  <a:avLst/>
                </a:prstGeom>
                <a:noFill/>
                <a:ln w="6350" cap="flat" cmpd="sng" algn="ctr">
                  <a:solidFill>
                    <a:sysClr val="window" lastClr="FFFFFF"/>
                  </a:solidFill>
                  <a:prstDash val="dash"/>
                  <a:miter lim="800000"/>
                </a:ln>
                <a:effectLst/>
              </p:spPr>
            </p:cxnSp>
            <p:cxnSp>
              <p:nvCxnSpPr>
                <p:cNvPr id="187" name="直接连接符 186"/>
                <p:cNvCxnSpPr/>
                <p:nvPr/>
              </p:nvCxnSpPr>
              <p:spPr>
                <a:xfrm>
                  <a:off x="4683185" y="1723830"/>
                  <a:ext cx="2268000" cy="0"/>
                </a:xfrm>
                <a:prstGeom prst="line">
                  <a:avLst/>
                </a:prstGeom>
                <a:noFill/>
                <a:ln w="6350" cap="flat" cmpd="sng" algn="ctr">
                  <a:solidFill>
                    <a:sysClr val="window" lastClr="FFFFFF"/>
                  </a:solidFill>
                  <a:prstDash val="dash"/>
                  <a:miter lim="800000"/>
                </a:ln>
                <a:effectLst/>
              </p:spPr>
            </p:cxnSp>
          </p:grpSp>
          <p:grpSp>
            <p:nvGrpSpPr>
              <p:cNvPr id="120" name="组合 119"/>
              <p:cNvGrpSpPr/>
              <p:nvPr/>
            </p:nvGrpSpPr>
            <p:grpSpPr>
              <a:xfrm>
                <a:off x="2698643" y="3192062"/>
                <a:ext cx="3028263" cy="911055"/>
                <a:chOff x="4683185" y="812775"/>
                <a:chExt cx="3028263" cy="911055"/>
              </a:xfrm>
            </p:grpSpPr>
            <p:cxnSp>
              <p:nvCxnSpPr>
                <p:cNvPr id="184" name="直接连接符 183"/>
                <p:cNvCxnSpPr/>
                <p:nvPr/>
              </p:nvCxnSpPr>
              <p:spPr>
                <a:xfrm>
                  <a:off x="4683185" y="812775"/>
                  <a:ext cx="3028263" cy="0"/>
                </a:xfrm>
                <a:prstGeom prst="line">
                  <a:avLst/>
                </a:prstGeom>
                <a:noFill/>
                <a:ln w="6350" cap="flat" cmpd="sng" algn="ctr">
                  <a:solidFill>
                    <a:sysClr val="window" lastClr="FFFFFF"/>
                  </a:solidFill>
                  <a:prstDash val="dash"/>
                  <a:miter lim="800000"/>
                </a:ln>
                <a:effectLst/>
              </p:spPr>
            </p:cxnSp>
            <p:cxnSp>
              <p:nvCxnSpPr>
                <p:cNvPr id="185" name="直接连接符 184"/>
                <p:cNvCxnSpPr/>
                <p:nvPr/>
              </p:nvCxnSpPr>
              <p:spPr>
                <a:xfrm>
                  <a:off x="4683185" y="1723830"/>
                  <a:ext cx="2268000" cy="0"/>
                </a:xfrm>
                <a:prstGeom prst="line">
                  <a:avLst/>
                </a:prstGeom>
                <a:noFill/>
                <a:ln w="6350" cap="flat" cmpd="sng" algn="ctr">
                  <a:solidFill>
                    <a:sysClr val="window" lastClr="FFFFFF"/>
                  </a:solidFill>
                  <a:prstDash val="dash"/>
                  <a:miter lim="800000"/>
                </a:ln>
                <a:effectLst/>
              </p:spPr>
            </p:cxnSp>
          </p:grpSp>
          <p:grpSp>
            <p:nvGrpSpPr>
              <p:cNvPr id="121" name="组合 120"/>
              <p:cNvGrpSpPr/>
              <p:nvPr/>
            </p:nvGrpSpPr>
            <p:grpSpPr>
              <a:xfrm flipH="1" flipV="1">
                <a:off x="6594533" y="2545213"/>
                <a:ext cx="3028263" cy="911055"/>
                <a:chOff x="4683185" y="812775"/>
                <a:chExt cx="3028263" cy="911055"/>
              </a:xfrm>
            </p:grpSpPr>
            <p:cxnSp>
              <p:nvCxnSpPr>
                <p:cNvPr id="182" name="直接连接符 181"/>
                <p:cNvCxnSpPr/>
                <p:nvPr/>
              </p:nvCxnSpPr>
              <p:spPr>
                <a:xfrm>
                  <a:off x="4683185" y="812775"/>
                  <a:ext cx="3028263" cy="0"/>
                </a:xfrm>
                <a:prstGeom prst="line">
                  <a:avLst/>
                </a:prstGeom>
                <a:noFill/>
                <a:ln w="6350" cap="flat" cmpd="sng" algn="ctr">
                  <a:solidFill>
                    <a:sysClr val="window" lastClr="FFFFFF"/>
                  </a:solidFill>
                  <a:prstDash val="dash"/>
                  <a:miter lim="800000"/>
                </a:ln>
                <a:effectLst/>
              </p:spPr>
            </p:cxnSp>
            <p:cxnSp>
              <p:nvCxnSpPr>
                <p:cNvPr id="183" name="直接连接符 182"/>
                <p:cNvCxnSpPr/>
                <p:nvPr/>
              </p:nvCxnSpPr>
              <p:spPr>
                <a:xfrm>
                  <a:off x="4683185" y="1723830"/>
                  <a:ext cx="2268000" cy="0"/>
                </a:xfrm>
                <a:prstGeom prst="line">
                  <a:avLst/>
                </a:prstGeom>
                <a:noFill/>
                <a:ln w="6350" cap="flat" cmpd="sng" algn="ctr">
                  <a:solidFill>
                    <a:sysClr val="window" lastClr="FFFFFF"/>
                  </a:solidFill>
                  <a:prstDash val="dash"/>
                  <a:miter lim="800000"/>
                </a:ln>
                <a:effectLst/>
              </p:spPr>
            </p:cxnSp>
          </p:grpSp>
          <p:grpSp>
            <p:nvGrpSpPr>
              <p:cNvPr id="122" name="组合 121"/>
              <p:cNvGrpSpPr/>
              <p:nvPr/>
            </p:nvGrpSpPr>
            <p:grpSpPr>
              <a:xfrm flipH="1" flipV="1">
                <a:off x="4604719" y="4939624"/>
                <a:ext cx="3028263" cy="911055"/>
                <a:chOff x="4683185" y="812775"/>
                <a:chExt cx="3028263" cy="911055"/>
              </a:xfrm>
            </p:grpSpPr>
            <p:cxnSp>
              <p:nvCxnSpPr>
                <p:cNvPr id="180" name="直接连接符 179"/>
                <p:cNvCxnSpPr/>
                <p:nvPr/>
              </p:nvCxnSpPr>
              <p:spPr>
                <a:xfrm>
                  <a:off x="4683185" y="812775"/>
                  <a:ext cx="3028263" cy="0"/>
                </a:xfrm>
                <a:prstGeom prst="line">
                  <a:avLst/>
                </a:prstGeom>
                <a:noFill/>
                <a:ln w="6350" cap="flat" cmpd="sng" algn="ctr">
                  <a:solidFill>
                    <a:sysClr val="window" lastClr="FFFFFF"/>
                  </a:solidFill>
                  <a:prstDash val="dash"/>
                  <a:miter lim="800000"/>
                </a:ln>
                <a:effectLst/>
              </p:spPr>
            </p:cxnSp>
            <p:cxnSp>
              <p:nvCxnSpPr>
                <p:cNvPr id="181" name="直接连接符 180"/>
                <p:cNvCxnSpPr/>
                <p:nvPr/>
              </p:nvCxnSpPr>
              <p:spPr>
                <a:xfrm>
                  <a:off x="4683185" y="1723830"/>
                  <a:ext cx="2268000" cy="0"/>
                </a:xfrm>
                <a:prstGeom prst="line">
                  <a:avLst/>
                </a:prstGeom>
                <a:noFill/>
                <a:ln w="6350" cap="flat" cmpd="sng" algn="ctr">
                  <a:solidFill>
                    <a:sysClr val="window" lastClr="FFFFFF"/>
                  </a:solidFill>
                  <a:prstDash val="dash"/>
                  <a:miter lim="800000"/>
                </a:ln>
                <a:effectLst/>
              </p:spPr>
            </p:cxnSp>
          </p:grpSp>
          <p:sp>
            <p:nvSpPr>
              <p:cNvPr id="123" name="矩形 48"/>
              <p:cNvSpPr/>
              <p:nvPr/>
            </p:nvSpPr>
            <p:spPr>
              <a:xfrm rot="18586845">
                <a:off x="6251803" y="2810985"/>
                <a:ext cx="1841831" cy="413061"/>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41830"/>
                  <a:gd name="connsiteY0" fmla="*/ 7320 h 637608"/>
                  <a:gd name="connsiteX1" fmla="*/ 1550107 w 1841830"/>
                  <a:gd name="connsiteY1" fmla="*/ 0 h 637608"/>
                  <a:gd name="connsiteX2" fmla="*/ 1841830 w 1841830"/>
                  <a:gd name="connsiteY2" fmla="*/ 378862 h 637608"/>
                  <a:gd name="connsiteX3" fmla="*/ 505948 w 1841830"/>
                  <a:gd name="connsiteY3" fmla="*/ 637608 h 637608"/>
                  <a:gd name="connsiteX4" fmla="*/ 0 w 1841830"/>
                  <a:gd name="connsiteY4" fmla="*/ 7320 h 637608"/>
                  <a:gd name="connsiteX0" fmla="*/ 0 w 1841830"/>
                  <a:gd name="connsiteY0" fmla="*/ 7320 h 413061"/>
                  <a:gd name="connsiteX1" fmla="*/ 1550107 w 1841830"/>
                  <a:gd name="connsiteY1" fmla="*/ 0 h 413061"/>
                  <a:gd name="connsiteX2" fmla="*/ 1841830 w 1841830"/>
                  <a:gd name="connsiteY2" fmla="*/ 378862 h 413061"/>
                  <a:gd name="connsiteX3" fmla="*/ 318989 w 1841830"/>
                  <a:gd name="connsiteY3" fmla="*/ 413061 h 413061"/>
                  <a:gd name="connsiteX4" fmla="*/ 0 w 1841830"/>
                  <a:gd name="connsiteY4" fmla="*/ 7320 h 413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830" h="413061">
                    <a:moveTo>
                      <a:pt x="0" y="7320"/>
                    </a:moveTo>
                    <a:lnTo>
                      <a:pt x="1550107" y="0"/>
                    </a:lnTo>
                    <a:lnTo>
                      <a:pt x="1841830" y="378862"/>
                    </a:lnTo>
                    <a:lnTo>
                      <a:pt x="318989" y="413061"/>
                    </a:lnTo>
                    <a:lnTo>
                      <a:pt x="0" y="7320"/>
                    </a:lnTo>
                    <a:close/>
                  </a:path>
                </a:pathLst>
              </a:custGeom>
              <a:gradFill flip="none" rotWithShape="1">
                <a:gsLst>
                  <a:gs pos="0">
                    <a:srgbClr val="E9655D">
                      <a:alpha val="0"/>
                    </a:srgbClr>
                  </a:gs>
                  <a:gs pos="94000">
                    <a:sysClr val="windowText" lastClr="000000">
                      <a:lumMod val="65000"/>
                      <a:lumOff val="35000"/>
                    </a:sysClr>
                  </a:gs>
                </a:gsLst>
                <a:lin ang="16200000" scaled="1"/>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124" name="矩形 48"/>
              <p:cNvSpPr/>
              <p:nvPr/>
            </p:nvSpPr>
            <p:spPr>
              <a:xfrm rot="18586845">
                <a:off x="4239354" y="5206380"/>
                <a:ext cx="1818044" cy="362027"/>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28251"/>
                  <a:gd name="connsiteY0" fmla="*/ 7320 h 637608"/>
                  <a:gd name="connsiteX1" fmla="*/ 1550107 w 1828251"/>
                  <a:gd name="connsiteY1" fmla="*/ 0 h 637608"/>
                  <a:gd name="connsiteX2" fmla="*/ 1828251 w 1828251"/>
                  <a:gd name="connsiteY2" fmla="*/ 321039 h 637608"/>
                  <a:gd name="connsiteX3" fmla="*/ 505948 w 1828251"/>
                  <a:gd name="connsiteY3" fmla="*/ 637608 h 637608"/>
                  <a:gd name="connsiteX4" fmla="*/ 0 w 1828251"/>
                  <a:gd name="connsiteY4" fmla="*/ 7320 h 637608"/>
                  <a:gd name="connsiteX0" fmla="*/ 0 w 1828251"/>
                  <a:gd name="connsiteY0" fmla="*/ 7320 h 404561"/>
                  <a:gd name="connsiteX1" fmla="*/ 1550107 w 1828251"/>
                  <a:gd name="connsiteY1" fmla="*/ 0 h 404561"/>
                  <a:gd name="connsiteX2" fmla="*/ 1828251 w 1828251"/>
                  <a:gd name="connsiteY2" fmla="*/ 321039 h 404561"/>
                  <a:gd name="connsiteX3" fmla="*/ 329196 w 1828251"/>
                  <a:gd name="connsiteY3" fmla="*/ 404561 h 404561"/>
                  <a:gd name="connsiteX4" fmla="*/ 0 w 1828251"/>
                  <a:gd name="connsiteY4" fmla="*/ 7320 h 404561"/>
                  <a:gd name="connsiteX0" fmla="*/ 0 w 1828251"/>
                  <a:gd name="connsiteY0" fmla="*/ 7320 h 362026"/>
                  <a:gd name="connsiteX1" fmla="*/ 1550107 w 1828251"/>
                  <a:gd name="connsiteY1" fmla="*/ 0 h 362026"/>
                  <a:gd name="connsiteX2" fmla="*/ 1828251 w 1828251"/>
                  <a:gd name="connsiteY2" fmla="*/ 321039 h 362026"/>
                  <a:gd name="connsiteX3" fmla="*/ 276499 w 1828251"/>
                  <a:gd name="connsiteY3" fmla="*/ 362026 h 362026"/>
                  <a:gd name="connsiteX4" fmla="*/ 0 w 1828251"/>
                  <a:gd name="connsiteY4" fmla="*/ 7320 h 362026"/>
                  <a:gd name="connsiteX0" fmla="*/ 0 w 1818044"/>
                  <a:gd name="connsiteY0" fmla="*/ 7320 h 362026"/>
                  <a:gd name="connsiteX1" fmla="*/ 1550107 w 1818044"/>
                  <a:gd name="connsiteY1" fmla="*/ 0 h 362026"/>
                  <a:gd name="connsiteX2" fmla="*/ 1818044 w 1818044"/>
                  <a:gd name="connsiteY2" fmla="*/ 329537 h 362026"/>
                  <a:gd name="connsiteX3" fmla="*/ 276499 w 1818044"/>
                  <a:gd name="connsiteY3" fmla="*/ 362026 h 362026"/>
                  <a:gd name="connsiteX4" fmla="*/ 0 w 1818044"/>
                  <a:gd name="connsiteY4" fmla="*/ 7320 h 36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044" h="362026">
                    <a:moveTo>
                      <a:pt x="0" y="7320"/>
                    </a:moveTo>
                    <a:lnTo>
                      <a:pt x="1550107" y="0"/>
                    </a:lnTo>
                    <a:lnTo>
                      <a:pt x="1818044" y="329537"/>
                    </a:lnTo>
                    <a:lnTo>
                      <a:pt x="276499" y="362026"/>
                    </a:lnTo>
                    <a:lnTo>
                      <a:pt x="0" y="7320"/>
                    </a:lnTo>
                    <a:close/>
                  </a:path>
                </a:pathLst>
              </a:custGeom>
              <a:gradFill flip="none" rotWithShape="1">
                <a:gsLst>
                  <a:gs pos="0">
                    <a:srgbClr val="A99D88">
                      <a:alpha val="0"/>
                    </a:srgbClr>
                  </a:gs>
                  <a:gs pos="94000">
                    <a:sysClr val="windowText" lastClr="000000">
                      <a:lumMod val="65000"/>
                      <a:lumOff val="35000"/>
                    </a:sysClr>
                  </a:gs>
                </a:gsLst>
                <a:lin ang="16200000" scaled="1"/>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125" name="矩形 48"/>
              <p:cNvSpPr/>
              <p:nvPr/>
            </p:nvSpPr>
            <p:spPr>
              <a:xfrm rot="18586845">
                <a:off x="6244729" y="1010795"/>
                <a:ext cx="1920021" cy="525334"/>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920021"/>
                  <a:gd name="connsiteY0" fmla="*/ 150215 h 637608"/>
                  <a:gd name="connsiteX1" fmla="*/ 1431133 w 1920021"/>
                  <a:gd name="connsiteY1" fmla="*/ 0 h 637608"/>
                  <a:gd name="connsiteX2" fmla="*/ 1920021 w 1920021"/>
                  <a:gd name="connsiteY2" fmla="*/ 594912 h 637608"/>
                  <a:gd name="connsiteX3" fmla="*/ 386974 w 1920021"/>
                  <a:gd name="connsiteY3" fmla="*/ 637608 h 637608"/>
                  <a:gd name="connsiteX4" fmla="*/ 0 w 1920021"/>
                  <a:gd name="connsiteY4" fmla="*/ 150215 h 637608"/>
                  <a:gd name="connsiteX0" fmla="*/ 0 w 1920021"/>
                  <a:gd name="connsiteY0" fmla="*/ 37941 h 525334"/>
                  <a:gd name="connsiteX1" fmla="*/ 1524612 w 1920021"/>
                  <a:gd name="connsiteY1" fmla="*/ 0 h 525334"/>
                  <a:gd name="connsiteX2" fmla="*/ 1920021 w 1920021"/>
                  <a:gd name="connsiteY2" fmla="*/ 482638 h 525334"/>
                  <a:gd name="connsiteX3" fmla="*/ 386974 w 1920021"/>
                  <a:gd name="connsiteY3" fmla="*/ 525334 h 525334"/>
                  <a:gd name="connsiteX4" fmla="*/ 0 w 1920021"/>
                  <a:gd name="connsiteY4" fmla="*/ 37941 h 52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0021" h="525334">
                    <a:moveTo>
                      <a:pt x="0" y="37941"/>
                    </a:moveTo>
                    <a:lnTo>
                      <a:pt x="1524612" y="0"/>
                    </a:lnTo>
                    <a:lnTo>
                      <a:pt x="1920021" y="482638"/>
                    </a:lnTo>
                    <a:lnTo>
                      <a:pt x="386974" y="525334"/>
                    </a:lnTo>
                    <a:lnTo>
                      <a:pt x="0" y="37941"/>
                    </a:lnTo>
                    <a:close/>
                  </a:path>
                </a:pathLst>
              </a:custGeom>
              <a:gradFill flip="none" rotWithShape="1">
                <a:gsLst>
                  <a:gs pos="0">
                    <a:srgbClr val="8AC7CC">
                      <a:alpha val="0"/>
                    </a:srgbClr>
                  </a:gs>
                  <a:gs pos="94000">
                    <a:sysClr val="windowText" lastClr="000000">
                      <a:lumMod val="65000"/>
                      <a:lumOff val="35000"/>
                    </a:sysClr>
                  </a:gs>
                </a:gsLst>
                <a:lin ang="5400000" scaled="1"/>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126" name="矩形 48"/>
              <p:cNvSpPr/>
              <p:nvPr/>
            </p:nvSpPr>
            <p:spPr>
              <a:xfrm rot="18586845">
                <a:off x="4303135" y="3413404"/>
                <a:ext cx="1903026" cy="486216"/>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2038995"/>
                  <a:gd name="connsiteY0" fmla="*/ 0 h 630288"/>
                  <a:gd name="connsiteX1" fmla="*/ 1601095 w 2038995"/>
                  <a:gd name="connsiteY1" fmla="*/ 53921 h 630288"/>
                  <a:gd name="connsiteX2" fmla="*/ 2038995 w 2038995"/>
                  <a:gd name="connsiteY2" fmla="*/ 587592 h 630288"/>
                  <a:gd name="connsiteX3" fmla="*/ 505948 w 2038995"/>
                  <a:gd name="connsiteY3" fmla="*/ 630288 h 630288"/>
                  <a:gd name="connsiteX4" fmla="*/ 0 w 2038995"/>
                  <a:gd name="connsiteY4" fmla="*/ 0 h 630288"/>
                  <a:gd name="connsiteX0" fmla="*/ 0 w 1869033"/>
                  <a:gd name="connsiteY0" fmla="*/ 150213 h 576367"/>
                  <a:gd name="connsiteX1" fmla="*/ 1431133 w 1869033"/>
                  <a:gd name="connsiteY1" fmla="*/ 0 h 576367"/>
                  <a:gd name="connsiteX2" fmla="*/ 1869033 w 1869033"/>
                  <a:gd name="connsiteY2" fmla="*/ 533671 h 576367"/>
                  <a:gd name="connsiteX3" fmla="*/ 335986 w 1869033"/>
                  <a:gd name="connsiteY3" fmla="*/ 576367 h 576367"/>
                  <a:gd name="connsiteX4" fmla="*/ 0 w 1869033"/>
                  <a:gd name="connsiteY4" fmla="*/ 150213 h 576367"/>
                  <a:gd name="connsiteX0" fmla="*/ 0 w 1903026"/>
                  <a:gd name="connsiteY0" fmla="*/ 109385 h 576367"/>
                  <a:gd name="connsiteX1" fmla="*/ 1465126 w 1903026"/>
                  <a:gd name="connsiteY1" fmla="*/ 0 h 576367"/>
                  <a:gd name="connsiteX2" fmla="*/ 1903026 w 1903026"/>
                  <a:gd name="connsiteY2" fmla="*/ 533671 h 576367"/>
                  <a:gd name="connsiteX3" fmla="*/ 369979 w 1903026"/>
                  <a:gd name="connsiteY3" fmla="*/ 576367 h 576367"/>
                  <a:gd name="connsiteX4" fmla="*/ 0 w 1903026"/>
                  <a:gd name="connsiteY4" fmla="*/ 109385 h 576367"/>
                  <a:gd name="connsiteX0" fmla="*/ 0 w 1903026"/>
                  <a:gd name="connsiteY0" fmla="*/ 48146 h 515128"/>
                  <a:gd name="connsiteX1" fmla="*/ 1516115 w 1903026"/>
                  <a:gd name="connsiteY1" fmla="*/ 0 h 515128"/>
                  <a:gd name="connsiteX2" fmla="*/ 1903026 w 1903026"/>
                  <a:gd name="connsiteY2" fmla="*/ 472432 h 515128"/>
                  <a:gd name="connsiteX3" fmla="*/ 369979 w 1903026"/>
                  <a:gd name="connsiteY3" fmla="*/ 515128 h 515128"/>
                  <a:gd name="connsiteX4" fmla="*/ 0 w 1903026"/>
                  <a:gd name="connsiteY4" fmla="*/ 48146 h 515128"/>
                  <a:gd name="connsiteX0" fmla="*/ 0 w 1903026"/>
                  <a:gd name="connsiteY0" fmla="*/ 19234 h 486216"/>
                  <a:gd name="connsiteX1" fmla="*/ 1522905 w 1903026"/>
                  <a:gd name="connsiteY1" fmla="*/ 0 h 486216"/>
                  <a:gd name="connsiteX2" fmla="*/ 1903026 w 1903026"/>
                  <a:gd name="connsiteY2" fmla="*/ 443520 h 486216"/>
                  <a:gd name="connsiteX3" fmla="*/ 369979 w 1903026"/>
                  <a:gd name="connsiteY3" fmla="*/ 486216 h 486216"/>
                  <a:gd name="connsiteX4" fmla="*/ 0 w 1903026"/>
                  <a:gd name="connsiteY4" fmla="*/ 19234 h 486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3026" h="486216">
                    <a:moveTo>
                      <a:pt x="0" y="19234"/>
                    </a:moveTo>
                    <a:lnTo>
                      <a:pt x="1522905" y="0"/>
                    </a:lnTo>
                    <a:lnTo>
                      <a:pt x="1903026" y="443520"/>
                    </a:lnTo>
                    <a:lnTo>
                      <a:pt x="369979" y="486216"/>
                    </a:lnTo>
                    <a:lnTo>
                      <a:pt x="0" y="19234"/>
                    </a:lnTo>
                    <a:close/>
                  </a:path>
                </a:pathLst>
              </a:custGeom>
              <a:gradFill flip="none" rotWithShape="1">
                <a:gsLst>
                  <a:gs pos="0">
                    <a:srgbClr val="F5B400">
                      <a:alpha val="0"/>
                    </a:srgbClr>
                  </a:gs>
                  <a:gs pos="94000">
                    <a:sysClr val="windowText" lastClr="000000">
                      <a:lumMod val="65000"/>
                      <a:lumOff val="35000"/>
                    </a:sysClr>
                  </a:gs>
                </a:gsLst>
                <a:lin ang="5400000" scaled="1"/>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nvGrpSpPr>
              <p:cNvPr id="127" name="组合 126"/>
              <p:cNvGrpSpPr/>
              <p:nvPr/>
            </p:nvGrpSpPr>
            <p:grpSpPr>
              <a:xfrm rot="2400000">
                <a:off x="5502018" y="-26083"/>
                <a:ext cx="829211" cy="7361991"/>
                <a:chOff x="5502018" y="-26083"/>
                <a:chExt cx="829211" cy="7361991"/>
              </a:xfrm>
            </p:grpSpPr>
            <p:grpSp>
              <p:nvGrpSpPr>
                <p:cNvPr id="128" name="组合 127"/>
                <p:cNvGrpSpPr/>
                <p:nvPr/>
              </p:nvGrpSpPr>
              <p:grpSpPr>
                <a:xfrm>
                  <a:off x="5502018" y="4642127"/>
                  <a:ext cx="829211" cy="2693781"/>
                  <a:chOff x="5262593" y="4456196"/>
                  <a:chExt cx="587315" cy="1857518"/>
                </a:xfrm>
              </p:grpSpPr>
              <p:sp>
                <p:nvSpPr>
                  <p:cNvPr id="163" name="矩形 162"/>
                  <p:cNvSpPr/>
                  <p:nvPr/>
                </p:nvSpPr>
                <p:spPr>
                  <a:xfrm flipV="1">
                    <a:off x="5267913" y="4509661"/>
                    <a:ext cx="175950" cy="1176751"/>
                  </a:xfrm>
                  <a:prstGeom prst="rect">
                    <a:avLst/>
                  </a:prstGeom>
                  <a:solidFill>
                    <a:srgbClr val="C0B7A8"/>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64" name="矩形 163"/>
                  <p:cNvSpPr/>
                  <p:nvPr/>
                </p:nvSpPr>
                <p:spPr>
                  <a:xfrm flipV="1">
                    <a:off x="5443711" y="4509659"/>
                    <a:ext cx="224035" cy="1176751"/>
                  </a:xfrm>
                  <a:prstGeom prst="rect">
                    <a:avLst/>
                  </a:prstGeom>
                  <a:solidFill>
                    <a:srgbClr val="A99D88"/>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65" name="矩形 164"/>
                  <p:cNvSpPr/>
                  <p:nvPr/>
                </p:nvSpPr>
                <p:spPr>
                  <a:xfrm flipV="1">
                    <a:off x="5667594" y="4509661"/>
                    <a:ext cx="175950" cy="1176751"/>
                  </a:xfrm>
                  <a:prstGeom prst="rect">
                    <a:avLst/>
                  </a:prstGeom>
                  <a:solidFill>
                    <a:srgbClr val="8C7E66"/>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nvGrpSpPr>
                  <p:cNvPr id="166" name="组合 165"/>
                  <p:cNvGrpSpPr/>
                  <p:nvPr/>
                </p:nvGrpSpPr>
                <p:grpSpPr>
                  <a:xfrm>
                    <a:off x="5262593" y="5632227"/>
                    <a:ext cx="587315" cy="681487"/>
                    <a:chOff x="495667" y="2553066"/>
                    <a:chExt cx="2921000" cy="2319339"/>
                  </a:xfrm>
                </p:grpSpPr>
                <p:grpSp>
                  <p:nvGrpSpPr>
                    <p:cNvPr id="170" name="组合 169"/>
                    <p:cNvGrpSpPr/>
                    <p:nvPr/>
                  </p:nvGrpSpPr>
                  <p:grpSpPr>
                    <a:xfrm>
                      <a:off x="495667" y="2553066"/>
                      <a:ext cx="2921000" cy="2319339"/>
                      <a:chOff x="495667" y="2553066"/>
                      <a:chExt cx="2921000" cy="2319339"/>
                    </a:xfrm>
                  </p:grpSpPr>
                  <p:sp>
                    <p:nvSpPr>
                      <p:cNvPr id="176" name="Freeform 5"/>
                      <p:cNvSpPr>
                        <a:spLocks/>
                      </p:cNvSpPr>
                      <p:nvPr/>
                    </p:nvSpPr>
                    <p:spPr bwMode="auto">
                      <a:xfrm>
                        <a:off x="495667" y="2557829"/>
                        <a:ext cx="2921000" cy="2308225"/>
                      </a:xfrm>
                      <a:custGeom>
                        <a:avLst/>
                        <a:gdLst>
                          <a:gd name="T0" fmla="*/ 664 w 776"/>
                          <a:gd name="T1" fmla="*/ 0 h 613"/>
                          <a:gd name="T2" fmla="*/ 776 w 776"/>
                          <a:gd name="T3" fmla="*/ 33 h 613"/>
                          <a:gd name="T4" fmla="*/ 388 w 776"/>
                          <a:gd name="T5" fmla="*/ 613 h 613"/>
                          <a:gd name="T6" fmla="*/ 0 w 776"/>
                          <a:gd name="T7" fmla="*/ 33 h 613"/>
                          <a:gd name="T8" fmla="*/ 112 w 776"/>
                          <a:gd name="T9" fmla="*/ 0 h 613"/>
                          <a:gd name="T10" fmla="*/ 230 w 776"/>
                          <a:gd name="T11" fmla="*/ 37 h 613"/>
                          <a:gd name="T12" fmla="*/ 388 w 776"/>
                          <a:gd name="T13" fmla="*/ 0 h 613"/>
                          <a:gd name="T14" fmla="*/ 546 w 776"/>
                          <a:gd name="T15" fmla="*/ 38 h 613"/>
                          <a:gd name="T16" fmla="*/ 664 w 776"/>
                          <a:gd name="T17"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613">
                            <a:moveTo>
                              <a:pt x="664" y="0"/>
                            </a:moveTo>
                            <a:cubicBezTo>
                              <a:pt x="704" y="0"/>
                              <a:pt x="742" y="12"/>
                              <a:pt x="776" y="33"/>
                            </a:cubicBezTo>
                            <a:cubicBezTo>
                              <a:pt x="388" y="613"/>
                              <a:pt x="388" y="613"/>
                              <a:pt x="388" y="613"/>
                            </a:cubicBezTo>
                            <a:cubicBezTo>
                              <a:pt x="0" y="33"/>
                              <a:pt x="0" y="33"/>
                              <a:pt x="0" y="33"/>
                            </a:cubicBezTo>
                            <a:cubicBezTo>
                              <a:pt x="34" y="12"/>
                              <a:pt x="72" y="0"/>
                              <a:pt x="112" y="0"/>
                            </a:cubicBezTo>
                            <a:cubicBezTo>
                              <a:pt x="154" y="0"/>
                              <a:pt x="194" y="14"/>
                              <a:pt x="230" y="37"/>
                            </a:cubicBezTo>
                            <a:cubicBezTo>
                              <a:pt x="277" y="14"/>
                              <a:pt x="331" y="0"/>
                              <a:pt x="388" y="0"/>
                            </a:cubicBezTo>
                            <a:cubicBezTo>
                              <a:pt x="445" y="0"/>
                              <a:pt x="498" y="14"/>
                              <a:pt x="546" y="38"/>
                            </a:cubicBezTo>
                            <a:cubicBezTo>
                              <a:pt x="582" y="14"/>
                              <a:pt x="622" y="0"/>
                              <a:pt x="664" y="0"/>
                            </a:cubicBezTo>
                            <a:close/>
                          </a:path>
                        </a:pathLst>
                      </a:custGeom>
                      <a:gradFill>
                        <a:gsLst>
                          <a:gs pos="0">
                            <a:srgbClr val="D7BF7D"/>
                          </a:gs>
                          <a:gs pos="100000">
                            <a:srgbClr val="F0DDA6"/>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7" name="Freeform 9"/>
                      <p:cNvSpPr>
                        <a:spLocks/>
                      </p:cNvSpPr>
                      <p:nvPr/>
                    </p:nvSpPr>
                    <p:spPr bwMode="auto">
                      <a:xfrm>
                        <a:off x="901701" y="2553066"/>
                        <a:ext cx="1041400" cy="2312988"/>
                      </a:xfrm>
                      <a:custGeom>
                        <a:avLst/>
                        <a:gdLst>
                          <a:gd name="T0" fmla="*/ 0 w 277"/>
                          <a:gd name="T1" fmla="*/ 0 h 614"/>
                          <a:gd name="T2" fmla="*/ 1 w 277"/>
                          <a:gd name="T3" fmla="*/ 0 h 614"/>
                          <a:gd name="T4" fmla="*/ 119 w 277"/>
                          <a:gd name="T5" fmla="*/ 38 h 614"/>
                          <a:gd name="T6" fmla="*/ 188 w 277"/>
                          <a:gd name="T7" fmla="*/ 12 h 614"/>
                          <a:gd name="T8" fmla="*/ 277 w 277"/>
                          <a:gd name="T9" fmla="*/ 614 h 614"/>
                          <a:gd name="T10" fmla="*/ 0 w 277"/>
                          <a:gd name="T11" fmla="*/ 0 h 614"/>
                        </a:gdLst>
                        <a:ahLst/>
                        <a:cxnLst>
                          <a:cxn ang="0">
                            <a:pos x="T0" y="T1"/>
                          </a:cxn>
                          <a:cxn ang="0">
                            <a:pos x="T2" y="T3"/>
                          </a:cxn>
                          <a:cxn ang="0">
                            <a:pos x="T4" y="T5"/>
                          </a:cxn>
                          <a:cxn ang="0">
                            <a:pos x="T6" y="T7"/>
                          </a:cxn>
                          <a:cxn ang="0">
                            <a:pos x="T8" y="T9"/>
                          </a:cxn>
                          <a:cxn ang="0">
                            <a:pos x="T10" y="T11"/>
                          </a:cxn>
                        </a:cxnLst>
                        <a:rect l="0" t="0" r="r" b="b"/>
                        <a:pathLst>
                          <a:path w="277" h="614">
                            <a:moveTo>
                              <a:pt x="0" y="0"/>
                            </a:moveTo>
                            <a:cubicBezTo>
                              <a:pt x="1" y="0"/>
                              <a:pt x="1" y="0"/>
                              <a:pt x="1" y="0"/>
                            </a:cubicBezTo>
                            <a:cubicBezTo>
                              <a:pt x="43" y="0"/>
                              <a:pt x="83" y="14"/>
                              <a:pt x="119" y="38"/>
                            </a:cubicBezTo>
                            <a:cubicBezTo>
                              <a:pt x="141" y="27"/>
                              <a:pt x="164" y="18"/>
                              <a:pt x="188" y="12"/>
                            </a:cubicBezTo>
                            <a:cubicBezTo>
                              <a:pt x="277" y="614"/>
                              <a:pt x="277" y="614"/>
                              <a:pt x="277" y="614"/>
                            </a:cubicBezTo>
                            <a:lnTo>
                              <a:pt x="0" y="0"/>
                            </a:lnTo>
                            <a:close/>
                          </a:path>
                        </a:pathLst>
                      </a:custGeom>
                      <a:gradFill flip="none" rotWithShape="1">
                        <a:gsLst>
                          <a:gs pos="0">
                            <a:srgbClr val="F8EECD">
                              <a:lumMod val="68000"/>
                              <a:lumOff val="32000"/>
                            </a:srgbClr>
                          </a:gs>
                          <a:gs pos="86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8" name="Freeform 10"/>
                      <p:cNvSpPr>
                        <a:spLocks/>
                      </p:cNvSpPr>
                      <p:nvPr/>
                    </p:nvSpPr>
                    <p:spPr bwMode="auto">
                      <a:xfrm>
                        <a:off x="1176704" y="2608630"/>
                        <a:ext cx="779463" cy="2263775"/>
                      </a:xfrm>
                      <a:custGeom>
                        <a:avLst/>
                        <a:gdLst>
                          <a:gd name="T0" fmla="*/ 0 w 207"/>
                          <a:gd name="T1" fmla="*/ 0 h 601"/>
                          <a:gd name="T2" fmla="*/ 49 w 207"/>
                          <a:gd name="T3" fmla="*/ 25 h 601"/>
                          <a:gd name="T4" fmla="*/ 67 w 207"/>
                          <a:gd name="T5" fmla="*/ 16 h 601"/>
                          <a:gd name="T6" fmla="*/ 207 w 207"/>
                          <a:gd name="T7" fmla="*/ 601 h 601"/>
                          <a:gd name="T8" fmla="*/ 0 w 207"/>
                          <a:gd name="T9" fmla="*/ 0 h 601"/>
                        </a:gdLst>
                        <a:ahLst/>
                        <a:cxnLst>
                          <a:cxn ang="0">
                            <a:pos x="T0" y="T1"/>
                          </a:cxn>
                          <a:cxn ang="0">
                            <a:pos x="T2" y="T3"/>
                          </a:cxn>
                          <a:cxn ang="0">
                            <a:pos x="T4" y="T5"/>
                          </a:cxn>
                          <a:cxn ang="0">
                            <a:pos x="T6" y="T7"/>
                          </a:cxn>
                          <a:cxn ang="0">
                            <a:pos x="T8" y="T9"/>
                          </a:cxn>
                        </a:cxnLst>
                        <a:rect l="0" t="0" r="r" b="b"/>
                        <a:pathLst>
                          <a:path w="207" h="601">
                            <a:moveTo>
                              <a:pt x="0" y="0"/>
                            </a:moveTo>
                            <a:cubicBezTo>
                              <a:pt x="17" y="6"/>
                              <a:pt x="33" y="14"/>
                              <a:pt x="49" y="25"/>
                            </a:cubicBezTo>
                            <a:cubicBezTo>
                              <a:pt x="55" y="22"/>
                              <a:pt x="61" y="19"/>
                              <a:pt x="67" y="16"/>
                            </a:cubicBezTo>
                            <a:cubicBezTo>
                              <a:pt x="207" y="601"/>
                              <a:pt x="207" y="601"/>
                              <a:pt x="207" y="601"/>
                            </a:cubicBezTo>
                            <a:lnTo>
                              <a:pt x="0" y="0"/>
                            </a:lnTo>
                            <a:close/>
                          </a:path>
                        </a:pathLst>
                      </a:custGeom>
                      <a:gradFill>
                        <a:gsLst>
                          <a:gs pos="0">
                            <a:srgbClr val="FFFCDB">
                              <a:lumMod val="56000"/>
                              <a:lumOff val="44000"/>
                            </a:srgbClr>
                          </a:gs>
                          <a:gs pos="86000">
                            <a:srgbClr val="F0DDA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9" name="Freeform 11"/>
                      <p:cNvSpPr>
                        <a:spLocks/>
                      </p:cNvSpPr>
                      <p:nvPr/>
                    </p:nvSpPr>
                    <p:spPr bwMode="auto">
                      <a:xfrm>
                        <a:off x="1938339" y="2557829"/>
                        <a:ext cx="1285875" cy="2309813"/>
                      </a:xfrm>
                      <a:custGeom>
                        <a:avLst/>
                        <a:gdLst>
                          <a:gd name="T0" fmla="*/ 277 w 342"/>
                          <a:gd name="T1" fmla="*/ 0 h 613"/>
                          <a:gd name="T2" fmla="*/ 342 w 342"/>
                          <a:gd name="T3" fmla="*/ 10 h 613"/>
                          <a:gd name="T4" fmla="*/ 0 w 342"/>
                          <a:gd name="T5" fmla="*/ 613 h 613"/>
                          <a:gd name="T6" fmla="*/ 140 w 342"/>
                          <a:gd name="T7" fmla="*/ 28 h 613"/>
                          <a:gd name="T8" fmla="*/ 158 w 342"/>
                          <a:gd name="T9" fmla="*/ 37 h 613"/>
                          <a:gd name="T10" fmla="*/ 277 w 342"/>
                          <a:gd name="T11" fmla="*/ 0 h 613"/>
                        </a:gdLst>
                        <a:ahLst/>
                        <a:cxnLst>
                          <a:cxn ang="0">
                            <a:pos x="T0" y="T1"/>
                          </a:cxn>
                          <a:cxn ang="0">
                            <a:pos x="T2" y="T3"/>
                          </a:cxn>
                          <a:cxn ang="0">
                            <a:pos x="T4" y="T5"/>
                          </a:cxn>
                          <a:cxn ang="0">
                            <a:pos x="T6" y="T7"/>
                          </a:cxn>
                          <a:cxn ang="0">
                            <a:pos x="T8" y="T9"/>
                          </a:cxn>
                          <a:cxn ang="0">
                            <a:pos x="T10" y="T11"/>
                          </a:cxn>
                        </a:cxnLst>
                        <a:rect l="0" t="0" r="r" b="b"/>
                        <a:pathLst>
                          <a:path w="342" h="613">
                            <a:moveTo>
                              <a:pt x="277" y="0"/>
                            </a:moveTo>
                            <a:cubicBezTo>
                              <a:pt x="299" y="0"/>
                              <a:pt x="321" y="3"/>
                              <a:pt x="342" y="10"/>
                            </a:cubicBezTo>
                            <a:cubicBezTo>
                              <a:pt x="0" y="613"/>
                              <a:pt x="0" y="613"/>
                              <a:pt x="0" y="613"/>
                            </a:cubicBezTo>
                            <a:cubicBezTo>
                              <a:pt x="140" y="28"/>
                              <a:pt x="140" y="28"/>
                              <a:pt x="140" y="28"/>
                            </a:cubicBezTo>
                            <a:cubicBezTo>
                              <a:pt x="146" y="31"/>
                              <a:pt x="152" y="34"/>
                              <a:pt x="158" y="37"/>
                            </a:cubicBezTo>
                            <a:cubicBezTo>
                              <a:pt x="194" y="13"/>
                              <a:pt x="234" y="0"/>
                              <a:pt x="277" y="0"/>
                            </a:cubicBezTo>
                            <a:close/>
                          </a:path>
                        </a:pathLst>
                      </a:custGeom>
                      <a:gradFill flip="none" rotWithShape="1">
                        <a:gsLst>
                          <a:gs pos="0">
                            <a:srgbClr val="D7BF7D">
                              <a:lumMod val="67000"/>
                            </a:srgbClr>
                          </a:gs>
                          <a:gs pos="100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nvGrpSpPr>
                    <p:cNvPr id="171" name="组合 170"/>
                    <p:cNvGrpSpPr/>
                    <p:nvPr/>
                  </p:nvGrpSpPr>
                  <p:grpSpPr>
                    <a:xfrm>
                      <a:off x="1572786" y="4210418"/>
                      <a:ext cx="766763" cy="661987"/>
                      <a:chOff x="5972176" y="3408363"/>
                      <a:chExt cx="766763" cy="661987"/>
                    </a:xfrm>
                  </p:grpSpPr>
                  <p:sp>
                    <p:nvSpPr>
                      <p:cNvPr id="172" name="Freeform 12"/>
                      <p:cNvSpPr>
                        <a:spLocks/>
                      </p:cNvSpPr>
                      <p:nvPr/>
                    </p:nvSpPr>
                    <p:spPr bwMode="auto">
                      <a:xfrm>
                        <a:off x="5972176" y="3408363"/>
                        <a:ext cx="766763" cy="652463"/>
                      </a:xfrm>
                      <a:custGeom>
                        <a:avLst/>
                        <a:gdLst>
                          <a:gd name="T0" fmla="*/ 204 w 204"/>
                          <a:gd name="T1" fmla="*/ 21 h 173"/>
                          <a:gd name="T2" fmla="*/ 102 w 204"/>
                          <a:gd name="T3" fmla="*/ 173 h 173"/>
                          <a:gd name="T4" fmla="*/ 0 w 204"/>
                          <a:gd name="T5" fmla="*/ 21 h 173"/>
                          <a:gd name="T6" fmla="*/ 102 w 204"/>
                          <a:gd name="T7" fmla="*/ 0 h 173"/>
                          <a:gd name="T8" fmla="*/ 204 w 204"/>
                          <a:gd name="T9" fmla="*/ 21 h 173"/>
                        </a:gdLst>
                        <a:ahLst/>
                        <a:cxnLst>
                          <a:cxn ang="0">
                            <a:pos x="T0" y="T1"/>
                          </a:cxn>
                          <a:cxn ang="0">
                            <a:pos x="T2" y="T3"/>
                          </a:cxn>
                          <a:cxn ang="0">
                            <a:pos x="T4" y="T5"/>
                          </a:cxn>
                          <a:cxn ang="0">
                            <a:pos x="T6" y="T7"/>
                          </a:cxn>
                          <a:cxn ang="0">
                            <a:pos x="T8" y="T9"/>
                          </a:cxn>
                        </a:cxnLst>
                        <a:rect l="0" t="0" r="r" b="b"/>
                        <a:pathLst>
                          <a:path w="204" h="173">
                            <a:moveTo>
                              <a:pt x="204" y="21"/>
                            </a:moveTo>
                            <a:cubicBezTo>
                              <a:pt x="102" y="173"/>
                              <a:pt x="102" y="173"/>
                              <a:pt x="102" y="173"/>
                            </a:cubicBezTo>
                            <a:cubicBezTo>
                              <a:pt x="0" y="21"/>
                              <a:pt x="0" y="21"/>
                              <a:pt x="0" y="21"/>
                            </a:cubicBezTo>
                            <a:cubicBezTo>
                              <a:pt x="31" y="7"/>
                              <a:pt x="66" y="0"/>
                              <a:pt x="102" y="0"/>
                            </a:cubicBezTo>
                            <a:cubicBezTo>
                              <a:pt x="138" y="0"/>
                              <a:pt x="173" y="7"/>
                              <a:pt x="204" y="21"/>
                            </a:cubicBezTo>
                            <a:close/>
                          </a:path>
                        </a:pathLst>
                      </a:custGeom>
                      <a:solidFill>
                        <a:srgbClr val="312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3" name="Freeform 13"/>
                      <p:cNvSpPr>
                        <a:spLocks/>
                      </p:cNvSpPr>
                      <p:nvPr/>
                    </p:nvSpPr>
                    <p:spPr bwMode="auto">
                      <a:xfrm>
                        <a:off x="6077744" y="3413126"/>
                        <a:ext cx="277813" cy="647700"/>
                      </a:xfrm>
                      <a:custGeom>
                        <a:avLst/>
                        <a:gdLst>
                          <a:gd name="T0" fmla="*/ 49 w 74"/>
                          <a:gd name="T1" fmla="*/ 0 h 172"/>
                          <a:gd name="T2" fmla="*/ 74 w 74"/>
                          <a:gd name="T3" fmla="*/ 172 h 172"/>
                          <a:gd name="T4" fmla="*/ 0 w 74"/>
                          <a:gd name="T5" fmla="*/ 9 h 172"/>
                          <a:gd name="T6" fmla="*/ 49 w 74"/>
                          <a:gd name="T7" fmla="*/ 0 h 172"/>
                        </a:gdLst>
                        <a:ahLst/>
                        <a:cxnLst>
                          <a:cxn ang="0">
                            <a:pos x="T0" y="T1"/>
                          </a:cxn>
                          <a:cxn ang="0">
                            <a:pos x="T2" y="T3"/>
                          </a:cxn>
                          <a:cxn ang="0">
                            <a:pos x="T4" y="T5"/>
                          </a:cxn>
                          <a:cxn ang="0">
                            <a:pos x="T6" y="T7"/>
                          </a:cxn>
                        </a:cxnLst>
                        <a:rect l="0" t="0" r="r" b="b"/>
                        <a:pathLst>
                          <a:path w="74" h="172">
                            <a:moveTo>
                              <a:pt x="49" y="0"/>
                            </a:moveTo>
                            <a:cubicBezTo>
                              <a:pt x="74" y="172"/>
                              <a:pt x="74" y="172"/>
                              <a:pt x="74" y="172"/>
                            </a:cubicBezTo>
                            <a:cubicBezTo>
                              <a:pt x="0" y="9"/>
                              <a:pt x="0" y="9"/>
                              <a:pt x="0" y="9"/>
                            </a:cubicBezTo>
                            <a:cubicBezTo>
                              <a:pt x="16" y="5"/>
                              <a:pt x="32" y="2"/>
                              <a:pt x="49" y="0"/>
                            </a:cubicBezTo>
                            <a:close/>
                          </a:path>
                        </a:pathLst>
                      </a:custGeom>
                      <a:gradFill>
                        <a:gsLst>
                          <a:gs pos="0">
                            <a:srgbClr val="727171"/>
                          </a:gs>
                          <a:gs pos="86000">
                            <a:srgbClr val="C9CACA">
                              <a:lumMod val="1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4" name="Freeform 14"/>
                      <p:cNvSpPr>
                        <a:spLocks/>
                      </p:cNvSpPr>
                      <p:nvPr/>
                    </p:nvSpPr>
                    <p:spPr bwMode="auto">
                      <a:xfrm>
                        <a:off x="6138069" y="3413125"/>
                        <a:ext cx="217488" cy="642938"/>
                      </a:xfrm>
                      <a:custGeom>
                        <a:avLst/>
                        <a:gdLst>
                          <a:gd name="T0" fmla="*/ 17 w 58"/>
                          <a:gd name="T1" fmla="*/ 0 h 171"/>
                          <a:gd name="T2" fmla="*/ 58 w 58"/>
                          <a:gd name="T3" fmla="*/ 171 h 171"/>
                          <a:gd name="T4" fmla="*/ 0 w 58"/>
                          <a:gd name="T5" fmla="*/ 4 h 171"/>
                          <a:gd name="T6" fmla="*/ 17 w 58"/>
                          <a:gd name="T7" fmla="*/ 0 h 171"/>
                        </a:gdLst>
                        <a:ahLst/>
                        <a:cxnLst>
                          <a:cxn ang="0">
                            <a:pos x="T0" y="T1"/>
                          </a:cxn>
                          <a:cxn ang="0">
                            <a:pos x="T2" y="T3"/>
                          </a:cxn>
                          <a:cxn ang="0">
                            <a:pos x="T4" y="T5"/>
                          </a:cxn>
                          <a:cxn ang="0">
                            <a:pos x="T6" y="T7"/>
                          </a:cxn>
                        </a:cxnLst>
                        <a:rect l="0" t="0" r="r" b="b"/>
                        <a:pathLst>
                          <a:path w="58" h="171">
                            <a:moveTo>
                              <a:pt x="17" y="0"/>
                            </a:moveTo>
                            <a:cubicBezTo>
                              <a:pt x="58" y="171"/>
                              <a:pt x="58" y="171"/>
                              <a:pt x="58" y="171"/>
                            </a:cubicBezTo>
                            <a:cubicBezTo>
                              <a:pt x="0" y="4"/>
                              <a:pt x="0" y="4"/>
                              <a:pt x="0" y="4"/>
                            </a:cubicBezTo>
                            <a:cubicBezTo>
                              <a:pt x="6" y="2"/>
                              <a:pt x="11" y="1"/>
                              <a:pt x="17" y="0"/>
                            </a:cubicBezTo>
                            <a:close/>
                          </a:path>
                        </a:pathLst>
                      </a:custGeom>
                      <a:gradFill>
                        <a:gsLst>
                          <a:gs pos="0">
                            <a:srgbClr val="C9CACA"/>
                          </a:gs>
                          <a:gs pos="86000">
                            <a:srgbClr val="C9CACA">
                              <a:lumMod val="53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75" name="Freeform 15"/>
                      <p:cNvSpPr>
                        <a:spLocks/>
                      </p:cNvSpPr>
                      <p:nvPr/>
                    </p:nvSpPr>
                    <p:spPr bwMode="auto">
                      <a:xfrm>
                        <a:off x="6355557" y="3429000"/>
                        <a:ext cx="338138" cy="641350"/>
                      </a:xfrm>
                      <a:custGeom>
                        <a:avLst/>
                        <a:gdLst>
                          <a:gd name="T0" fmla="*/ 90 w 90"/>
                          <a:gd name="T1" fmla="*/ 12 h 170"/>
                          <a:gd name="T2" fmla="*/ 0 w 90"/>
                          <a:gd name="T3" fmla="*/ 170 h 170"/>
                          <a:gd name="T4" fmla="*/ 41 w 90"/>
                          <a:gd name="T5" fmla="*/ 0 h 170"/>
                          <a:gd name="T6" fmla="*/ 90 w 90"/>
                          <a:gd name="T7" fmla="*/ 12 h 170"/>
                        </a:gdLst>
                        <a:ahLst/>
                        <a:cxnLst>
                          <a:cxn ang="0">
                            <a:pos x="T0" y="T1"/>
                          </a:cxn>
                          <a:cxn ang="0">
                            <a:pos x="T2" y="T3"/>
                          </a:cxn>
                          <a:cxn ang="0">
                            <a:pos x="T4" y="T5"/>
                          </a:cxn>
                          <a:cxn ang="0">
                            <a:pos x="T6" y="T7"/>
                          </a:cxn>
                        </a:cxnLst>
                        <a:rect l="0" t="0" r="r" b="b"/>
                        <a:pathLst>
                          <a:path w="90" h="170">
                            <a:moveTo>
                              <a:pt x="90" y="12"/>
                            </a:moveTo>
                            <a:cubicBezTo>
                              <a:pt x="0" y="170"/>
                              <a:pt x="0" y="170"/>
                              <a:pt x="0" y="170"/>
                            </a:cubicBezTo>
                            <a:cubicBezTo>
                              <a:pt x="41" y="0"/>
                              <a:pt x="41" y="0"/>
                              <a:pt x="41" y="0"/>
                            </a:cubicBezTo>
                            <a:cubicBezTo>
                              <a:pt x="58" y="3"/>
                              <a:pt x="74" y="7"/>
                              <a:pt x="90" y="12"/>
                            </a:cubicBezTo>
                            <a:close/>
                          </a:path>
                        </a:pathLst>
                      </a:custGeom>
                      <a:solidFill>
                        <a:srgbClr val="000000">
                          <a:alpha val="49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167" name="组合 166"/>
                  <p:cNvGrpSpPr/>
                  <p:nvPr/>
                </p:nvGrpSpPr>
                <p:grpSpPr>
                  <a:xfrm>
                    <a:off x="5267912" y="4456196"/>
                    <a:ext cx="575632" cy="144000"/>
                    <a:chOff x="2615013" y="3846488"/>
                    <a:chExt cx="824434" cy="180000"/>
                  </a:xfrm>
                </p:grpSpPr>
                <p:sp>
                  <p:nvSpPr>
                    <p:cNvPr id="168" name="椭圆 167"/>
                    <p:cNvSpPr/>
                    <p:nvPr/>
                  </p:nvSpPr>
                  <p:spPr>
                    <a:xfrm>
                      <a:off x="2615013" y="3846488"/>
                      <a:ext cx="824434" cy="180000"/>
                    </a:xfrm>
                    <a:prstGeom prst="ellipse">
                      <a:avLst/>
                    </a:prstGeom>
                    <a:solidFill>
                      <a:srgbClr val="F0DD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69" name="椭圆 168"/>
                    <p:cNvSpPr/>
                    <p:nvPr/>
                  </p:nvSpPr>
                  <p:spPr>
                    <a:xfrm>
                      <a:off x="2835905" y="3879158"/>
                      <a:ext cx="382650" cy="83545"/>
                    </a:xfrm>
                    <a:prstGeom prst="ellipse">
                      <a:avLst/>
                    </a:prstGeom>
                    <a:solidFill>
                      <a:srgbClr val="A99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grpSp>
              <p:nvGrpSpPr>
                <p:cNvPr id="129" name="组合 128"/>
                <p:cNvGrpSpPr/>
                <p:nvPr/>
              </p:nvGrpSpPr>
              <p:grpSpPr>
                <a:xfrm>
                  <a:off x="5509449" y="3086149"/>
                  <a:ext cx="814350" cy="1779532"/>
                  <a:chOff x="5267655" y="3200298"/>
                  <a:chExt cx="576789" cy="1227092"/>
                </a:xfrm>
              </p:grpSpPr>
              <p:sp>
                <p:nvSpPr>
                  <p:cNvPr id="153" name="矩形 152"/>
                  <p:cNvSpPr/>
                  <p:nvPr/>
                </p:nvSpPr>
                <p:spPr>
                  <a:xfrm flipV="1">
                    <a:off x="5267655" y="3272298"/>
                    <a:ext cx="175950" cy="1080000"/>
                  </a:xfrm>
                  <a:prstGeom prst="rect">
                    <a:avLst/>
                  </a:prstGeom>
                  <a:solidFill>
                    <a:srgbClr val="FFC82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54" name="矩形 153"/>
                  <p:cNvSpPr/>
                  <p:nvPr/>
                </p:nvSpPr>
                <p:spPr>
                  <a:xfrm flipV="1">
                    <a:off x="5443453" y="3272298"/>
                    <a:ext cx="224035" cy="1080000"/>
                  </a:xfrm>
                  <a:prstGeom prst="rect">
                    <a:avLst/>
                  </a:prstGeom>
                  <a:solidFill>
                    <a:srgbClr val="F5B4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55" name="矩形 154"/>
                  <p:cNvSpPr/>
                  <p:nvPr/>
                </p:nvSpPr>
                <p:spPr>
                  <a:xfrm flipV="1">
                    <a:off x="5667337" y="3272298"/>
                    <a:ext cx="175950" cy="1080000"/>
                  </a:xfrm>
                  <a:prstGeom prst="rect">
                    <a:avLst/>
                  </a:prstGeom>
                  <a:solidFill>
                    <a:srgbClr val="B485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nvGrpSpPr>
                  <p:cNvPr id="156" name="组合 155"/>
                  <p:cNvGrpSpPr/>
                  <p:nvPr/>
                </p:nvGrpSpPr>
                <p:grpSpPr>
                  <a:xfrm>
                    <a:off x="5268812" y="3200298"/>
                    <a:ext cx="575632" cy="144000"/>
                    <a:chOff x="2615013" y="3962398"/>
                    <a:chExt cx="824434" cy="180000"/>
                  </a:xfrm>
                </p:grpSpPr>
                <p:sp>
                  <p:nvSpPr>
                    <p:cNvPr id="161" name="椭圆 160"/>
                    <p:cNvSpPr/>
                    <p:nvPr/>
                  </p:nvSpPr>
                  <p:spPr>
                    <a:xfrm>
                      <a:off x="2615013" y="3962398"/>
                      <a:ext cx="824434" cy="180000"/>
                    </a:xfrm>
                    <a:prstGeom prst="ellipse">
                      <a:avLst/>
                    </a:prstGeom>
                    <a:solidFill>
                      <a:srgbClr val="F0DD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62" name="椭圆 161"/>
                    <p:cNvSpPr/>
                    <p:nvPr/>
                  </p:nvSpPr>
                  <p:spPr>
                    <a:xfrm>
                      <a:off x="2835905" y="3995066"/>
                      <a:ext cx="382650" cy="83545"/>
                    </a:xfrm>
                    <a:prstGeom prst="ellipse">
                      <a:avLst/>
                    </a:prstGeom>
                    <a:solidFill>
                      <a:srgbClr val="A99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157" name="组合 156"/>
                  <p:cNvGrpSpPr/>
                  <p:nvPr/>
                </p:nvGrpSpPr>
                <p:grpSpPr>
                  <a:xfrm rot="16200000">
                    <a:off x="5482662" y="4069162"/>
                    <a:ext cx="144000" cy="572456"/>
                    <a:chOff x="5084397" y="3507435"/>
                    <a:chExt cx="144000" cy="819886"/>
                  </a:xfrm>
                </p:grpSpPr>
                <p:sp>
                  <p:nvSpPr>
                    <p:cNvPr id="158" name="任意多边形 157"/>
                    <p:cNvSpPr/>
                    <p:nvPr/>
                  </p:nvSpPr>
                  <p:spPr>
                    <a:xfrm rot="5400000" flipV="1">
                      <a:off x="5030505" y="3566984"/>
                      <a:ext cx="251784"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FFC82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59" name="任意多边形 158"/>
                    <p:cNvSpPr/>
                    <p:nvPr/>
                  </p:nvSpPr>
                  <p:spPr>
                    <a:xfrm rot="5400000" flipV="1">
                      <a:off x="4995962" y="3843108"/>
                      <a:ext cx="320869"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F5B4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60" name="任意多边形 159"/>
                    <p:cNvSpPr/>
                    <p:nvPr/>
                  </p:nvSpPr>
                  <p:spPr>
                    <a:xfrm rot="5400000" flipV="1">
                      <a:off x="5030506" y="4135086"/>
                      <a:ext cx="251784"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B485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130" name="组合 129"/>
                <p:cNvGrpSpPr/>
                <p:nvPr/>
              </p:nvGrpSpPr>
              <p:grpSpPr>
                <a:xfrm flipH="1">
                  <a:off x="5510124" y="1544588"/>
                  <a:ext cx="813003" cy="1778563"/>
                  <a:chOff x="5269419" y="1825742"/>
                  <a:chExt cx="575835" cy="1226424"/>
                </a:xfrm>
              </p:grpSpPr>
              <p:sp>
                <p:nvSpPr>
                  <p:cNvPr id="143" name="矩形 142"/>
                  <p:cNvSpPr/>
                  <p:nvPr/>
                </p:nvSpPr>
                <p:spPr>
                  <a:xfrm flipH="1" flipV="1">
                    <a:off x="5669304" y="1897742"/>
                    <a:ext cx="175950" cy="1080000"/>
                  </a:xfrm>
                  <a:prstGeom prst="rect">
                    <a:avLst/>
                  </a:prstGeom>
                  <a:solidFill>
                    <a:srgbClr val="FF9789"/>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44" name="矩形 143"/>
                  <p:cNvSpPr/>
                  <p:nvPr/>
                </p:nvSpPr>
                <p:spPr>
                  <a:xfrm flipH="1" flipV="1">
                    <a:off x="5445421" y="1897743"/>
                    <a:ext cx="224035" cy="1080000"/>
                  </a:xfrm>
                  <a:prstGeom prst="rect">
                    <a:avLst/>
                  </a:prstGeom>
                  <a:solidFill>
                    <a:srgbClr val="E9655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45" name="矩形 144"/>
                  <p:cNvSpPr/>
                  <p:nvPr/>
                </p:nvSpPr>
                <p:spPr>
                  <a:xfrm flipH="1" flipV="1">
                    <a:off x="5269622" y="1897742"/>
                    <a:ext cx="175950" cy="1080000"/>
                  </a:xfrm>
                  <a:prstGeom prst="rect">
                    <a:avLst/>
                  </a:prstGeom>
                  <a:solidFill>
                    <a:srgbClr val="E5453D"/>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nvGrpSpPr>
                  <p:cNvPr id="146" name="组合 145"/>
                  <p:cNvGrpSpPr/>
                  <p:nvPr/>
                </p:nvGrpSpPr>
                <p:grpSpPr>
                  <a:xfrm flipH="1">
                    <a:off x="5269419" y="1825742"/>
                    <a:ext cx="575632" cy="144000"/>
                    <a:chOff x="2615013" y="3962398"/>
                    <a:chExt cx="824434" cy="180000"/>
                  </a:xfrm>
                </p:grpSpPr>
                <p:sp>
                  <p:nvSpPr>
                    <p:cNvPr id="151" name="椭圆 150"/>
                    <p:cNvSpPr/>
                    <p:nvPr/>
                  </p:nvSpPr>
                  <p:spPr>
                    <a:xfrm>
                      <a:off x="2615013" y="3962398"/>
                      <a:ext cx="824434" cy="180000"/>
                    </a:xfrm>
                    <a:prstGeom prst="ellipse">
                      <a:avLst/>
                    </a:prstGeom>
                    <a:solidFill>
                      <a:srgbClr val="F0DD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52" name="椭圆 151"/>
                    <p:cNvSpPr/>
                    <p:nvPr/>
                  </p:nvSpPr>
                  <p:spPr>
                    <a:xfrm>
                      <a:off x="2835905" y="3995066"/>
                      <a:ext cx="382650" cy="83545"/>
                    </a:xfrm>
                    <a:prstGeom prst="ellipse">
                      <a:avLst/>
                    </a:prstGeom>
                    <a:solidFill>
                      <a:srgbClr val="A99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147" name="组合 146"/>
                  <p:cNvGrpSpPr/>
                  <p:nvPr/>
                </p:nvGrpSpPr>
                <p:grpSpPr>
                  <a:xfrm rot="5400000" flipH="1">
                    <a:off x="5485277" y="2694731"/>
                    <a:ext cx="144000" cy="570869"/>
                    <a:chOff x="5897341" y="274559"/>
                    <a:chExt cx="144000" cy="817611"/>
                  </a:xfrm>
                </p:grpSpPr>
                <p:sp>
                  <p:nvSpPr>
                    <p:cNvPr id="148" name="任意多边形 147"/>
                    <p:cNvSpPr/>
                    <p:nvPr/>
                  </p:nvSpPr>
                  <p:spPr>
                    <a:xfrm rot="5400000" flipV="1">
                      <a:off x="5843449" y="334108"/>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FF9789"/>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49" name="任意多边形 148"/>
                    <p:cNvSpPr/>
                    <p:nvPr/>
                  </p:nvSpPr>
                  <p:spPr>
                    <a:xfrm rot="5400000" flipV="1">
                      <a:off x="5808907" y="607953"/>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E9655D"/>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50" name="任意多边形 149"/>
                    <p:cNvSpPr/>
                    <p:nvPr/>
                  </p:nvSpPr>
                  <p:spPr>
                    <a:xfrm rot="5400000" flipV="1">
                      <a:off x="5843449" y="899936"/>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E5453D"/>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grpSp>
              <p:nvGrpSpPr>
                <p:cNvPr id="131" name="组合 130"/>
                <p:cNvGrpSpPr/>
                <p:nvPr/>
              </p:nvGrpSpPr>
              <p:grpSpPr>
                <a:xfrm flipH="1">
                  <a:off x="5508880" y="-26083"/>
                  <a:ext cx="815495" cy="1786949"/>
                  <a:chOff x="5262018" y="556300"/>
                  <a:chExt cx="577600" cy="1232207"/>
                </a:xfrm>
              </p:grpSpPr>
              <p:grpSp>
                <p:nvGrpSpPr>
                  <p:cNvPr id="132" name="组合 131"/>
                  <p:cNvGrpSpPr/>
                  <p:nvPr/>
                </p:nvGrpSpPr>
                <p:grpSpPr>
                  <a:xfrm>
                    <a:off x="5263730" y="556300"/>
                    <a:ext cx="575888" cy="1152000"/>
                    <a:chOff x="5263730" y="556300"/>
                    <a:chExt cx="575888" cy="1152000"/>
                  </a:xfrm>
                </p:grpSpPr>
                <p:sp>
                  <p:nvSpPr>
                    <p:cNvPr id="137" name="矩形 136"/>
                    <p:cNvSpPr/>
                    <p:nvPr/>
                  </p:nvSpPr>
                  <p:spPr>
                    <a:xfrm flipH="1" flipV="1">
                      <a:off x="5663412" y="628300"/>
                      <a:ext cx="175950" cy="1080000"/>
                    </a:xfrm>
                    <a:prstGeom prst="rect">
                      <a:avLst/>
                    </a:prstGeom>
                    <a:solidFill>
                      <a:srgbClr val="B0D9D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38" name="矩形 137"/>
                    <p:cNvSpPr/>
                    <p:nvPr/>
                  </p:nvSpPr>
                  <p:spPr>
                    <a:xfrm flipH="1" flipV="1">
                      <a:off x="5439529" y="628300"/>
                      <a:ext cx="224035" cy="1080000"/>
                    </a:xfrm>
                    <a:prstGeom prst="rect">
                      <a:avLst/>
                    </a:prstGeom>
                    <a:solidFill>
                      <a:srgbClr val="8AC7C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39" name="矩形 138"/>
                    <p:cNvSpPr/>
                    <p:nvPr/>
                  </p:nvSpPr>
                  <p:spPr>
                    <a:xfrm flipH="1" flipV="1">
                      <a:off x="5263730" y="628300"/>
                      <a:ext cx="175950" cy="1080000"/>
                    </a:xfrm>
                    <a:prstGeom prst="rect">
                      <a:avLst/>
                    </a:prstGeom>
                    <a:solidFill>
                      <a:srgbClr val="4BA4AB"/>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nvGrpSpPr>
                    <p:cNvPr id="140" name="组合 139"/>
                    <p:cNvGrpSpPr/>
                    <p:nvPr/>
                  </p:nvGrpSpPr>
                  <p:grpSpPr>
                    <a:xfrm flipH="1">
                      <a:off x="5263986" y="556300"/>
                      <a:ext cx="575632" cy="144000"/>
                      <a:chOff x="2615013" y="3962398"/>
                      <a:chExt cx="824434" cy="180000"/>
                    </a:xfrm>
                  </p:grpSpPr>
                  <p:sp>
                    <p:nvSpPr>
                      <p:cNvPr id="141" name="椭圆 140"/>
                      <p:cNvSpPr/>
                      <p:nvPr/>
                    </p:nvSpPr>
                    <p:spPr>
                      <a:xfrm>
                        <a:off x="2615013" y="3962398"/>
                        <a:ext cx="824434" cy="180000"/>
                      </a:xfrm>
                      <a:prstGeom prst="ellipse">
                        <a:avLst/>
                      </a:prstGeom>
                      <a:solidFill>
                        <a:srgbClr val="F0DD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42" name="椭圆 141"/>
                      <p:cNvSpPr/>
                      <p:nvPr/>
                    </p:nvSpPr>
                    <p:spPr>
                      <a:xfrm>
                        <a:off x="2835905" y="3995066"/>
                        <a:ext cx="382650" cy="83545"/>
                      </a:xfrm>
                      <a:prstGeom prst="ellipse">
                        <a:avLst/>
                      </a:prstGeom>
                      <a:solidFill>
                        <a:srgbClr val="A99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grpSp>
                <p:nvGrpSpPr>
                  <p:cNvPr id="133" name="组合 132"/>
                  <p:cNvGrpSpPr/>
                  <p:nvPr/>
                </p:nvGrpSpPr>
                <p:grpSpPr>
                  <a:xfrm rot="5400000" flipH="1">
                    <a:off x="5477834" y="1428691"/>
                    <a:ext cx="144000" cy="575632"/>
                    <a:chOff x="5527571" y="2362662"/>
                    <a:chExt cx="144000" cy="824433"/>
                  </a:xfrm>
                </p:grpSpPr>
                <p:sp>
                  <p:nvSpPr>
                    <p:cNvPr id="134" name="任意多边形 133"/>
                    <p:cNvSpPr/>
                    <p:nvPr/>
                  </p:nvSpPr>
                  <p:spPr>
                    <a:xfrm rot="5400000" flipV="1">
                      <a:off x="5473679" y="2422211"/>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B0D9D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35" name="任意多边形 134"/>
                    <p:cNvSpPr/>
                    <p:nvPr/>
                  </p:nvSpPr>
                  <p:spPr>
                    <a:xfrm rot="5400000" flipV="1">
                      <a:off x="5439137" y="2702878"/>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8AC7C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36" name="任意多边形 135"/>
                    <p:cNvSpPr/>
                    <p:nvPr/>
                  </p:nvSpPr>
                  <p:spPr>
                    <a:xfrm rot="5400000" flipV="1">
                      <a:off x="5473679" y="2994861"/>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4BA4AB"/>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grpSp>
            </p:grpSp>
          </p:grpSp>
        </p:grpSp>
        <p:sp>
          <p:nvSpPr>
            <p:cNvPr id="97" name="椭圆 96"/>
            <p:cNvSpPr/>
            <p:nvPr/>
          </p:nvSpPr>
          <p:spPr>
            <a:xfrm>
              <a:off x="2199363" y="6318015"/>
              <a:ext cx="2015397" cy="340803"/>
            </a:xfrm>
            <a:prstGeom prst="ellipse">
              <a:avLst/>
            </a:prstGeom>
            <a:gradFill flip="none" rotWithShape="1">
              <a:gsLst>
                <a:gs pos="0">
                  <a:srgbClr val="727171"/>
                </a:gs>
                <a:gs pos="100000">
                  <a:srgbClr val="C0B7A8">
                    <a:alpha val="0"/>
                  </a:srgbClr>
                </a:gs>
              </a:gsLst>
              <a:path path="shape">
                <a:fillToRect l="50000" t="50000" r="50000" b="50000"/>
              </a:path>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8" name="椭圆 97"/>
            <p:cNvSpPr/>
            <p:nvPr/>
          </p:nvSpPr>
          <p:spPr>
            <a:xfrm>
              <a:off x="3607216" y="6289675"/>
              <a:ext cx="5875081" cy="340803"/>
            </a:xfrm>
            <a:prstGeom prst="ellipse">
              <a:avLst/>
            </a:prstGeom>
            <a:gradFill flip="none" rotWithShape="1">
              <a:gsLst>
                <a:gs pos="0">
                  <a:srgbClr val="727171"/>
                </a:gs>
                <a:gs pos="100000">
                  <a:srgbClr val="C0B7A8">
                    <a:alpha val="0"/>
                  </a:srgbClr>
                </a:gs>
              </a:gsLst>
              <a:path path="shape">
                <a:fillToRect l="50000" t="50000" r="50000" b="50000"/>
              </a:path>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9" name="文本框 127"/>
            <p:cNvSpPr txBox="1"/>
            <p:nvPr/>
          </p:nvSpPr>
          <p:spPr>
            <a:xfrm>
              <a:off x="3848955" y="933450"/>
              <a:ext cx="992885"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prstClr val="white"/>
                  </a:solidFill>
                  <a:effectLst/>
                  <a:uLnTx/>
                  <a:uFillTx/>
                  <a:latin typeface="Arial"/>
                  <a:ea typeface="微软雅黑"/>
                </a:rPr>
                <a:t>1</a:t>
              </a:r>
              <a:endParaRPr kumimoji="0" lang="zh-CN" altLang="en-US" sz="6000" b="1" i="0" u="none" strike="noStrike" kern="0" cap="none" spc="0" normalizeH="0" baseline="0" noProof="0" dirty="0" smtClean="0">
                <a:ln>
                  <a:noFill/>
                </a:ln>
                <a:solidFill>
                  <a:prstClr val="white"/>
                </a:solidFill>
                <a:effectLst/>
                <a:uLnTx/>
                <a:uFillTx/>
                <a:latin typeface="Arial"/>
                <a:ea typeface="微软雅黑"/>
              </a:endParaRPr>
            </a:p>
          </p:txBody>
        </p:sp>
        <p:sp>
          <p:nvSpPr>
            <p:cNvPr id="100" name="文本框 128"/>
            <p:cNvSpPr txBox="1"/>
            <p:nvPr/>
          </p:nvSpPr>
          <p:spPr>
            <a:xfrm>
              <a:off x="6737356" y="2603740"/>
              <a:ext cx="992885"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prstClr val="white"/>
                  </a:solidFill>
                  <a:effectLst/>
                  <a:uLnTx/>
                  <a:uFillTx/>
                  <a:latin typeface="Arial"/>
                  <a:ea typeface="微软雅黑"/>
                </a:rPr>
                <a:t>2</a:t>
              </a:r>
              <a:endParaRPr kumimoji="0" lang="zh-CN" altLang="en-US" sz="6000" b="1" i="0" u="none" strike="noStrike" kern="0" cap="none" spc="0" normalizeH="0" baseline="0" noProof="0" dirty="0" smtClean="0">
                <a:ln>
                  <a:noFill/>
                </a:ln>
                <a:solidFill>
                  <a:prstClr val="white"/>
                </a:solidFill>
                <a:effectLst/>
                <a:uLnTx/>
                <a:uFillTx/>
                <a:latin typeface="Arial"/>
                <a:ea typeface="微软雅黑"/>
              </a:endParaRPr>
            </a:p>
          </p:txBody>
        </p:sp>
        <p:sp>
          <p:nvSpPr>
            <p:cNvPr id="101" name="文本框 129"/>
            <p:cNvSpPr txBox="1"/>
            <p:nvPr/>
          </p:nvSpPr>
          <p:spPr>
            <a:xfrm>
              <a:off x="1963585" y="3270972"/>
              <a:ext cx="992885"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prstClr val="white"/>
                  </a:solidFill>
                  <a:effectLst/>
                  <a:uLnTx/>
                  <a:uFillTx/>
                  <a:latin typeface="Arial"/>
                  <a:ea typeface="微软雅黑"/>
                </a:rPr>
                <a:t>3</a:t>
              </a:r>
              <a:endParaRPr kumimoji="0" lang="zh-CN" altLang="en-US" sz="6000" b="1" i="0" u="none" strike="noStrike" kern="0" cap="none" spc="0" normalizeH="0" baseline="0" noProof="0" dirty="0" smtClean="0">
                <a:ln>
                  <a:noFill/>
                </a:ln>
                <a:solidFill>
                  <a:prstClr val="white"/>
                </a:solidFill>
                <a:effectLst/>
                <a:uLnTx/>
                <a:uFillTx/>
                <a:latin typeface="Arial"/>
                <a:ea typeface="微软雅黑"/>
              </a:endParaRPr>
            </a:p>
          </p:txBody>
        </p:sp>
        <p:sp>
          <p:nvSpPr>
            <p:cNvPr id="102" name="文本框 130"/>
            <p:cNvSpPr txBox="1"/>
            <p:nvPr/>
          </p:nvSpPr>
          <p:spPr>
            <a:xfrm>
              <a:off x="4666467" y="4861801"/>
              <a:ext cx="992885"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smtClean="0">
                  <a:ln>
                    <a:noFill/>
                  </a:ln>
                  <a:solidFill>
                    <a:prstClr val="white"/>
                  </a:solidFill>
                  <a:effectLst/>
                  <a:uLnTx/>
                  <a:uFillTx/>
                  <a:latin typeface="Arial"/>
                  <a:ea typeface="微软雅黑"/>
                </a:rPr>
                <a:t>4</a:t>
              </a:r>
              <a:endParaRPr kumimoji="0" lang="zh-CN" altLang="en-US" sz="6000" b="1" i="0" u="none" strike="noStrike" kern="0" cap="none" spc="0" normalizeH="0" baseline="0" noProof="0" dirty="0" smtClean="0">
                <a:ln>
                  <a:noFill/>
                </a:ln>
                <a:solidFill>
                  <a:prstClr val="white"/>
                </a:solidFill>
                <a:effectLst/>
                <a:uLnTx/>
                <a:uFillTx/>
                <a:latin typeface="Arial"/>
                <a:ea typeface="微软雅黑"/>
              </a:endParaRPr>
            </a:p>
          </p:txBody>
        </p:sp>
        <p:sp>
          <p:nvSpPr>
            <p:cNvPr id="103" name="Freeform 18"/>
            <p:cNvSpPr>
              <a:spLocks noEditPoints="1"/>
            </p:cNvSpPr>
            <p:nvPr/>
          </p:nvSpPr>
          <p:spPr bwMode="auto">
            <a:xfrm>
              <a:off x="3692680" y="2759410"/>
              <a:ext cx="235505" cy="390546"/>
            </a:xfrm>
            <a:custGeom>
              <a:avLst/>
              <a:gdLst>
                <a:gd name="T0" fmla="*/ 7 w 41"/>
                <a:gd name="T1" fmla="*/ 0 h 68"/>
                <a:gd name="T2" fmla="*/ 0 w 41"/>
                <a:gd name="T3" fmla="*/ 61 h 68"/>
                <a:gd name="T4" fmla="*/ 34 w 41"/>
                <a:gd name="T5" fmla="*/ 68 h 68"/>
                <a:gd name="T6" fmla="*/ 41 w 41"/>
                <a:gd name="T7" fmla="*/ 7 h 68"/>
                <a:gd name="T8" fmla="*/ 11 w 41"/>
                <a:gd name="T9" fmla="*/ 60 h 68"/>
                <a:gd name="T10" fmla="*/ 11 w 41"/>
                <a:gd name="T11" fmla="*/ 52 h 68"/>
                <a:gd name="T12" fmla="*/ 11 w 41"/>
                <a:gd name="T13" fmla="*/ 60 h 68"/>
                <a:gd name="T14" fmla="*/ 6 w 41"/>
                <a:gd name="T15" fmla="*/ 46 h 68"/>
                <a:gd name="T16" fmla="*/ 15 w 41"/>
                <a:gd name="T17" fmla="*/ 46 h 68"/>
                <a:gd name="T18" fmla="*/ 11 w 41"/>
                <a:gd name="T19" fmla="*/ 40 h 68"/>
                <a:gd name="T20" fmla="*/ 11 w 41"/>
                <a:gd name="T21" fmla="*/ 32 h 68"/>
                <a:gd name="T22" fmla="*/ 11 w 41"/>
                <a:gd name="T23" fmla="*/ 40 h 68"/>
                <a:gd name="T24" fmla="*/ 7 w 41"/>
                <a:gd name="T25" fmla="*/ 25 h 68"/>
                <a:gd name="T26" fmla="*/ 17 w 41"/>
                <a:gd name="T27" fmla="*/ 23 h 68"/>
                <a:gd name="T28" fmla="*/ 19 w 41"/>
                <a:gd name="T29" fmla="*/ 27 h 68"/>
                <a:gd name="T30" fmla="*/ 9 w 41"/>
                <a:gd name="T31" fmla="*/ 29 h 68"/>
                <a:gd name="T32" fmla="*/ 21 w 41"/>
                <a:gd name="T33" fmla="*/ 60 h 68"/>
                <a:gd name="T34" fmla="*/ 21 w 41"/>
                <a:gd name="T35" fmla="*/ 52 h 68"/>
                <a:gd name="T36" fmla="*/ 21 w 41"/>
                <a:gd name="T37" fmla="*/ 60 h 68"/>
                <a:gd name="T38" fmla="*/ 17 w 41"/>
                <a:gd name="T39" fmla="*/ 46 h 68"/>
                <a:gd name="T40" fmla="*/ 25 w 41"/>
                <a:gd name="T41" fmla="*/ 46 h 68"/>
                <a:gd name="T42" fmla="*/ 21 w 41"/>
                <a:gd name="T43" fmla="*/ 40 h 68"/>
                <a:gd name="T44" fmla="*/ 21 w 41"/>
                <a:gd name="T45" fmla="*/ 32 h 68"/>
                <a:gd name="T46" fmla="*/ 21 w 41"/>
                <a:gd name="T47" fmla="*/ 40 h 68"/>
                <a:gd name="T48" fmla="*/ 23 w 41"/>
                <a:gd name="T49" fmla="*/ 25 h 68"/>
                <a:gd name="T50" fmla="*/ 33 w 41"/>
                <a:gd name="T51" fmla="*/ 23 h 68"/>
                <a:gd name="T52" fmla="*/ 34 w 41"/>
                <a:gd name="T53" fmla="*/ 27 h 68"/>
                <a:gd name="T54" fmla="*/ 25 w 41"/>
                <a:gd name="T55" fmla="*/ 29 h 68"/>
                <a:gd name="T56" fmla="*/ 31 w 41"/>
                <a:gd name="T57" fmla="*/ 60 h 68"/>
                <a:gd name="T58" fmla="*/ 31 w 41"/>
                <a:gd name="T59" fmla="*/ 52 h 68"/>
                <a:gd name="T60" fmla="*/ 31 w 41"/>
                <a:gd name="T61" fmla="*/ 60 h 68"/>
                <a:gd name="T62" fmla="*/ 27 w 41"/>
                <a:gd name="T63" fmla="*/ 46 h 68"/>
                <a:gd name="T64" fmla="*/ 35 w 41"/>
                <a:gd name="T65" fmla="*/ 46 h 68"/>
                <a:gd name="T66" fmla="*/ 31 w 41"/>
                <a:gd name="T67" fmla="*/ 40 h 68"/>
                <a:gd name="T68" fmla="*/ 31 w 41"/>
                <a:gd name="T69" fmla="*/ 32 h 68"/>
                <a:gd name="T70" fmla="*/ 31 w 41"/>
                <a:gd name="T71" fmla="*/ 40 h 68"/>
                <a:gd name="T72" fmla="*/ 33 w 41"/>
                <a:gd name="T73" fmla="*/ 19 h 68"/>
                <a:gd name="T74" fmla="*/ 4 w 41"/>
                <a:gd name="T75" fmla="*/ 14 h 68"/>
                <a:gd name="T76" fmla="*/ 9 w 41"/>
                <a:gd name="T77" fmla="*/ 5 h 68"/>
                <a:gd name="T78" fmla="*/ 37 w 41"/>
                <a:gd name="T79"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1" h="68">
                  <a:moveTo>
                    <a:pt x="34" y="0"/>
                  </a:moveTo>
                  <a:cubicBezTo>
                    <a:pt x="7" y="0"/>
                    <a:pt x="7" y="0"/>
                    <a:pt x="7" y="0"/>
                  </a:cubicBezTo>
                  <a:cubicBezTo>
                    <a:pt x="3" y="0"/>
                    <a:pt x="0" y="3"/>
                    <a:pt x="0" y="7"/>
                  </a:cubicBezTo>
                  <a:cubicBezTo>
                    <a:pt x="0" y="61"/>
                    <a:pt x="0" y="61"/>
                    <a:pt x="0" y="61"/>
                  </a:cubicBezTo>
                  <a:cubicBezTo>
                    <a:pt x="0" y="65"/>
                    <a:pt x="3" y="68"/>
                    <a:pt x="7" y="68"/>
                  </a:cubicBezTo>
                  <a:cubicBezTo>
                    <a:pt x="34" y="68"/>
                    <a:pt x="34" y="68"/>
                    <a:pt x="34" y="68"/>
                  </a:cubicBezTo>
                  <a:cubicBezTo>
                    <a:pt x="38" y="68"/>
                    <a:pt x="41" y="65"/>
                    <a:pt x="41" y="61"/>
                  </a:cubicBezTo>
                  <a:cubicBezTo>
                    <a:pt x="41" y="7"/>
                    <a:pt x="41" y="7"/>
                    <a:pt x="41" y="7"/>
                  </a:cubicBezTo>
                  <a:cubicBezTo>
                    <a:pt x="41" y="3"/>
                    <a:pt x="38" y="0"/>
                    <a:pt x="34" y="0"/>
                  </a:cubicBezTo>
                  <a:close/>
                  <a:moveTo>
                    <a:pt x="11" y="60"/>
                  </a:moveTo>
                  <a:cubicBezTo>
                    <a:pt x="8" y="60"/>
                    <a:pt x="6" y="58"/>
                    <a:pt x="6" y="56"/>
                  </a:cubicBezTo>
                  <a:cubicBezTo>
                    <a:pt x="6" y="54"/>
                    <a:pt x="8" y="52"/>
                    <a:pt x="11" y="52"/>
                  </a:cubicBezTo>
                  <a:cubicBezTo>
                    <a:pt x="13" y="52"/>
                    <a:pt x="15" y="54"/>
                    <a:pt x="15" y="56"/>
                  </a:cubicBezTo>
                  <a:cubicBezTo>
                    <a:pt x="15" y="58"/>
                    <a:pt x="13" y="60"/>
                    <a:pt x="11" y="60"/>
                  </a:cubicBezTo>
                  <a:close/>
                  <a:moveTo>
                    <a:pt x="11" y="50"/>
                  </a:moveTo>
                  <a:cubicBezTo>
                    <a:pt x="8" y="50"/>
                    <a:pt x="6" y="48"/>
                    <a:pt x="6" y="46"/>
                  </a:cubicBezTo>
                  <a:cubicBezTo>
                    <a:pt x="6" y="43"/>
                    <a:pt x="8" y="42"/>
                    <a:pt x="11" y="42"/>
                  </a:cubicBezTo>
                  <a:cubicBezTo>
                    <a:pt x="13" y="42"/>
                    <a:pt x="15" y="43"/>
                    <a:pt x="15" y="46"/>
                  </a:cubicBezTo>
                  <a:cubicBezTo>
                    <a:pt x="15" y="48"/>
                    <a:pt x="13" y="50"/>
                    <a:pt x="11" y="50"/>
                  </a:cubicBezTo>
                  <a:close/>
                  <a:moveTo>
                    <a:pt x="11" y="40"/>
                  </a:moveTo>
                  <a:cubicBezTo>
                    <a:pt x="8" y="40"/>
                    <a:pt x="6" y="38"/>
                    <a:pt x="6" y="36"/>
                  </a:cubicBezTo>
                  <a:cubicBezTo>
                    <a:pt x="6" y="34"/>
                    <a:pt x="8" y="32"/>
                    <a:pt x="11" y="32"/>
                  </a:cubicBezTo>
                  <a:cubicBezTo>
                    <a:pt x="13" y="32"/>
                    <a:pt x="15" y="34"/>
                    <a:pt x="15" y="36"/>
                  </a:cubicBezTo>
                  <a:cubicBezTo>
                    <a:pt x="15" y="38"/>
                    <a:pt x="13" y="40"/>
                    <a:pt x="11" y="40"/>
                  </a:cubicBezTo>
                  <a:close/>
                  <a:moveTo>
                    <a:pt x="7" y="27"/>
                  </a:moveTo>
                  <a:cubicBezTo>
                    <a:pt x="7" y="25"/>
                    <a:pt x="7" y="25"/>
                    <a:pt x="7" y="25"/>
                  </a:cubicBezTo>
                  <a:cubicBezTo>
                    <a:pt x="7" y="24"/>
                    <a:pt x="8" y="23"/>
                    <a:pt x="9" y="23"/>
                  </a:cubicBezTo>
                  <a:cubicBezTo>
                    <a:pt x="17" y="23"/>
                    <a:pt x="17" y="23"/>
                    <a:pt x="17" y="23"/>
                  </a:cubicBezTo>
                  <a:cubicBezTo>
                    <a:pt x="18" y="23"/>
                    <a:pt x="19" y="24"/>
                    <a:pt x="19" y="25"/>
                  </a:cubicBezTo>
                  <a:cubicBezTo>
                    <a:pt x="19" y="27"/>
                    <a:pt x="19" y="27"/>
                    <a:pt x="19" y="27"/>
                  </a:cubicBezTo>
                  <a:cubicBezTo>
                    <a:pt x="19" y="28"/>
                    <a:pt x="18" y="29"/>
                    <a:pt x="17" y="29"/>
                  </a:cubicBezTo>
                  <a:cubicBezTo>
                    <a:pt x="9" y="29"/>
                    <a:pt x="9" y="29"/>
                    <a:pt x="9" y="29"/>
                  </a:cubicBezTo>
                  <a:cubicBezTo>
                    <a:pt x="8" y="29"/>
                    <a:pt x="7" y="28"/>
                    <a:pt x="7" y="27"/>
                  </a:cubicBezTo>
                  <a:close/>
                  <a:moveTo>
                    <a:pt x="21" y="60"/>
                  </a:moveTo>
                  <a:cubicBezTo>
                    <a:pt x="18" y="60"/>
                    <a:pt x="17" y="58"/>
                    <a:pt x="17" y="56"/>
                  </a:cubicBezTo>
                  <a:cubicBezTo>
                    <a:pt x="17" y="54"/>
                    <a:pt x="18" y="52"/>
                    <a:pt x="21" y="52"/>
                  </a:cubicBezTo>
                  <a:cubicBezTo>
                    <a:pt x="23" y="52"/>
                    <a:pt x="25" y="54"/>
                    <a:pt x="25" y="56"/>
                  </a:cubicBezTo>
                  <a:cubicBezTo>
                    <a:pt x="25" y="58"/>
                    <a:pt x="23" y="60"/>
                    <a:pt x="21" y="60"/>
                  </a:cubicBezTo>
                  <a:close/>
                  <a:moveTo>
                    <a:pt x="21" y="50"/>
                  </a:moveTo>
                  <a:cubicBezTo>
                    <a:pt x="18" y="50"/>
                    <a:pt x="17" y="48"/>
                    <a:pt x="17" y="46"/>
                  </a:cubicBezTo>
                  <a:cubicBezTo>
                    <a:pt x="17" y="43"/>
                    <a:pt x="18" y="42"/>
                    <a:pt x="21" y="42"/>
                  </a:cubicBezTo>
                  <a:cubicBezTo>
                    <a:pt x="23" y="42"/>
                    <a:pt x="25" y="43"/>
                    <a:pt x="25" y="46"/>
                  </a:cubicBezTo>
                  <a:cubicBezTo>
                    <a:pt x="25" y="48"/>
                    <a:pt x="23" y="50"/>
                    <a:pt x="21" y="50"/>
                  </a:cubicBezTo>
                  <a:close/>
                  <a:moveTo>
                    <a:pt x="21" y="40"/>
                  </a:moveTo>
                  <a:cubicBezTo>
                    <a:pt x="18" y="40"/>
                    <a:pt x="17" y="38"/>
                    <a:pt x="17" y="36"/>
                  </a:cubicBezTo>
                  <a:cubicBezTo>
                    <a:pt x="17" y="34"/>
                    <a:pt x="18" y="32"/>
                    <a:pt x="21" y="32"/>
                  </a:cubicBezTo>
                  <a:cubicBezTo>
                    <a:pt x="23" y="32"/>
                    <a:pt x="25" y="34"/>
                    <a:pt x="25" y="36"/>
                  </a:cubicBezTo>
                  <a:cubicBezTo>
                    <a:pt x="25" y="38"/>
                    <a:pt x="23" y="40"/>
                    <a:pt x="21" y="40"/>
                  </a:cubicBezTo>
                  <a:close/>
                  <a:moveTo>
                    <a:pt x="23" y="27"/>
                  </a:moveTo>
                  <a:cubicBezTo>
                    <a:pt x="23" y="25"/>
                    <a:pt x="23" y="25"/>
                    <a:pt x="23" y="25"/>
                  </a:cubicBezTo>
                  <a:cubicBezTo>
                    <a:pt x="23" y="24"/>
                    <a:pt x="24" y="23"/>
                    <a:pt x="25" y="23"/>
                  </a:cubicBezTo>
                  <a:cubicBezTo>
                    <a:pt x="33" y="23"/>
                    <a:pt x="33" y="23"/>
                    <a:pt x="33" y="23"/>
                  </a:cubicBezTo>
                  <a:cubicBezTo>
                    <a:pt x="34" y="23"/>
                    <a:pt x="34" y="24"/>
                    <a:pt x="34" y="25"/>
                  </a:cubicBezTo>
                  <a:cubicBezTo>
                    <a:pt x="34" y="27"/>
                    <a:pt x="34" y="27"/>
                    <a:pt x="34" y="27"/>
                  </a:cubicBezTo>
                  <a:cubicBezTo>
                    <a:pt x="34" y="28"/>
                    <a:pt x="34" y="29"/>
                    <a:pt x="33" y="29"/>
                  </a:cubicBezTo>
                  <a:cubicBezTo>
                    <a:pt x="25" y="29"/>
                    <a:pt x="25" y="29"/>
                    <a:pt x="25" y="29"/>
                  </a:cubicBezTo>
                  <a:cubicBezTo>
                    <a:pt x="24" y="29"/>
                    <a:pt x="23" y="28"/>
                    <a:pt x="23" y="27"/>
                  </a:cubicBezTo>
                  <a:close/>
                  <a:moveTo>
                    <a:pt x="31" y="60"/>
                  </a:moveTo>
                  <a:cubicBezTo>
                    <a:pt x="28" y="60"/>
                    <a:pt x="27" y="58"/>
                    <a:pt x="27" y="56"/>
                  </a:cubicBezTo>
                  <a:cubicBezTo>
                    <a:pt x="27" y="54"/>
                    <a:pt x="28" y="52"/>
                    <a:pt x="31" y="52"/>
                  </a:cubicBezTo>
                  <a:cubicBezTo>
                    <a:pt x="33" y="52"/>
                    <a:pt x="35" y="54"/>
                    <a:pt x="35" y="56"/>
                  </a:cubicBezTo>
                  <a:cubicBezTo>
                    <a:pt x="35" y="58"/>
                    <a:pt x="33" y="60"/>
                    <a:pt x="31" y="60"/>
                  </a:cubicBezTo>
                  <a:close/>
                  <a:moveTo>
                    <a:pt x="31" y="50"/>
                  </a:moveTo>
                  <a:cubicBezTo>
                    <a:pt x="28" y="50"/>
                    <a:pt x="27" y="48"/>
                    <a:pt x="27" y="46"/>
                  </a:cubicBezTo>
                  <a:cubicBezTo>
                    <a:pt x="27" y="43"/>
                    <a:pt x="28" y="42"/>
                    <a:pt x="31" y="42"/>
                  </a:cubicBezTo>
                  <a:cubicBezTo>
                    <a:pt x="33" y="42"/>
                    <a:pt x="35" y="43"/>
                    <a:pt x="35" y="46"/>
                  </a:cubicBezTo>
                  <a:cubicBezTo>
                    <a:pt x="35" y="48"/>
                    <a:pt x="33" y="50"/>
                    <a:pt x="31" y="50"/>
                  </a:cubicBezTo>
                  <a:close/>
                  <a:moveTo>
                    <a:pt x="31" y="40"/>
                  </a:moveTo>
                  <a:cubicBezTo>
                    <a:pt x="28" y="40"/>
                    <a:pt x="27" y="38"/>
                    <a:pt x="27" y="36"/>
                  </a:cubicBezTo>
                  <a:cubicBezTo>
                    <a:pt x="27" y="34"/>
                    <a:pt x="28" y="32"/>
                    <a:pt x="31" y="32"/>
                  </a:cubicBezTo>
                  <a:cubicBezTo>
                    <a:pt x="33" y="32"/>
                    <a:pt x="35" y="34"/>
                    <a:pt x="35" y="36"/>
                  </a:cubicBezTo>
                  <a:cubicBezTo>
                    <a:pt x="35" y="38"/>
                    <a:pt x="33" y="40"/>
                    <a:pt x="31" y="40"/>
                  </a:cubicBezTo>
                  <a:close/>
                  <a:moveTo>
                    <a:pt x="37" y="14"/>
                  </a:moveTo>
                  <a:cubicBezTo>
                    <a:pt x="37" y="17"/>
                    <a:pt x="35" y="19"/>
                    <a:pt x="33" y="19"/>
                  </a:cubicBezTo>
                  <a:cubicBezTo>
                    <a:pt x="9" y="19"/>
                    <a:pt x="9" y="19"/>
                    <a:pt x="9" y="19"/>
                  </a:cubicBezTo>
                  <a:cubicBezTo>
                    <a:pt x="6" y="19"/>
                    <a:pt x="4" y="17"/>
                    <a:pt x="4" y="14"/>
                  </a:cubicBezTo>
                  <a:cubicBezTo>
                    <a:pt x="4" y="10"/>
                    <a:pt x="4" y="10"/>
                    <a:pt x="4" y="10"/>
                  </a:cubicBezTo>
                  <a:cubicBezTo>
                    <a:pt x="4" y="7"/>
                    <a:pt x="6" y="5"/>
                    <a:pt x="9" y="5"/>
                  </a:cubicBezTo>
                  <a:cubicBezTo>
                    <a:pt x="33" y="5"/>
                    <a:pt x="33" y="5"/>
                    <a:pt x="33" y="5"/>
                  </a:cubicBezTo>
                  <a:cubicBezTo>
                    <a:pt x="35" y="5"/>
                    <a:pt x="37" y="7"/>
                    <a:pt x="37" y="10"/>
                  </a:cubicBezTo>
                  <a:lnTo>
                    <a:pt x="37" y="14"/>
                  </a:lnTo>
                  <a:close/>
                </a:path>
              </a:pathLst>
            </a:custGeom>
            <a:solidFill>
              <a:srgbClr val="F5B4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04" name="Freeform 76"/>
            <p:cNvSpPr>
              <a:spLocks noEditPoints="1"/>
            </p:cNvSpPr>
            <p:nvPr/>
          </p:nvSpPr>
          <p:spPr bwMode="auto">
            <a:xfrm>
              <a:off x="5513235" y="533665"/>
              <a:ext cx="327025" cy="307975"/>
            </a:xfrm>
            <a:custGeom>
              <a:avLst/>
              <a:gdLst>
                <a:gd name="T0" fmla="*/ 60 w 70"/>
                <a:gd name="T1" fmla="*/ 31 h 66"/>
                <a:gd name="T2" fmla="*/ 60 w 70"/>
                <a:gd name="T3" fmla="*/ 31 h 66"/>
                <a:gd name="T4" fmla="*/ 60 w 70"/>
                <a:gd name="T5" fmla="*/ 31 h 66"/>
                <a:gd name="T6" fmla="*/ 60 w 70"/>
                <a:gd name="T7" fmla="*/ 31 h 66"/>
                <a:gd name="T8" fmla="*/ 60 w 70"/>
                <a:gd name="T9" fmla="*/ 32 h 66"/>
                <a:gd name="T10" fmla="*/ 60 w 70"/>
                <a:gd name="T11" fmla="*/ 32 h 66"/>
                <a:gd name="T12" fmla="*/ 60 w 70"/>
                <a:gd name="T13" fmla="*/ 32 h 66"/>
                <a:gd name="T14" fmla="*/ 54 w 70"/>
                <a:gd name="T15" fmla="*/ 38 h 66"/>
                <a:gd name="T16" fmla="*/ 16 w 70"/>
                <a:gd name="T17" fmla="*/ 38 h 66"/>
                <a:gd name="T18" fmla="*/ 10 w 70"/>
                <a:gd name="T19" fmla="*/ 32 h 66"/>
                <a:gd name="T20" fmla="*/ 10 w 70"/>
                <a:gd name="T21" fmla="*/ 32 h 66"/>
                <a:gd name="T22" fmla="*/ 10 w 70"/>
                <a:gd name="T23" fmla="*/ 32 h 66"/>
                <a:gd name="T24" fmla="*/ 10 w 70"/>
                <a:gd name="T25" fmla="*/ 31 h 66"/>
                <a:gd name="T26" fmla="*/ 10 w 70"/>
                <a:gd name="T27" fmla="*/ 31 h 66"/>
                <a:gd name="T28" fmla="*/ 10 w 70"/>
                <a:gd name="T29" fmla="*/ 31 h 66"/>
                <a:gd name="T30" fmla="*/ 10 w 70"/>
                <a:gd name="T31" fmla="*/ 31 h 66"/>
                <a:gd name="T32" fmla="*/ 0 w 70"/>
                <a:gd name="T33" fmla="*/ 40 h 66"/>
                <a:gd name="T34" fmla="*/ 0 w 70"/>
                <a:gd name="T35" fmla="*/ 57 h 66"/>
                <a:gd name="T36" fmla="*/ 10 w 70"/>
                <a:gd name="T37" fmla="*/ 66 h 66"/>
                <a:gd name="T38" fmla="*/ 60 w 70"/>
                <a:gd name="T39" fmla="*/ 66 h 66"/>
                <a:gd name="T40" fmla="*/ 70 w 70"/>
                <a:gd name="T41" fmla="*/ 57 h 66"/>
                <a:gd name="T42" fmla="*/ 70 w 70"/>
                <a:gd name="T43" fmla="*/ 40 h 66"/>
                <a:gd name="T44" fmla="*/ 60 w 70"/>
                <a:gd name="T45" fmla="*/ 31 h 66"/>
                <a:gd name="T46" fmla="*/ 8 w 70"/>
                <a:gd name="T47" fmla="*/ 39 h 66"/>
                <a:gd name="T48" fmla="*/ 6 w 70"/>
                <a:gd name="T49" fmla="*/ 39 h 66"/>
                <a:gd name="T50" fmla="*/ 5 w 70"/>
                <a:gd name="T51" fmla="*/ 38 h 66"/>
                <a:gd name="T52" fmla="*/ 6 w 70"/>
                <a:gd name="T53" fmla="*/ 36 h 66"/>
                <a:gd name="T54" fmla="*/ 8 w 70"/>
                <a:gd name="T55" fmla="*/ 36 h 66"/>
                <a:gd name="T56" fmla="*/ 9 w 70"/>
                <a:gd name="T57" fmla="*/ 38 h 66"/>
                <a:gd name="T58" fmla="*/ 8 w 70"/>
                <a:gd name="T59" fmla="*/ 39 h 66"/>
                <a:gd name="T60" fmla="*/ 61 w 70"/>
                <a:gd name="T61" fmla="*/ 58 h 66"/>
                <a:gd name="T62" fmla="*/ 59 w 70"/>
                <a:gd name="T63" fmla="*/ 60 h 66"/>
                <a:gd name="T64" fmla="*/ 10 w 70"/>
                <a:gd name="T65" fmla="*/ 60 h 66"/>
                <a:gd name="T66" fmla="*/ 9 w 70"/>
                <a:gd name="T67" fmla="*/ 58 h 66"/>
                <a:gd name="T68" fmla="*/ 9 w 70"/>
                <a:gd name="T69" fmla="*/ 53 h 66"/>
                <a:gd name="T70" fmla="*/ 10 w 70"/>
                <a:gd name="T71" fmla="*/ 52 h 66"/>
                <a:gd name="T72" fmla="*/ 59 w 70"/>
                <a:gd name="T73" fmla="*/ 52 h 66"/>
                <a:gd name="T74" fmla="*/ 61 w 70"/>
                <a:gd name="T75" fmla="*/ 53 h 66"/>
                <a:gd name="T76" fmla="*/ 61 w 70"/>
                <a:gd name="T77" fmla="*/ 58 h 66"/>
                <a:gd name="T78" fmla="*/ 64 w 70"/>
                <a:gd name="T79" fmla="*/ 39 h 66"/>
                <a:gd name="T80" fmla="*/ 63 w 70"/>
                <a:gd name="T81" fmla="*/ 39 h 66"/>
                <a:gd name="T82" fmla="*/ 61 w 70"/>
                <a:gd name="T83" fmla="*/ 38 h 66"/>
                <a:gd name="T84" fmla="*/ 63 w 70"/>
                <a:gd name="T85" fmla="*/ 36 h 66"/>
                <a:gd name="T86" fmla="*/ 64 w 70"/>
                <a:gd name="T87" fmla="*/ 36 h 66"/>
                <a:gd name="T88" fmla="*/ 66 w 70"/>
                <a:gd name="T89" fmla="*/ 38 h 66"/>
                <a:gd name="T90" fmla="*/ 64 w 70"/>
                <a:gd name="T91" fmla="*/ 39 h 66"/>
                <a:gd name="T92" fmla="*/ 58 w 70"/>
                <a:gd name="T93" fmla="*/ 31 h 66"/>
                <a:gd name="T94" fmla="*/ 60 w 70"/>
                <a:gd name="T95" fmla="*/ 31 h 66"/>
                <a:gd name="T96" fmla="*/ 58 w 70"/>
                <a:gd name="T97" fmla="*/ 28 h 66"/>
                <a:gd name="T98" fmla="*/ 58 w 70"/>
                <a:gd name="T99" fmla="*/ 0 h 66"/>
                <a:gd name="T100" fmla="*/ 12 w 70"/>
                <a:gd name="T101" fmla="*/ 0 h 66"/>
                <a:gd name="T102" fmla="*/ 12 w 70"/>
                <a:gd name="T103" fmla="*/ 28 h 66"/>
                <a:gd name="T104" fmla="*/ 10 w 70"/>
                <a:gd name="T105" fmla="*/ 31 h 66"/>
                <a:gd name="T106" fmla="*/ 12 w 70"/>
                <a:gd name="T107" fmla="*/ 31 h 66"/>
                <a:gd name="T108" fmla="*/ 58 w 70"/>
                <a:gd name="T109" fmla="*/ 3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66">
                  <a:moveTo>
                    <a:pt x="60" y="31"/>
                  </a:moveTo>
                  <a:cubicBezTo>
                    <a:pt x="60" y="31"/>
                    <a:pt x="60" y="31"/>
                    <a:pt x="60" y="31"/>
                  </a:cubicBezTo>
                  <a:cubicBezTo>
                    <a:pt x="60" y="31"/>
                    <a:pt x="60" y="31"/>
                    <a:pt x="60" y="31"/>
                  </a:cubicBezTo>
                  <a:cubicBezTo>
                    <a:pt x="60" y="31"/>
                    <a:pt x="60" y="31"/>
                    <a:pt x="60" y="31"/>
                  </a:cubicBezTo>
                  <a:cubicBezTo>
                    <a:pt x="60" y="32"/>
                    <a:pt x="60" y="32"/>
                    <a:pt x="60" y="32"/>
                  </a:cubicBezTo>
                  <a:cubicBezTo>
                    <a:pt x="60" y="32"/>
                    <a:pt x="60" y="32"/>
                    <a:pt x="60" y="32"/>
                  </a:cubicBezTo>
                  <a:cubicBezTo>
                    <a:pt x="60" y="32"/>
                    <a:pt x="60" y="32"/>
                    <a:pt x="60" y="32"/>
                  </a:cubicBezTo>
                  <a:cubicBezTo>
                    <a:pt x="60" y="36"/>
                    <a:pt x="57" y="38"/>
                    <a:pt x="54" y="38"/>
                  </a:cubicBezTo>
                  <a:cubicBezTo>
                    <a:pt x="16" y="38"/>
                    <a:pt x="16" y="38"/>
                    <a:pt x="16" y="38"/>
                  </a:cubicBezTo>
                  <a:cubicBezTo>
                    <a:pt x="13" y="38"/>
                    <a:pt x="10" y="36"/>
                    <a:pt x="10" y="32"/>
                  </a:cubicBezTo>
                  <a:cubicBezTo>
                    <a:pt x="10" y="32"/>
                    <a:pt x="10" y="32"/>
                    <a:pt x="10" y="32"/>
                  </a:cubicBezTo>
                  <a:cubicBezTo>
                    <a:pt x="10" y="32"/>
                    <a:pt x="10" y="32"/>
                    <a:pt x="10" y="32"/>
                  </a:cubicBezTo>
                  <a:cubicBezTo>
                    <a:pt x="10" y="31"/>
                    <a:pt x="10" y="31"/>
                    <a:pt x="10" y="31"/>
                  </a:cubicBezTo>
                  <a:cubicBezTo>
                    <a:pt x="10" y="31"/>
                    <a:pt x="10" y="31"/>
                    <a:pt x="10" y="31"/>
                  </a:cubicBezTo>
                  <a:cubicBezTo>
                    <a:pt x="10" y="31"/>
                    <a:pt x="10" y="31"/>
                    <a:pt x="10" y="31"/>
                  </a:cubicBezTo>
                  <a:cubicBezTo>
                    <a:pt x="10" y="31"/>
                    <a:pt x="10" y="31"/>
                    <a:pt x="10" y="31"/>
                  </a:cubicBezTo>
                  <a:cubicBezTo>
                    <a:pt x="4" y="31"/>
                    <a:pt x="0" y="35"/>
                    <a:pt x="0" y="40"/>
                  </a:cubicBezTo>
                  <a:cubicBezTo>
                    <a:pt x="0" y="57"/>
                    <a:pt x="0" y="57"/>
                    <a:pt x="0" y="57"/>
                  </a:cubicBezTo>
                  <a:cubicBezTo>
                    <a:pt x="0" y="62"/>
                    <a:pt x="4" y="66"/>
                    <a:pt x="10" y="66"/>
                  </a:cubicBezTo>
                  <a:cubicBezTo>
                    <a:pt x="60" y="66"/>
                    <a:pt x="60" y="66"/>
                    <a:pt x="60" y="66"/>
                  </a:cubicBezTo>
                  <a:cubicBezTo>
                    <a:pt x="65" y="66"/>
                    <a:pt x="70" y="62"/>
                    <a:pt x="70" y="57"/>
                  </a:cubicBezTo>
                  <a:cubicBezTo>
                    <a:pt x="70" y="40"/>
                    <a:pt x="70" y="40"/>
                    <a:pt x="70" y="40"/>
                  </a:cubicBezTo>
                  <a:cubicBezTo>
                    <a:pt x="70" y="35"/>
                    <a:pt x="65" y="31"/>
                    <a:pt x="60" y="31"/>
                  </a:cubicBezTo>
                  <a:close/>
                  <a:moveTo>
                    <a:pt x="8" y="39"/>
                  </a:moveTo>
                  <a:cubicBezTo>
                    <a:pt x="6" y="39"/>
                    <a:pt x="6" y="39"/>
                    <a:pt x="6" y="39"/>
                  </a:cubicBezTo>
                  <a:cubicBezTo>
                    <a:pt x="6" y="39"/>
                    <a:pt x="5" y="39"/>
                    <a:pt x="5" y="38"/>
                  </a:cubicBezTo>
                  <a:cubicBezTo>
                    <a:pt x="5" y="37"/>
                    <a:pt x="6" y="36"/>
                    <a:pt x="6" y="36"/>
                  </a:cubicBezTo>
                  <a:cubicBezTo>
                    <a:pt x="8" y="36"/>
                    <a:pt x="8" y="36"/>
                    <a:pt x="8" y="36"/>
                  </a:cubicBezTo>
                  <a:cubicBezTo>
                    <a:pt x="9" y="36"/>
                    <a:pt x="9" y="37"/>
                    <a:pt x="9" y="38"/>
                  </a:cubicBezTo>
                  <a:cubicBezTo>
                    <a:pt x="9" y="39"/>
                    <a:pt x="9" y="39"/>
                    <a:pt x="8" y="39"/>
                  </a:cubicBezTo>
                  <a:close/>
                  <a:moveTo>
                    <a:pt x="61" y="58"/>
                  </a:moveTo>
                  <a:cubicBezTo>
                    <a:pt x="61" y="59"/>
                    <a:pt x="60" y="60"/>
                    <a:pt x="59" y="60"/>
                  </a:cubicBezTo>
                  <a:cubicBezTo>
                    <a:pt x="10" y="60"/>
                    <a:pt x="10" y="60"/>
                    <a:pt x="10" y="60"/>
                  </a:cubicBezTo>
                  <a:cubicBezTo>
                    <a:pt x="10" y="60"/>
                    <a:pt x="9" y="59"/>
                    <a:pt x="9" y="58"/>
                  </a:cubicBezTo>
                  <a:cubicBezTo>
                    <a:pt x="9" y="53"/>
                    <a:pt x="9" y="53"/>
                    <a:pt x="9" y="53"/>
                  </a:cubicBezTo>
                  <a:cubicBezTo>
                    <a:pt x="9" y="53"/>
                    <a:pt x="10" y="52"/>
                    <a:pt x="10" y="52"/>
                  </a:cubicBezTo>
                  <a:cubicBezTo>
                    <a:pt x="59" y="52"/>
                    <a:pt x="59" y="52"/>
                    <a:pt x="59" y="52"/>
                  </a:cubicBezTo>
                  <a:cubicBezTo>
                    <a:pt x="60" y="52"/>
                    <a:pt x="61" y="53"/>
                    <a:pt x="61" y="53"/>
                  </a:cubicBezTo>
                  <a:lnTo>
                    <a:pt x="61" y="58"/>
                  </a:lnTo>
                  <a:close/>
                  <a:moveTo>
                    <a:pt x="64" y="39"/>
                  </a:moveTo>
                  <a:cubicBezTo>
                    <a:pt x="63" y="39"/>
                    <a:pt x="63" y="39"/>
                    <a:pt x="63" y="39"/>
                  </a:cubicBezTo>
                  <a:cubicBezTo>
                    <a:pt x="62" y="39"/>
                    <a:pt x="61" y="39"/>
                    <a:pt x="61" y="38"/>
                  </a:cubicBezTo>
                  <a:cubicBezTo>
                    <a:pt x="61" y="37"/>
                    <a:pt x="62" y="36"/>
                    <a:pt x="63" y="36"/>
                  </a:cubicBezTo>
                  <a:cubicBezTo>
                    <a:pt x="64" y="36"/>
                    <a:pt x="64" y="36"/>
                    <a:pt x="64" y="36"/>
                  </a:cubicBezTo>
                  <a:cubicBezTo>
                    <a:pt x="65" y="36"/>
                    <a:pt x="66" y="37"/>
                    <a:pt x="66" y="38"/>
                  </a:cubicBezTo>
                  <a:cubicBezTo>
                    <a:pt x="66" y="39"/>
                    <a:pt x="65" y="39"/>
                    <a:pt x="64" y="39"/>
                  </a:cubicBezTo>
                  <a:close/>
                  <a:moveTo>
                    <a:pt x="58" y="31"/>
                  </a:moveTo>
                  <a:cubicBezTo>
                    <a:pt x="60" y="31"/>
                    <a:pt x="60" y="31"/>
                    <a:pt x="60" y="31"/>
                  </a:cubicBezTo>
                  <a:cubicBezTo>
                    <a:pt x="59" y="30"/>
                    <a:pt x="59" y="29"/>
                    <a:pt x="58" y="28"/>
                  </a:cubicBezTo>
                  <a:cubicBezTo>
                    <a:pt x="58" y="0"/>
                    <a:pt x="58" y="0"/>
                    <a:pt x="58" y="0"/>
                  </a:cubicBezTo>
                  <a:cubicBezTo>
                    <a:pt x="12" y="0"/>
                    <a:pt x="12" y="0"/>
                    <a:pt x="12" y="0"/>
                  </a:cubicBezTo>
                  <a:cubicBezTo>
                    <a:pt x="12" y="28"/>
                    <a:pt x="12" y="28"/>
                    <a:pt x="12" y="28"/>
                  </a:cubicBezTo>
                  <a:cubicBezTo>
                    <a:pt x="11" y="29"/>
                    <a:pt x="10" y="30"/>
                    <a:pt x="10" y="31"/>
                  </a:cubicBezTo>
                  <a:cubicBezTo>
                    <a:pt x="12" y="31"/>
                    <a:pt x="12" y="31"/>
                    <a:pt x="12" y="31"/>
                  </a:cubicBezTo>
                  <a:lnTo>
                    <a:pt x="58" y="31"/>
                  </a:lnTo>
                  <a:close/>
                </a:path>
              </a:pathLst>
            </a:custGeom>
            <a:solidFill>
              <a:srgbClr val="8AC7C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05" name="Freeform 115"/>
            <p:cNvSpPr>
              <a:spLocks noEditPoints="1"/>
            </p:cNvSpPr>
            <p:nvPr/>
          </p:nvSpPr>
          <p:spPr bwMode="auto">
            <a:xfrm>
              <a:off x="8616203" y="2207018"/>
              <a:ext cx="265113" cy="325438"/>
            </a:xfrm>
            <a:custGeom>
              <a:avLst/>
              <a:gdLst>
                <a:gd name="T0" fmla="*/ 0 w 57"/>
                <a:gd name="T1" fmla="*/ 47 h 70"/>
                <a:gd name="T2" fmla="*/ 19 w 57"/>
                <a:gd name="T3" fmla="*/ 55 h 70"/>
                <a:gd name="T4" fmla="*/ 5 w 57"/>
                <a:gd name="T5" fmla="*/ 62 h 70"/>
                <a:gd name="T6" fmla="*/ 30 w 57"/>
                <a:gd name="T7" fmla="*/ 70 h 70"/>
                <a:gd name="T8" fmla="*/ 54 w 57"/>
                <a:gd name="T9" fmla="*/ 62 h 70"/>
                <a:gd name="T10" fmla="*/ 39 w 57"/>
                <a:gd name="T11" fmla="*/ 55 h 70"/>
                <a:gd name="T12" fmla="*/ 57 w 57"/>
                <a:gd name="T13" fmla="*/ 47 h 70"/>
                <a:gd name="T14" fmla="*/ 57 w 57"/>
                <a:gd name="T15" fmla="*/ 0 h 70"/>
                <a:gd name="T16" fmla="*/ 44 w 57"/>
                <a:gd name="T17" fmla="*/ 64 h 70"/>
                <a:gd name="T18" fmla="*/ 45 w 57"/>
                <a:gd name="T19" fmla="*/ 64 h 70"/>
                <a:gd name="T20" fmla="*/ 29 w 57"/>
                <a:gd name="T21" fmla="*/ 67 h 70"/>
                <a:gd name="T22" fmla="*/ 13 w 57"/>
                <a:gd name="T23" fmla="*/ 64 h 70"/>
                <a:gd name="T24" fmla="*/ 29 w 57"/>
                <a:gd name="T25" fmla="*/ 66 h 70"/>
                <a:gd name="T26" fmla="*/ 20 w 57"/>
                <a:gd name="T27" fmla="*/ 59 h 70"/>
                <a:gd name="T28" fmla="*/ 20 w 57"/>
                <a:gd name="T29" fmla="*/ 55 h 70"/>
                <a:gd name="T30" fmla="*/ 20 w 57"/>
                <a:gd name="T31" fmla="*/ 47 h 70"/>
                <a:gd name="T32" fmla="*/ 38 w 57"/>
                <a:gd name="T33" fmla="*/ 55 h 70"/>
                <a:gd name="T34" fmla="*/ 38 w 57"/>
                <a:gd name="T35" fmla="*/ 56 h 70"/>
                <a:gd name="T36" fmla="*/ 20 w 57"/>
                <a:gd name="T37" fmla="*/ 59 h 70"/>
                <a:gd name="T38" fmla="*/ 39 w 57"/>
                <a:gd name="T39" fmla="*/ 46 h 70"/>
                <a:gd name="T40" fmla="*/ 1 w 57"/>
                <a:gd name="T41" fmla="*/ 46 h 70"/>
                <a:gd name="T42" fmla="*/ 56 w 57"/>
                <a:gd name="T43" fmla="*/ 1 h 70"/>
                <a:gd name="T44" fmla="*/ 52 w 57"/>
                <a:gd name="T45" fmla="*/ 39 h 70"/>
                <a:gd name="T46" fmla="*/ 6 w 57"/>
                <a:gd name="T47" fmla="*/ 5 h 70"/>
                <a:gd name="T48" fmla="*/ 52 w 57"/>
                <a:gd name="T49" fmla="*/ 40 h 70"/>
                <a:gd name="T50" fmla="*/ 49 w 57"/>
                <a:gd name="T51" fmla="*/ 41 h 70"/>
                <a:gd name="T52" fmla="*/ 49 w 57"/>
                <a:gd name="T53" fmla="*/ 45 h 70"/>
                <a:gd name="T54" fmla="*/ 49 w 57"/>
                <a:gd name="T55" fmla="*/ 41 h 70"/>
                <a:gd name="T56" fmla="*/ 48 w 57"/>
                <a:gd name="T57" fmla="*/ 43 h 70"/>
                <a:gd name="T58" fmla="*/ 50 w 57"/>
                <a:gd name="T59" fmla="*/ 43 h 70"/>
                <a:gd name="T60" fmla="*/ 26 w 57"/>
                <a:gd name="T61" fmla="*/ 42 h 70"/>
                <a:gd name="T62" fmla="*/ 26 w 57"/>
                <a:gd name="T63" fmla="*/ 44 h 70"/>
                <a:gd name="T64" fmla="*/ 26 w 57"/>
                <a:gd name="T65" fmla="*/ 42 h 70"/>
                <a:gd name="T66" fmla="*/ 30 w 57"/>
                <a:gd name="T67" fmla="*/ 43 h 70"/>
                <a:gd name="T68" fmla="*/ 32 w 57"/>
                <a:gd name="T69" fmla="*/ 43 h 70"/>
                <a:gd name="T70" fmla="*/ 36 w 57"/>
                <a:gd name="T71" fmla="*/ 42 h 70"/>
                <a:gd name="T72" fmla="*/ 36 w 57"/>
                <a:gd name="T73" fmla="*/ 44 h 70"/>
                <a:gd name="T74" fmla="*/ 36 w 57"/>
                <a:gd name="T75"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70">
                  <a:moveTo>
                    <a:pt x="0" y="0"/>
                  </a:moveTo>
                  <a:cubicBezTo>
                    <a:pt x="0" y="47"/>
                    <a:pt x="0" y="47"/>
                    <a:pt x="0" y="47"/>
                  </a:cubicBezTo>
                  <a:cubicBezTo>
                    <a:pt x="19" y="47"/>
                    <a:pt x="19" y="47"/>
                    <a:pt x="19" y="47"/>
                  </a:cubicBezTo>
                  <a:cubicBezTo>
                    <a:pt x="19" y="55"/>
                    <a:pt x="19" y="55"/>
                    <a:pt x="19" y="55"/>
                  </a:cubicBezTo>
                  <a:cubicBezTo>
                    <a:pt x="17" y="55"/>
                    <a:pt x="14" y="56"/>
                    <a:pt x="12" y="56"/>
                  </a:cubicBezTo>
                  <a:cubicBezTo>
                    <a:pt x="8" y="58"/>
                    <a:pt x="5" y="60"/>
                    <a:pt x="5" y="62"/>
                  </a:cubicBezTo>
                  <a:cubicBezTo>
                    <a:pt x="5" y="65"/>
                    <a:pt x="8" y="67"/>
                    <a:pt x="12" y="68"/>
                  </a:cubicBezTo>
                  <a:cubicBezTo>
                    <a:pt x="17" y="69"/>
                    <a:pt x="23" y="70"/>
                    <a:pt x="30" y="70"/>
                  </a:cubicBezTo>
                  <a:cubicBezTo>
                    <a:pt x="36" y="70"/>
                    <a:pt x="43" y="69"/>
                    <a:pt x="47" y="68"/>
                  </a:cubicBezTo>
                  <a:cubicBezTo>
                    <a:pt x="51" y="67"/>
                    <a:pt x="54" y="65"/>
                    <a:pt x="54" y="62"/>
                  </a:cubicBezTo>
                  <a:cubicBezTo>
                    <a:pt x="54" y="60"/>
                    <a:pt x="51" y="58"/>
                    <a:pt x="47" y="56"/>
                  </a:cubicBezTo>
                  <a:cubicBezTo>
                    <a:pt x="45" y="56"/>
                    <a:pt x="42" y="55"/>
                    <a:pt x="39" y="55"/>
                  </a:cubicBezTo>
                  <a:cubicBezTo>
                    <a:pt x="39" y="47"/>
                    <a:pt x="39" y="47"/>
                    <a:pt x="39" y="47"/>
                  </a:cubicBezTo>
                  <a:cubicBezTo>
                    <a:pt x="57" y="47"/>
                    <a:pt x="57" y="47"/>
                    <a:pt x="57" y="47"/>
                  </a:cubicBezTo>
                  <a:cubicBezTo>
                    <a:pt x="57" y="46"/>
                    <a:pt x="57" y="46"/>
                    <a:pt x="57" y="46"/>
                  </a:cubicBezTo>
                  <a:cubicBezTo>
                    <a:pt x="57" y="0"/>
                    <a:pt x="57" y="0"/>
                    <a:pt x="57" y="0"/>
                  </a:cubicBezTo>
                  <a:lnTo>
                    <a:pt x="0" y="0"/>
                  </a:lnTo>
                  <a:close/>
                  <a:moveTo>
                    <a:pt x="44" y="64"/>
                  </a:moveTo>
                  <a:cubicBezTo>
                    <a:pt x="44" y="64"/>
                    <a:pt x="44" y="64"/>
                    <a:pt x="44" y="64"/>
                  </a:cubicBezTo>
                  <a:cubicBezTo>
                    <a:pt x="45" y="64"/>
                    <a:pt x="45" y="64"/>
                    <a:pt x="45" y="64"/>
                  </a:cubicBezTo>
                  <a:cubicBezTo>
                    <a:pt x="45" y="64"/>
                    <a:pt x="45" y="64"/>
                    <a:pt x="45" y="64"/>
                  </a:cubicBezTo>
                  <a:cubicBezTo>
                    <a:pt x="40" y="66"/>
                    <a:pt x="35" y="67"/>
                    <a:pt x="29" y="67"/>
                  </a:cubicBezTo>
                  <a:cubicBezTo>
                    <a:pt x="23" y="67"/>
                    <a:pt x="18" y="66"/>
                    <a:pt x="13" y="64"/>
                  </a:cubicBezTo>
                  <a:cubicBezTo>
                    <a:pt x="13" y="64"/>
                    <a:pt x="13" y="64"/>
                    <a:pt x="13" y="64"/>
                  </a:cubicBezTo>
                  <a:cubicBezTo>
                    <a:pt x="14" y="63"/>
                    <a:pt x="14" y="63"/>
                    <a:pt x="14" y="63"/>
                  </a:cubicBezTo>
                  <a:cubicBezTo>
                    <a:pt x="18" y="65"/>
                    <a:pt x="24" y="66"/>
                    <a:pt x="29" y="66"/>
                  </a:cubicBezTo>
                  <a:cubicBezTo>
                    <a:pt x="35" y="66"/>
                    <a:pt x="40" y="65"/>
                    <a:pt x="44" y="64"/>
                  </a:cubicBezTo>
                  <a:close/>
                  <a:moveTo>
                    <a:pt x="20" y="59"/>
                  </a:moveTo>
                  <a:cubicBezTo>
                    <a:pt x="20" y="56"/>
                    <a:pt x="20" y="56"/>
                    <a:pt x="20" y="56"/>
                  </a:cubicBezTo>
                  <a:cubicBezTo>
                    <a:pt x="20" y="55"/>
                    <a:pt x="20" y="55"/>
                    <a:pt x="20" y="55"/>
                  </a:cubicBezTo>
                  <a:cubicBezTo>
                    <a:pt x="20" y="55"/>
                    <a:pt x="20" y="55"/>
                    <a:pt x="20" y="55"/>
                  </a:cubicBezTo>
                  <a:cubicBezTo>
                    <a:pt x="20" y="47"/>
                    <a:pt x="20" y="47"/>
                    <a:pt x="20" y="47"/>
                  </a:cubicBezTo>
                  <a:cubicBezTo>
                    <a:pt x="38" y="47"/>
                    <a:pt x="38" y="47"/>
                    <a:pt x="38" y="47"/>
                  </a:cubicBezTo>
                  <a:cubicBezTo>
                    <a:pt x="38" y="55"/>
                    <a:pt x="38" y="55"/>
                    <a:pt x="38" y="55"/>
                  </a:cubicBezTo>
                  <a:cubicBezTo>
                    <a:pt x="38" y="55"/>
                    <a:pt x="38" y="55"/>
                    <a:pt x="38" y="55"/>
                  </a:cubicBezTo>
                  <a:cubicBezTo>
                    <a:pt x="38" y="56"/>
                    <a:pt x="38" y="56"/>
                    <a:pt x="38" y="56"/>
                  </a:cubicBezTo>
                  <a:cubicBezTo>
                    <a:pt x="38" y="59"/>
                    <a:pt x="38" y="59"/>
                    <a:pt x="38" y="59"/>
                  </a:cubicBezTo>
                  <a:lnTo>
                    <a:pt x="20" y="59"/>
                  </a:lnTo>
                  <a:close/>
                  <a:moveTo>
                    <a:pt x="56" y="46"/>
                  </a:moveTo>
                  <a:cubicBezTo>
                    <a:pt x="39" y="46"/>
                    <a:pt x="39" y="46"/>
                    <a:pt x="39" y="46"/>
                  </a:cubicBezTo>
                  <a:cubicBezTo>
                    <a:pt x="19" y="46"/>
                    <a:pt x="19" y="46"/>
                    <a:pt x="19" y="46"/>
                  </a:cubicBezTo>
                  <a:cubicBezTo>
                    <a:pt x="1" y="46"/>
                    <a:pt x="1" y="46"/>
                    <a:pt x="1" y="46"/>
                  </a:cubicBezTo>
                  <a:cubicBezTo>
                    <a:pt x="1" y="1"/>
                    <a:pt x="1" y="1"/>
                    <a:pt x="1" y="1"/>
                  </a:cubicBezTo>
                  <a:cubicBezTo>
                    <a:pt x="56" y="1"/>
                    <a:pt x="56" y="1"/>
                    <a:pt x="56" y="1"/>
                  </a:cubicBezTo>
                  <a:lnTo>
                    <a:pt x="56" y="46"/>
                  </a:lnTo>
                  <a:close/>
                  <a:moveTo>
                    <a:pt x="52" y="39"/>
                  </a:moveTo>
                  <a:cubicBezTo>
                    <a:pt x="52" y="5"/>
                    <a:pt x="52" y="5"/>
                    <a:pt x="52" y="5"/>
                  </a:cubicBezTo>
                  <a:cubicBezTo>
                    <a:pt x="6" y="5"/>
                    <a:pt x="6" y="5"/>
                    <a:pt x="6" y="5"/>
                  </a:cubicBezTo>
                  <a:cubicBezTo>
                    <a:pt x="6" y="40"/>
                    <a:pt x="6" y="40"/>
                    <a:pt x="6" y="40"/>
                  </a:cubicBezTo>
                  <a:cubicBezTo>
                    <a:pt x="52" y="40"/>
                    <a:pt x="52" y="40"/>
                    <a:pt x="52" y="40"/>
                  </a:cubicBezTo>
                  <a:lnTo>
                    <a:pt x="52" y="39"/>
                  </a:lnTo>
                  <a:close/>
                  <a:moveTo>
                    <a:pt x="49" y="41"/>
                  </a:moveTo>
                  <a:cubicBezTo>
                    <a:pt x="48" y="41"/>
                    <a:pt x="47" y="42"/>
                    <a:pt x="47" y="43"/>
                  </a:cubicBezTo>
                  <a:cubicBezTo>
                    <a:pt x="47" y="44"/>
                    <a:pt x="48" y="45"/>
                    <a:pt x="49" y="45"/>
                  </a:cubicBezTo>
                  <a:cubicBezTo>
                    <a:pt x="50" y="45"/>
                    <a:pt x="51" y="44"/>
                    <a:pt x="51" y="43"/>
                  </a:cubicBezTo>
                  <a:cubicBezTo>
                    <a:pt x="51" y="42"/>
                    <a:pt x="50" y="41"/>
                    <a:pt x="49" y="41"/>
                  </a:cubicBezTo>
                  <a:close/>
                  <a:moveTo>
                    <a:pt x="49" y="44"/>
                  </a:moveTo>
                  <a:cubicBezTo>
                    <a:pt x="49" y="44"/>
                    <a:pt x="48" y="43"/>
                    <a:pt x="48" y="43"/>
                  </a:cubicBezTo>
                  <a:cubicBezTo>
                    <a:pt x="48" y="42"/>
                    <a:pt x="49" y="42"/>
                    <a:pt x="49" y="42"/>
                  </a:cubicBezTo>
                  <a:cubicBezTo>
                    <a:pt x="50" y="42"/>
                    <a:pt x="50" y="42"/>
                    <a:pt x="50" y="43"/>
                  </a:cubicBezTo>
                  <a:cubicBezTo>
                    <a:pt x="50" y="43"/>
                    <a:pt x="50" y="44"/>
                    <a:pt x="49" y="44"/>
                  </a:cubicBezTo>
                  <a:close/>
                  <a:moveTo>
                    <a:pt x="26" y="42"/>
                  </a:moveTo>
                  <a:cubicBezTo>
                    <a:pt x="26" y="42"/>
                    <a:pt x="25" y="42"/>
                    <a:pt x="25" y="43"/>
                  </a:cubicBezTo>
                  <a:cubicBezTo>
                    <a:pt x="25" y="44"/>
                    <a:pt x="26" y="44"/>
                    <a:pt x="26" y="44"/>
                  </a:cubicBezTo>
                  <a:cubicBezTo>
                    <a:pt x="27" y="44"/>
                    <a:pt x="27" y="44"/>
                    <a:pt x="27" y="43"/>
                  </a:cubicBezTo>
                  <a:cubicBezTo>
                    <a:pt x="27" y="42"/>
                    <a:pt x="27" y="42"/>
                    <a:pt x="26" y="42"/>
                  </a:cubicBezTo>
                  <a:close/>
                  <a:moveTo>
                    <a:pt x="31" y="42"/>
                  </a:moveTo>
                  <a:cubicBezTo>
                    <a:pt x="31" y="42"/>
                    <a:pt x="30" y="42"/>
                    <a:pt x="30" y="43"/>
                  </a:cubicBezTo>
                  <a:cubicBezTo>
                    <a:pt x="30" y="44"/>
                    <a:pt x="31" y="44"/>
                    <a:pt x="31" y="44"/>
                  </a:cubicBezTo>
                  <a:cubicBezTo>
                    <a:pt x="32" y="44"/>
                    <a:pt x="32" y="44"/>
                    <a:pt x="32" y="43"/>
                  </a:cubicBezTo>
                  <a:cubicBezTo>
                    <a:pt x="32" y="42"/>
                    <a:pt x="32" y="42"/>
                    <a:pt x="31" y="42"/>
                  </a:cubicBezTo>
                  <a:close/>
                  <a:moveTo>
                    <a:pt x="36" y="42"/>
                  </a:moveTo>
                  <a:cubicBezTo>
                    <a:pt x="35" y="42"/>
                    <a:pt x="35" y="42"/>
                    <a:pt x="35" y="43"/>
                  </a:cubicBezTo>
                  <a:cubicBezTo>
                    <a:pt x="35" y="44"/>
                    <a:pt x="35" y="44"/>
                    <a:pt x="36" y="44"/>
                  </a:cubicBezTo>
                  <a:cubicBezTo>
                    <a:pt x="36" y="44"/>
                    <a:pt x="37" y="44"/>
                    <a:pt x="37" y="43"/>
                  </a:cubicBezTo>
                  <a:cubicBezTo>
                    <a:pt x="37" y="42"/>
                    <a:pt x="36" y="42"/>
                    <a:pt x="36" y="42"/>
                  </a:cubicBezTo>
                  <a:close/>
                </a:path>
              </a:pathLst>
            </a:custGeom>
            <a:solidFill>
              <a:srgbClr val="E9655D"/>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06" name="Freeform 180"/>
            <p:cNvSpPr>
              <a:spLocks noEditPoints="1"/>
            </p:cNvSpPr>
            <p:nvPr/>
          </p:nvSpPr>
          <p:spPr bwMode="auto">
            <a:xfrm>
              <a:off x="6561015" y="4543937"/>
              <a:ext cx="433388" cy="288925"/>
            </a:xfrm>
            <a:custGeom>
              <a:avLst/>
              <a:gdLst>
                <a:gd name="T0" fmla="*/ 86 w 93"/>
                <a:gd name="T1" fmla="*/ 0 h 62"/>
                <a:gd name="T2" fmla="*/ 7 w 93"/>
                <a:gd name="T3" fmla="*/ 0 h 62"/>
                <a:gd name="T4" fmla="*/ 0 w 93"/>
                <a:gd name="T5" fmla="*/ 7 h 62"/>
                <a:gd name="T6" fmla="*/ 0 w 93"/>
                <a:gd name="T7" fmla="*/ 55 h 62"/>
                <a:gd name="T8" fmla="*/ 7 w 93"/>
                <a:gd name="T9" fmla="*/ 62 h 62"/>
                <a:gd name="T10" fmla="*/ 86 w 93"/>
                <a:gd name="T11" fmla="*/ 62 h 62"/>
                <a:gd name="T12" fmla="*/ 93 w 93"/>
                <a:gd name="T13" fmla="*/ 55 h 62"/>
                <a:gd name="T14" fmla="*/ 93 w 93"/>
                <a:gd name="T15" fmla="*/ 7 h 62"/>
                <a:gd name="T16" fmla="*/ 86 w 93"/>
                <a:gd name="T17" fmla="*/ 0 h 62"/>
                <a:gd name="T18" fmla="*/ 7 w 93"/>
                <a:gd name="T19" fmla="*/ 6 h 62"/>
                <a:gd name="T20" fmla="*/ 86 w 93"/>
                <a:gd name="T21" fmla="*/ 6 h 62"/>
                <a:gd name="T22" fmla="*/ 87 w 93"/>
                <a:gd name="T23" fmla="*/ 7 h 62"/>
                <a:gd name="T24" fmla="*/ 87 w 93"/>
                <a:gd name="T25" fmla="*/ 12 h 62"/>
                <a:gd name="T26" fmla="*/ 6 w 93"/>
                <a:gd name="T27" fmla="*/ 12 h 62"/>
                <a:gd name="T28" fmla="*/ 6 w 93"/>
                <a:gd name="T29" fmla="*/ 7 h 62"/>
                <a:gd name="T30" fmla="*/ 7 w 93"/>
                <a:gd name="T31" fmla="*/ 6 h 62"/>
                <a:gd name="T32" fmla="*/ 86 w 93"/>
                <a:gd name="T33" fmla="*/ 56 h 62"/>
                <a:gd name="T34" fmla="*/ 7 w 93"/>
                <a:gd name="T35" fmla="*/ 56 h 62"/>
                <a:gd name="T36" fmla="*/ 6 w 93"/>
                <a:gd name="T37" fmla="*/ 55 h 62"/>
                <a:gd name="T38" fmla="*/ 6 w 93"/>
                <a:gd name="T39" fmla="*/ 29 h 62"/>
                <a:gd name="T40" fmla="*/ 87 w 93"/>
                <a:gd name="T41" fmla="*/ 29 h 62"/>
                <a:gd name="T42" fmla="*/ 87 w 93"/>
                <a:gd name="T43" fmla="*/ 55 h 62"/>
                <a:gd name="T44" fmla="*/ 86 w 93"/>
                <a:gd name="T45"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 h="62">
                  <a:moveTo>
                    <a:pt x="86" y="0"/>
                  </a:moveTo>
                  <a:cubicBezTo>
                    <a:pt x="7" y="0"/>
                    <a:pt x="7" y="0"/>
                    <a:pt x="7" y="0"/>
                  </a:cubicBezTo>
                  <a:cubicBezTo>
                    <a:pt x="3" y="0"/>
                    <a:pt x="0" y="3"/>
                    <a:pt x="0" y="7"/>
                  </a:cubicBezTo>
                  <a:cubicBezTo>
                    <a:pt x="0" y="55"/>
                    <a:pt x="0" y="55"/>
                    <a:pt x="0" y="55"/>
                  </a:cubicBezTo>
                  <a:cubicBezTo>
                    <a:pt x="0" y="59"/>
                    <a:pt x="3" y="62"/>
                    <a:pt x="7" y="62"/>
                  </a:cubicBezTo>
                  <a:cubicBezTo>
                    <a:pt x="86" y="62"/>
                    <a:pt x="86" y="62"/>
                    <a:pt x="86" y="62"/>
                  </a:cubicBezTo>
                  <a:cubicBezTo>
                    <a:pt x="90" y="62"/>
                    <a:pt x="93" y="59"/>
                    <a:pt x="93" y="55"/>
                  </a:cubicBezTo>
                  <a:cubicBezTo>
                    <a:pt x="93" y="7"/>
                    <a:pt x="93" y="7"/>
                    <a:pt x="93" y="7"/>
                  </a:cubicBezTo>
                  <a:cubicBezTo>
                    <a:pt x="93" y="3"/>
                    <a:pt x="90" y="0"/>
                    <a:pt x="86" y="0"/>
                  </a:cubicBezTo>
                  <a:close/>
                  <a:moveTo>
                    <a:pt x="7" y="6"/>
                  </a:moveTo>
                  <a:cubicBezTo>
                    <a:pt x="86" y="6"/>
                    <a:pt x="86" y="6"/>
                    <a:pt x="86" y="6"/>
                  </a:cubicBezTo>
                  <a:cubicBezTo>
                    <a:pt x="86" y="6"/>
                    <a:pt x="87" y="6"/>
                    <a:pt x="87" y="7"/>
                  </a:cubicBezTo>
                  <a:cubicBezTo>
                    <a:pt x="87" y="12"/>
                    <a:pt x="87" y="12"/>
                    <a:pt x="87" y="12"/>
                  </a:cubicBezTo>
                  <a:cubicBezTo>
                    <a:pt x="6" y="12"/>
                    <a:pt x="6" y="12"/>
                    <a:pt x="6" y="12"/>
                  </a:cubicBezTo>
                  <a:cubicBezTo>
                    <a:pt x="6" y="7"/>
                    <a:pt x="6" y="7"/>
                    <a:pt x="6" y="7"/>
                  </a:cubicBezTo>
                  <a:cubicBezTo>
                    <a:pt x="6" y="6"/>
                    <a:pt x="7" y="6"/>
                    <a:pt x="7" y="6"/>
                  </a:cubicBezTo>
                  <a:close/>
                  <a:moveTo>
                    <a:pt x="86" y="56"/>
                  </a:moveTo>
                  <a:cubicBezTo>
                    <a:pt x="7" y="56"/>
                    <a:pt x="7" y="56"/>
                    <a:pt x="7" y="56"/>
                  </a:cubicBezTo>
                  <a:cubicBezTo>
                    <a:pt x="7" y="56"/>
                    <a:pt x="6" y="55"/>
                    <a:pt x="6" y="55"/>
                  </a:cubicBezTo>
                  <a:cubicBezTo>
                    <a:pt x="6" y="29"/>
                    <a:pt x="6" y="29"/>
                    <a:pt x="6" y="29"/>
                  </a:cubicBezTo>
                  <a:cubicBezTo>
                    <a:pt x="87" y="29"/>
                    <a:pt x="87" y="29"/>
                    <a:pt x="87" y="29"/>
                  </a:cubicBezTo>
                  <a:cubicBezTo>
                    <a:pt x="87" y="55"/>
                    <a:pt x="87" y="55"/>
                    <a:pt x="87" y="55"/>
                  </a:cubicBezTo>
                  <a:cubicBezTo>
                    <a:pt x="87" y="55"/>
                    <a:pt x="86" y="56"/>
                    <a:pt x="86" y="56"/>
                  </a:cubicBezTo>
                  <a:close/>
                </a:path>
              </a:pathLst>
            </a:custGeom>
            <a:solidFill>
              <a:srgbClr val="A99D88"/>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endParaRPr>
            </a:p>
          </p:txBody>
        </p:sp>
        <p:sp>
          <p:nvSpPr>
            <p:cNvPr id="107" name="矩形 106"/>
            <p:cNvSpPr/>
            <p:nvPr/>
          </p:nvSpPr>
          <p:spPr>
            <a:xfrm>
              <a:off x="4680619" y="1409872"/>
              <a:ext cx="1800913" cy="6203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微软雅黑" pitchFamily="34" charset="-122"/>
                  <a:ea typeface="微软雅黑"/>
                </a:rPr>
                <a:t>单击此处添加文字文字</a:t>
              </a:r>
            </a:p>
          </p:txBody>
        </p:sp>
        <p:sp>
          <p:nvSpPr>
            <p:cNvPr id="108" name="文本框 137"/>
            <p:cNvSpPr txBox="1"/>
            <p:nvPr/>
          </p:nvSpPr>
          <p:spPr>
            <a:xfrm flipH="1">
              <a:off x="4672373" y="1100082"/>
              <a:ext cx="1445500" cy="4379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文字文字</a:t>
              </a:r>
            </a:p>
          </p:txBody>
        </p:sp>
        <p:sp>
          <p:nvSpPr>
            <p:cNvPr id="109" name="矩形 108"/>
            <p:cNvSpPr/>
            <p:nvPr/>
          </p:nvSpPr>
          <p:spPr>
            <a:xfrm>
              <a:off x="7543658" y="3050724"/>
              <a:ext cx="1562651" cy="6203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微软雅黑" pitchFamily="34" charset="-122"/>
                  <a:ea typeface="微软雅黑"/>
                </a:rPr>
                <a:t>单击此处添加文字文字</a:t>
              </a:r>
            </a:p>
          </p:txBody>
        </p:sp>
        <p:sp>
          <p:nvSpPr>
            <p:cNvPr id="110" name="文本框 139"/>
            <p:cNvSpPr txBox="1"/>
            <p:nvPr/>
          </p:nvSpPr>
          <p:spPr>
            <a:xfrm flipH="1">
              <a:off x="7567945" y="2740933"/>
              <a:ext cx="1349229" cy="4379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文字文字</a:t>
              </a:r>
            </a:p>
          </p:txBody>
        </p:sp>
        <p:sp>
          <p:nvSpPr>
            <p:cNvPr id="111" name="矩形 110"/>
            <p:cNvSpPr/>
            <p:nvPr/>
          </p:nvSpPr>
          <p:spPr>
            <a:xfrm>
              <a:off x="5598615" y="5344077"/>
              <a:ext cx="1538363" cy="6203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微软雅黑" pitchFamily="34" charset="-122"/>
                  <a:ea typeface="微软雅黑"/>
                </a:rPr>
                <a:t>单击此处添加文字文字</a:t>
              </a:r>
            </a:p>
          </p:txBody>
        </p:sp>
        <p:sp>
          <p:nvSpPr>
            <p:cNvPr id="112" name="文本框 141"/>
            <p:cNvSpPr txBox="1"/>
            <p:nvPr/>
          </p:nvSpPr>
          <p:spPr>
            <a:xfrm flipH="1">
              <a:off x="5612338" y="5020561"/>
              <a:ext cx="1343194" cy="4379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文字文字</a:t>
              </a:r>
            </a:p>
          </p:txBody>
        </p:sp>
        <p:sp>
          <p:nvSpPr>
            <p:cNvPr id="113" name="矩形 112"/>
            <p:cNvSpPr/>
            <p:nvPr/>
          </p:nvSpPr>
          <p:spPr>
            <a:xfrm>
              <a:off x="2736061" y="3674252"/>
              <a:ext cx="1749885" cy="6203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lumMod val="95000"/>
                    </a:prstClr>
                  </a:solidFill>
                  <a:effectLst/>
                  <a:uLnTx/>
                  <a:uFillTx/>
                  <a:latin typeface="微软雅黑" pitchFamily="34" charset="-122"/>
                  <a:ea typeface="微软雅黑"/>
                </a:rPr>
                <a:t>单击此处添加文字文字</a:t>
              </a:r>
            </a:p>
          </p:txBody>
        </p:sp>
        <p:sp>
          <p:nvSpPr>
            <p:cNvPr id="114" name="文本框 143"/>
            <p:cNvSpPr txBox="1"/>
            <p:nvPr/>
          </p:nvSpPr>
          <p:spPr>
            <a:xfrm flipH="1">
              <a:off x="2727815" y="3350735"/>
              <a:ext cx="1439030" cy="43791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Arial"/>
                  <a:ea typeface="微软雅黑"/>
                </a:rPr>
                <a:t>文字文字</a:t>
              </a:r>
            </a:p>
          </p:txBody>
        </p:sp>
      </p:grpSp>
    </p:spTree>
    <p:extLst>
      <p:ext uri="{BB962C8B-B14F-4D97-AF65-F5344CB8AC3E}">
        <p14:creationId xmlns:p14="http://schemas.microsoft.com/office/powerpoint/2010/main" val="151586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itle 1"/>
          <p:cNvSpPr txBox="1">
            <a:spLocks/>
          </p:cNvSpPr>
          <p:nvPr/>
        </p:nvSpPr>
        <p:spPr>
          <a:xfrm>
            <a:off x="288429" y="1176918"/>
            <a:ext cx="10515600" cy="69763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fontAlgn="auto">
              <a:spcAft>
                <a:spcPts val="0"/>
              </a:spcAft>
            </a:pPr>
            <a:r>
              <a:rPr lang="id-ID" sz="3200" smtClean="0">
                <a:solidFill>
                  <a:srgbClr val="44546A"/>
                </a:solidFill>
                <a:latin typeface="Roboto" panose="02000000000000000000" pitchFamily="2" charset="0"/>
                <a:ea typeface="Roboto" panose="02000000000000000000" pitchFamily="2" charset="0"/>
                <a:cs typeface="Lato" panose="020F0502020204030203" pitchFamily="34" charset="0"/>
              </a:rPr>
              <a:t>Pencil Diagram</a:t>
            </a:r>
            <a:endParaRPr lang="en-US" sz="3200">
              <a:solidFill>
                <a:srgbClr val="44546A"/>
              </a:solidFill>
              <a:latin typeface="Roboto" panose="02000000000000000000" pitchFamily="2" charset="0"/>
              <a:ea typeface="Roboto" panose="02000000000000000000" pitchFamily="2" charset="0"/>
              <a:cs typeface="Lato" panose="020F0502020204030203" pitchFamily="34" charset="0"/>
            </a:endParaRPr>
          </a:p>
        </p:txBody>
      </p:sp>
      <p:sp>
        <p:nvSpPr>
          <p:cNvPr id="73" name="Text Placeholder 2"/>
          <p:cNvSpPr txBox="1">
            <a:spLocks/>
          </p:cNvSpPr>
          <p:nvPr/>
        </p:nvSpPr>
        <p:spPr>
          <a:xfrm>
            <a:off x="288429" y="1821545"/>
            <a:ext cx="10515600" cy="50358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fontAlgn="auto">
              <a:spcAft>
                <a:spcPts val="0"/>
              </a:spcAft>
            </a:pPr>
            <a:r>
              <a:rPr lang="en-US" sz="1400" smtClean="0">
                <a:solidFill>
                  <a:prstClr val="white">
                    <a:lumMod val="65000"/>
                  </a:prstClr>
                </a:solidFill>
                <a:latin typeface="Roboto" panose="02000000000000000000" pitchFamily="2" charset="0"/>
                <a:ea typeface="Roboto" panose="02000000000000000000" pitchFamily="2" charset="0"/>
                <a:cs typeface="Lato" panose="020F0502020204030203" pitchFamily="34" charset="0"/>
              </a:rPr>
              <a:t>Put a relevant subtitle in </a:t>
            </a:r>
            <a:r>
              <a:rPr lang="en-US" sz="1400" smtClean="0">
                <a:solidFill>
                  <a:srgbClr val="90BC33"/>
                </a:solidFill>
                <a:latin typeface="Roboto" panose="02000000000000000000" pitchFamily="2" charset="0"/>
                <a:ea typeface="Roboto" panose="02000000000000000000" pitchFamily="2" charset="0"/>
                <a:cs typeface="Lato" panose="020F0502020204030203" pitchFamily="34" charset="0"/>
              </a:rPr>
              <a:t>this line</a:t>
            </a:r>
          </a:p>
          <a:p>
            <a:pPr fontAlgn="auto">
              <a:spcAft>
                <a:spcPts val="0"/>
              </a:spcAft>
            </a:pPr>
            <a:endParaRPr lang="en-US" sz="1400">
              <a:solidFill>
                <a:srgbClr val="90BC33"/>
              </a:solidFill>
              <a:latin typeface="Roboto" panose="02000000000000000000" pitchFamily="2" charset="0"/>
              <a:ea typeface="Roboto" panose="02000000000000000000" pitchFamily="2" charset="0"/>
              <a:cs typeface="Lato" panose="020F0502020204030203" pitchFamily="34" charset="0"/>
            </a:endParaRPr>
          </a:p>
        </p:txBody>
      </p:sp>
      <p:sp>
        <p:nvSpPr>
          <p:cNvPr id="74" name="Rectangle 6"/>
          <p:cNvSpPr/>
          <p:nvPr/>
        </p:nvSpPr>
        <p:spPr>
          <a:xfrm flipH="1">
            <a:off x="1212440" y="4359786"/>
            <a:ext cx="4192681" cy="856739"/>
          </a:xfrm>
          <a:prstGeom prst="rect">
            <a:avLst/>
          </a:prstGeom>
          <a:gradFill>
            <a:gsLst>
              <a:gs pos="0">
                <a:srgbClr val="6C2B43">
                  <a:lumMod val="5000"/>
                  <a:lumOff val="95000"/>
                </a:srgbClr>
              </a:gs>
              <a:gs pos="38000">
                <a:srgbClr val="FA9C00"/>
              </a:gs>
              <a:gs pos="100000">
                <a:srgbClr val="FA9C00"/>
              </a:gs>
            </a:gsLst>
            <a:lin ang="10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1"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5" name="Rectangle 7"/>
          <p:cNvSpPr/>
          <p:nvPr/>
        </p:nvSpPr>
        <p:spPr>
          <a:xfrm>
            <a:off x="3859037" y="6042627"/>
            <a:ext cx="3950495" cy="856739"/>
          </a:xfrm>
          <a:prstGeom prst="rect">
            <a:avLst/>
          </a:prstGeom>
          <a:gradFill>
            <a:gsLst>
              <a:gs pos="0">
                <a:srgbClr val="6C2B43">
                  <a:lumMod val="5000"/>
                  <a:lumOff val="95000"/>
                </a:srgbClr>
              </a:gs>
              <a:gs pos="35000">
                <a:srgbClr val="DF361F"/>
              </a:gs>
              <a:gs pos="83000">
                <a:srgbClr val="DF361F"/>
              </a:gs>
              <a:gs pos="100000">
                <a:srgbClr val="DF361F"/>
              </a:gs>
            </a:gsLst>
            <a:lin ang="10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1"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6" name="Rectangle 8"/>
          <p:cNvSpPr/>
          <p:nvPr/>
        </p:nvSpPr>
        <p:spPr>
          <a:xfrm flipH="1">
            <a:off x="2906934" y="2600661"/>
            <a:ext cx="4125913" cy="856739"/>
          </a:xfrm>
          <a:prstGeom prst="rect">
            <a:avLst/>
          </a:prstGeom>
          <a:gradFill>
            <a:gsLst>
              <a:gs pos="0">
                <a:srgbClr val="6C2B43">
                  <a:lumMod val="5000"/>
                  <a:lumOff val="95000"/>
                </a:srgbClr>
              </a:gs>
              <a:gs pos="35000">
                <a:srgbClr val="90BC33"/>
              </a:gs>
              <a:gs pos="83000">
                <a:srgbClr val="90BC33"/>
              </a:gs>
              <a:gs pos="100000">
                <a:srgbClr val="90BC33"/>
              </a:gs>
            </a:gsLst>
            <a:lin ang="10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1"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7" name="Rectangle 9"/>
          <p:cNvSpPr/>
          <p:nvPr/>
        </p:nvSpPr>
        <p:spPr>
          <a:xfrm>
            <a:off x="5601552" y="4075456"/>
            <a:ext cx="3653157" cy="856739"/>
          </a:xfrm>
          <a:prstGeom prst="rect">
            <a:avLst/>
          </a:prstGeom>
          <a:gradFill>
            <a:gsLst>
              <a:gs pos="0">
                <a:srgbClr val="6C2B43">
                  <a:lumMod val="5000"/>
                  <a:lumOff val="95000"/>
                </a:srgbClr>
              </a:gs>
              <a:gs pos="35000">
                <a:srgbClr val="6C2B43">
                  <a:lumMod val="45000"/>
                  <a:lumOff val="55000"/>
                </a:srgbClr>
              </a:gs>
              <a:gs pos="83000">
                <a:srgbClr val="6C2B43">
                  <a:lumMod val="45000"/>
                  <a:lumOff val="55000"/>
                </a:srgbClr>
              </a:gs>
              <a:gs pos="100000">
                <a:srgbClr val="6C2B43">
                  <a:lumMod val="30000"/>
                  <a:lumOff val="70000"/>
                </a:srgbClr>
              </a:gs>
            </a:gsLst>
            <a:lin ang="108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1"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grpSp>
        <p:nvGrpSpPr>
          <p:cNvPr id="78" name="Group 10"/>
          <p:cNvGrpSpPr/>
          <p:nvPr/>
        </p:nvGrpSpPr>
        <p:grpSpPr>
          <a:xfrm>
            <a:off x="2577132" y="2372903"/>
            <a:ext cx="4953132" cy="5259846"/>
            <a:chOff x="2997200" y="769938"/>
            <a:chExt cx="5232401" cy="5481084"/>
          </a:xfrm>
        </p:grpSpPr>
        <p:sp>
          <p:nvSpPr>
            <p:cNvPr id="79" name="Freeform 11"/>
            <p:cNvSpPr>
              <a:spLocks/>
            </p:cNvSpPr>
            <p:nvPr/>
          </p:nvSpPr>
          <p:spPr bwMode="auto">
            <a:xfrm>
              <a:off x="7556501" y="769938"/>
              <a:ext cx="673100" cy="641350"/>
            </a:xfrm>
            <a:custGeom>
              <a:avLst/>
              <a:gdLst>
                <a:gd name="T0" fmla="*/ 21 w 424"/>
                <a:gd name="T1" fmla="*/ 190 h 404"/>
                <a:gd name="T2" fmla="*/ 0 w 424"/>
                <a:gd name="T3" fmla="*/ 0 h 404"/>
                <a:gd name="T4" fmla="*/ 182 w 424"/>
                <a:gd name="T5" fmla="*/ 83 h 404"/>
                <a:gd name="T6" fmla="*/ 333 w 424"/>
                <a:gd name="T7" fmla="*/ 227 h 404"/>
                <a:gd name="T8" fmla="*/ 424 w 424"/>
                <a:gd name="T9" fmla="*/ 404 h 404"/>
                <a:gd name="T10" fmla="*/ 233 w 424"/>
                <a:gd name="T11" fmla="*/ 393 h 404"/>
                <a:gd name="T12" fmla="*/ 21 w 424"/>
                <a:gd name="T13" fmla="*/ 190 h 404"/>
              </a:gdLst>
              <a:ahLst/>
              <a:cxnLst>
                <a:cxn ang="0">
                  <a:pos x="T0" y="T1"/>
                </a:cxn>
                <a:cxn ang="0">
                  <a:pos x="T2" y="T3"/>
                </a:cxn>
                <a:cxn ang="0">
                  <a:pos x="T4" y="T5"/>
                </a:cxn>
                <a:cxn ang="0">
                  <a:pos x="T6" y="T7"/>
                </a:cxn>
                <a:cxn ang="0">
                  <a:pos x="T8" y="T9"/>
                </a:cxn>
                <a:cxn ang="0">
                  <a:pos x="T10" y="T11"/>
                </a:cxn>
                <a:cxn ang="0">
                  <a:pos x="T12" y="T13"/>
                </a:cxn>
              </a:cxnLst>
              <a:rect l="0" t="0" r="r" b="b"/>
              <a:pathLst>
                <a:path w="424" h="404">
                  <a:moveTo>
                    <a:pt x="21" y="190"/>
                  </a:moveTo>
                  <a:lnTo>
                    <a:pt x="0" y="0"/>
                  </a:lnTo>
                  <a:lnTo>
                    <a:pt x="182" y="83"/>
                  </a:lnTo>
                  <a:lnTo>
                    <a:pt x="333" y="227"/>
                  </a:lnTo>
                  <a:lnTo>
                    <a:pt x="424" y="404"/>
                  </a:lnTo>
                  <a:lnTo>
                    <a:pt x="233" y="393"/>
                  </a:lnTo>
                  <a:lnTo>
                    <a:pt x="21" y="190"/>
                  </a:lnTo>
                  <a:close/>
                </a:path>
              </a:pathLst>
            </a:custGeom>
            <a:solidFill>
              <a:srgbClr val="BCA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0" name="Freeform 12"/>
            <p:cNvSpPr>
              <a:spLocks/>
            </p:cNvSpPr>
            <p:nvPr/>
          </p:nvSpPr>
          <p:spPr bwMode="auto">
            <a:xfrm>
              <a:off x="7556501" y="769938"/>
              <a:ext cx="673100" cy="641350"/>
            </a:xfrm>
            <a:custGeom>
              <a:avLst/>
              <a:gdLst>
                <a:gd name="T0" fmla="*/ 21 w 424"/>
                <a:gd name="T1" fmla="*/ 190 h 404"/>
                <a:gd name="T2" fmla="*/ 0 w 424"/>
                <a:gd name="T3" fmla="*/ 0 h 404"/>
                <a:gd name="T4" fmla="*/ 182 w 424"/>
                <a:gd name="T5" fmla="*/ 83 h 404"/>
                <a:gd name="T6" fmla="*/ 333 w 424"/>
                <a:gd name="T7" fmla="*/ 227 h 404"/>
                <a:gd name="T8" fmla="*/ 424 w 424"/>
                <a:gd name="T9" fmla="*/ 404 h 404"/>
                <a:gd name="T10" fmla="*/ 233 w 424"/>
                <a:gd name="T11" fmla="*/ 393 h 404"/>
                <a:gd name="T12" fmla="*/ 21 w 424"/>
                <a:gd name="T13" fmla="*/ 190 h 404"/>
              </a:gdLst>
              <a:ahLst/>
              <a:cxnLst>
                <a:cxn ang="0">
                  <a:pos x="T0" y="T1"/>
                </a:cxn>
                <a:cxn ang="0">
                  <a:pos x="T2" y="T3"/>
                </a:cxn>
                <a:cxn ang="0">
                  <a:pos x="T4" y="T5"/>
                </a:cxn>
                <a:cxn ang="0">
                  <a:pos x="T6" y="T7"/>
                </a:cxn>
                <a:cxn ang="0">
                  <a:pos x="T8" y="T9"/>
                </a:cxn>
                <a:cxn ang="0">
                  <a:pos x="T10" y="T11"/>
                </a:cxn>
                <a:cxn ang="0">
                  <a:pos x="T12" y="T13"/>
                </a:cxn>
              </a:cxnLst>
              <a:rect l="0" t="0" r="r" b="b"/>
              <a:pathLst>
                <a:path w="424" h="404">
                  <a:moveTo>
                    <a:pt x="21" y="190"/>
                  </a:moveTo>
                  <a:lnTo>
                    <a:pt x="0" y="0"/>
                  </a:lnTo>
                  <a:lnTo>
                    <a:pt x="182" y="83"/>
                  </a:lnTo>
                  <a:lnTo>
                    <a:pt x="333" y="227"/>
                  </a:lnTo>
                  <a:lnTo>
                    <a:pt x="424" y="404"/>
                  </a:lnTo>
                  <a:lnTo>
                    <a:pt x="233" y="393"/>
                  </a:lnTo>
                  <a:lnTo>
                    <a:pt x="21" y="1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1" name="Freeform 13"/>
            <p:cNvSpPr>
              <a:spLocks/>
            </p:cNvSpPr>
            <p:nvPr/>
          </p:nvSpPr>
          <p:spPr bwMode="auto">
            <a:xfrm>
              <a:off x="2997200" y="4926013"/>
              <a:ext cx="1268413" cy="1296988"/>
            </a:xfrm>
            <a:custGeom>
              <a:avLst/>
              <a:gdLst>
                <a:gd name="T0" fmla="*/ 707 w 799"/>
                <a:gd name="T1" fmla="*/ 501 h 817"/>
                <a:gd name="T2" fmla="*/ 0 w 799"/>
                <a:gd name="T3" fmla="*/ 817 h 817"/>
                <a:gd name="T4" fmla="*/ 283 w 799"/>
                <a:gd name="T5" fmla="*/ 96 h 817"/>
                <a:gd name="T6" fmla="*/ 374 w 799"/>
                <a:gd name="T7" fmla="*/ 0 h 817"/>
                <a:gd name="T8" fmla="*/ 799 w 799"/>
                <a:gd name="T9" fmla="*/ 404 h 817"/>
                <a:gd name="T10" fmla="*/ 707 w 799"/>
                <a:gd name="T11" fmla="*/ 501 h 817"/>
              </a:gdLst>
              <a:ahLst/>
              <a:cxnLst>
                <a:cxn ang="0">
                  <a:pos x="T0" y="T1"/>
                </a:cxn>
                <a:cxn ang="0">
                  <a:pos x="T2" y="T3"/>
                </a:cxn>
                <a:cxn ang="0">
                  <a:pos x="T4" y="T5"/>
                </a:cxn>
                <a:cxn ang="0">
                  <a:pos x="T6" y="T7"/>
                </a:cxn>
                <a:cxn ang="0">
                  <a:pos x="T8" y="T9"/>
                </a:cxn>
                <a:cxn ang="0">
                  <a:pos x="T10" y="T11"/>
                </a:cxn>
              </a:cxnLst>
              <a:rect l="0" t="0" r="r" b="b"/>
              <a:pathLst>
                <a:path w="799" h="817">
                  <a:moveTo>
                    <a:pt x="707" y="501"/>
                  </a:moveTo>
                  <a:lnTo>
                    <a:pt x="0" y="817"/>
                  </a:lnTo>
                  <a:lnTo>
                    <a:pt x="283" y="96"/>
                  </a:lnTo>
                  <a:lnTo>
                    <a:pt x="374" y="0"/>
                  </a:lnTo>
                  <a:lnTo>
                    <a:pt x="799" y="404"/>
                  </a:lnTo>
                  <a:lnTo>
                    <a:pt x="707" y="501"/>
                  </a:lnTo>
                  <a:close/>
                </a:path>
              </a:pathLst>
            </a:custGeom>
            <a:solidFill>
              <a:srgbClr val="D3AC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2" name="Freeform 14"/>
            <p:cNvSpPr>
              <a:spLocks/>
            </p:cNvSpPr>
            <p:nvPr/>
          </p:nvSpPr>
          <p:spPr bwMode="auto">
            <a:xfrm>
              <a:off x="2997200" y="4926013"/>
              <a:ext cx="1268413" cy="1296988"/>
            </a:xfrm>
            <a:custGeom>
              <a:avLst/>
              <a:gdLst>
                <a:gd name="T0" fmla="*/ 707 w 799"/>
                <a:gd name="T1" fmla="*/ 501 h 817"/>
                <a:gd name="T2" fmla="*/ 0 w 799"/>
                <a:gd name="T3" fmla="*/ 817 h 817"/>
                <a:gd name="T4" fmla="*/ 283 w 799"/>
                <a:gd name="T5" fmla="*/ 96 h 817"/>
                <a:gd name="T6" fmla="*/ 374 w 799"/>
                <a:gd name="T7" fmla="*/ 0 h 817"/>
                <a:gd name="T8" fmla="*/ 799 w 799"/>
                <a:gd name="T9" fmla="*/ 404 h 817"/>
                <a:gd name="T10" fmla="*/ 707 w 799"/>
                <a:gd name="T11" fmla="*/ 501 h 817"/>
              </a:gdLst>
              <a:ahLst/>
              <a:cxnLst>
                <a:cxn ang="0">
                  <a:pos x="T0" y="T1"/>
                </a:cxn>
                <a:cxn ang="0">
                  <a:pos x="T2" y="T3"/>
                </a:cxn>
                <a:cxn ang="0">
                  <a:pos x="T4" y="T5"/>
                </a:cxn>
                <a:cxn ang="0">
                  <a:pos x="T6" y="T7"/>
                </a:cxn>
                <a:cxn ang="0">
                  <a:pos x="T8" y="T9"/>
                </a:cxn>
                <a:cxn ang="0">
                  <a:pos x="T10" y="T11"/>
                </a:cxn>
              </a:cxnLst>
              <a:rect l="0" t="0" r="r" b="b"/>
              <a:pathLst>
                <a:path w="799" h="817">
                  <a:moveTo>
                    <a:pt x="707" y="501"/>
                  </a:moveTo>
                  <a:lnTo>
                    <a:pt x="0" y="817"/>
                  </a:lnTo>
                  <a:lnTo>
                    <a:pt x="283" y="96"/>
                  </a:lnTo>
                  <a:lnTo>
                    <a:pt x="374" y="0"/>
                  </a:lnTo>
                  <a:lnTo>
                    <a:pt x="799" y="404"/>
                  </a:lnTo>
                  <a:lnTo>
                    <a:pt x="707" y="50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3" name="Freeform 15"/>
            <p:cNvSpPr>
              <a:spLocks/>
            </p:cNvSpPr>
            <p:nvPr/>
          </p:nvSpPr>
          <p:spPr bwMode="auto">
            <a:xfrm>
              <a:off x="3430588" y="4019550"/>
              <a:ext cx="1249363" cy="1290638"/>
            </a:xfrm>
            <a:custGeom>
              <a:avLst/>
              <a:gdLst>
                <a:gd name="T0" fmla="*/ 554 w 675"/>
                <a:gd name="T1" fmla="*/ 0 h 697"/>
                <a:gd name="T2" fmla="*/ 18 w 675"/>
                <a:gd name="T3" fmla="*/ 562 h 697"/>
                <a:gd name="T4" fmla="*/ 4 w 675"/>
                <a:gd name="T5" fmla="*/ 613 h 697"/>
                <a:gd name="T6" fmla="*/ 14 w 675"/>
                <a:gd name="T7" fmla="*/ 651 h 697"/>
                <a:gd name="T8" fmla="*/ 51 w 675"/>
                <a:gd name="T9" fmla="*/ 686 h 697"/>
                <a:gd name="T10" fmla="*/ 88 w 675"/>
                <a:gd name="T11" fmla="*/ 694 h 697"/>
                <a:gd name="T12" fmla="*/ 139 w 675"/>
                <a:gd name="T13" fmla="*/ 678 h 697"/>
                <a:gd name="T14" fmla="*/ 675 w 675"/>
                <a:gd name="T15" fmla="*/ 116 h 697"/>
                <a:gd name="T16" fmla="*/ 554 w 675"/>
                <a:gd name="T17" fmla="*/ 0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5" h="697">
                  <a:moveTo>
                    <a:pt x="554" y="0"/>
                  </a:moveTo>
                  <a:cubicBezTo>
                    <a:pt x="18" y="562"/>
                    <a:pt x="18" y="562"/>
                    <a:pt x="18" y="562"/>
                  </a:cubicBezTo>
                  <a:cubicBezTo>
                    <a:pt x="6" y="574"/>
                    <a:pt x="0" y="597"/>
                    <a:pt x="4" y="613"/>
                  </a:cubicBezTo>
                  <a:cubicBezTo>
                    <a:pt x="14" y="651"/>
                    <a:pt x="14" y="651"/>
                    <a:pt x="14" y="651"/>
                  </a:cubicBezTo>
                  <a:cubicBezTo>
                    <a:pt x="18" y="667"/>
                    <a:pt x="35" y="683"/>
                    <a:pt x="51" y="686"/>
                  </a:cubicBezTo>
                  <a:cubicBezTo>
                    <a:pt x="88" y="694"/>
                    <a:pt x="88" y="694"/>
                    <a:pt x="88" y="694"/>
                  </a:cubicBezTo>
                  <a:cubicBezTo>
                    <a:pt x="105" y="697"/>
                    <a:pt x="128" y="690"/>
                    <a:pt x="139" y="678"/>
                  </a:cubicBezTo>
                  <a:cubicBezTo>
                    <a:pt x="675" y="116"/>
                    <a:pt x="675" y="116"/>
                    <a:pt x="675" y="116"/>
                  </a:cubicBezTo>
                  <a:cubicBezTo>
                    <a:pt x="554" y="0"/>
                    <a:pt x="554" y="0"/>
                    <a:pt x="554" y="0"/>
                  </a:cubicBezTo>
                </a:path>
              </a:pathLst>
            </a:custGeom>
            <a:solidFill>
              <a:srgbClr val="DF361F">
                <a:lumMod val="40000"/>
                <a:lumOff val="6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4" name="Freeform 16"/>
            <p:cNvSpPr>
              <a:spLocks/>
            </p:cNvSpPr>
            <p:nvPr/>
          </p:nvSpPr>
          <p:spPr bwMode="auto">
            <a:xfrm>
              <a:off x="3654425" y="4235450"/>
              <a:ext cx="1249363" cy="1289050"/>
            </a:xfrm>
            <a:custGeom>
              <a:avLst/>
              <a:gdLst>
                <a:gd name="T0" fmla="*/ 554 w 675"/>
                <a:gd name="T1" fmla="*/ 0 h 697"/>
                <a:gd name="T2" fmla="*/ 18 w 675"/>
                <a:gd name="T3" fmla="*/ 562 h 697"/>
                <a:gd name="T4" fmla="*/ 5 w 675"/>
                <a:gd name="T5" fmla="*/ 613 h 697"/>
                <a:gd name="T6" fmla="*/ 14 w 675"/>
                <a:gd name="T7" fmla="*/ 650 h 697"/>
                <a:gd name="T8" fmla="*/ 51 w 675"/>
                <a:gd name="T9" fmla="*/ 686 h 697"/>
                <a:gd name="T10" fmla="*/ 89 w 675"/>
                <a:gd name="T11" fmla="*/ 693 h 697"/>
                <a:gd name="T12" fmla="*/ 139 w 675"/>
                <a:gd name="T13" fmla="*/ 677 h 697"/>
                <a:gd name="T14" fmla="*/ 675 w 675"/>
                <a:gd name="T15" fmla="*/ 116 h 697"/>
                <a:gd name="T16" fmla="*/ 554 w 675"/>
                <a:gd name="T17" fmla="*/ 0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5" h="697">
                  <a:moveTo>
                    <a:pt x="554" y="0"/>
                  </a:moveTo>
                  <a:cubicBezTo>
                    <a:pt x="18" y="562"/>
                    <a:pt x="18" y="562"/>
                    <a:pt x="18" y="562"/>
                  </a:cubicBezTo>
                  <a:cubicBezTo>
                    <a:pt x="7" y="574"/>
                    <a:pt x="0" y="597"/>
                    <a:pt x="5" y="613"/>
                  </a:cubicBezTo>
                  <a:cubicBezTo>
                    <a:pt x="14" y="650"/>
                    <a:pt x="14" y="650"/>
                    <a:pt x="14" y="650"/>
                  </a:cubicBezTo>
                  <a:cubicBezTo>
                    <a:pt x="18" y="666"/>
                    <a:pt x="35" y="682"/>
                    <a:pt x="51" y="686"/>
                  </a:cubicBezTo>
                  <a:cubicBezTo>
                    <a:pt x="89" y="693"/>
                    <a:pt x="89" y="693"/>
                    <a:pt x="89" y="693"/>
                  </a:cubicBezTo>
                  <a:cubicBezTo>
                    <a:pt x="105" y="697"/>
                    <a:pt x="128" y="689"/>
                    <a:pt x="139" y="677"/>
                  </a:cubicBezTo>
                  <a:cubicBezTo>
                    <a:pt x="675" y="116"/>
                    <a:pt x="675" y="116"/>
                    <a:pt x="675" y="116"/>
                  </a:cubicBezTo>
                  <a:cubicBezTo>
                    <a:pt x="554" y="0"/>
                    <a:pt x="554" y="0"/>
                    <a:pt x="554" y="0"/>
                  </a:cubicBezTo>
                </a:path>
              </a:pathLst>
            </a:custGeom>
            <a:solidFill>
              <a:srgbClr val="DF3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5" name="Freeform 17"/>
            <p:cNvSpPr>
              <a:spLocks/>
            </p:cNvSpPr>
            <p:nvPr/>
          </p:nvSpPr>
          <p:spPr bwMode="auto">
            <a:xfrm>
              <a:off x="3879850" y="4449763"/>
              <a:ext cx="1247775" cy="1287463"/>
            </a:xfrm>
            <a:custGeom>
              <a:avLst/>
              <a:gdLst>
                <a:gd name="T0" fmla="*/ 553 w 674"/>
                <a:gd name="T1" fmla="*/ 0 h 696"/>
                <a:gd name="T2" fmla="*/ 17 w 674"/>
                <a:gd name="T3" fmla="*/ 561 h 696"/>
                <a:gd name="T4" fmla="*/ 4 w 674"/>
                <a:gd name="T5" fmla="*/ 613 h 696"/>
                <a:gd name="T6" fmla="*/ 13 w 674"/>
                <a:gd name="T7" fmla="*/ 650 h 696"/>
                <a:gd name="T8" fmla="*/ 50 w 674"/>
                <a:gd name="T9" fmla="*/ 685 h 696"/>
                <a:gd name="T10" fmla="*/ 88 w 674"/>
                <a:gd name="T11" fmla="*/ 693 h 696"/>
                <a:gd name="T12" fmla="*/ 138 w 674"/>
                <a:gd name="T13" fmla="*/ 677 h 696"/>
                <a:gd name="T14" fmla="*/ 674 w 674"/>
                <a:gd name="T15" fmla="*/ 115 h 696"/>
                <a:gd name="T16" fmla="*/ 553 w 674"/>
                <a:gd name="T17"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4" h="696">
                  <a:moveTo>
                    <a:pt x="553" y="0"/>
                  </a:moveTo>
                  <a:cubicBezTo>
                    <a:pt x="17" y="561"/>
                    <a:pt x="17" y="561"/>
                    <a:pt x="17" y="561"/>
                  </a:cubicBezTo>
                  <a:cubicBezTo>
                    <a:pt x="6" y="573"/>
                    <a:pt x="0" y="597"/>
                    <a:pt x="4" y="613"/>
                  </a:cubicBezTo>
                  <a:cubicBezTo>
                    <a:pt x="13" y="650"/>
                    <a:pt x="13" y="650"/>
                    <a:pt x="13" y="650"/>
                  </a:cubicBezTo>
                  <a:cubicBezTo>
                    <a:pt x="17" y="666"/>
                    <a:pt x="34" y="682"/>
                    <a:pt x="50" y="685"/>
                  </a:cubicBezTo>
                  <a:cubicBezTo>
                    <a:pt x="88" y="693"/>
                    <a:pt x="88" y="693"/>
                    <a:pt x="88" y="693"/>
                  </a:cubicBezTo>
                  <a:cubicBezTo>
                    <a:pt x="104" y="696"/>
                    <a:pt x="127" y="689"/>
                    <a:pt x="138" y="677"/>
                  </a:cubicBezTo>
                  <a:cubicBezTo>
                    <a:pt x="674" y="115"/>
                    <a:pt x="674" y="115"/>
                    <a:pt x="674" y="115"/>
                  </a:cubicBezTo>
                  <a:cubicBezTo>
                    <a:pt x="553" y="0"/>
                    <a:pt x="553" y="0"/>
                    <a:pt x="553" y="0"/>
                  </a:cubicBezTo>
                </a:path>
              </a:pathLst>
            </a:custGeom>
            <a:solidFill>
              <a:srgbClr val="B23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6" name="Freeform 14"/>
            <p:cNvSpPr>
              <a:spLocks/>
            </p:cNvSpPr>
            <p:nvPr/>
          </p:nvSpPr>
          <p:spPr bwMode="auto">
            <a:xfrm>
              <a:off x="4456113" y="2963863"/>
              <a:ext cx="1231900" cy="1271588"/>
            </a:xfrm>
            <a:custGeom>
              <a:avLst/>
              <a:gdLst>
                <a:gd name="T0" fmla="*/ 776 w 776"/>
                <a:gd name="T1" fmla="*/ 135 h 801"/>
                <a:gd name="T2" fmla="*/ 634 w 776"/>
                <a:gd name="T3" fmla="*/ 0 h 801"/>
                <a:gd name="T4" fmla="*/ 0 w 776"/>
                <a:gd name="T5" fmla="*/ 665 h 801"/>
                <a:gd name="T6" fmla="*/ 141 w 776"/>
                <a:gd name="T7" fmla="*/ 801 h 801"/>
                <a:gd name="T8" fmla="*/ 776 w 776"/>
                <a:gd name="T9" fmla="*/ 135 h 801"/>
              </a:gdLst>
              <a:ahLst/>
              <a:cxnLst>
                <a:cxn ang="0">
                  <a:pos x="T0" y="T1"/>
                </a:cxn>
                <a:cxn ang="0">
                  <a:pos x="T2" y="T3"/>
                </a:cxn>
                <a:cxn ang="0">
                  <a:pos x="T4" y="T5"/>
                </a:cxn>
                <a:cxn ang="0">
                  <a:pos x="T6" y="T7"/>
                </a:cxn>
                <a:cxn ang="0">
                  <a:pos x="T8" y="T9"/>
                </a:cxn>
              </a:cxnLst>
              <a:rect l="0" t="0" r="r" b="b"/>
              <a:pathLst>
                <a:path w="776" h="801">
                  <a:moveTo>
                    <a:pt x="776" y="135"/>
                  </a:moveTo>
                  <a:lnTo>
                    <a:pt x="634" y="0"/>
                  </a:lnTo>
                  <a:lnTo>
                    <a:pt x="0" y="665"/>
                  </a:lnTo>
                  <a:lnTo>
                    <a:pt x="141" y="801"/>
                  </a:lnTo>
                  <a:lnTo>
                    <a:pt x="776" y="135"/>
                  </a:lnTo>
                  <a:close/>
                </a:path>
              </a:pathLst>
            </a:custGeom>
            <a:solidFill>
              <a:srgbClr val="FA9C00">
                <a:lumMod val="40000"/>
                <a:lumOff val="6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7" name="Freeform 15"/>
            <p:cNvSpPr>
              <a:spLocks/>
            </p:cNvSpPr>
            <p:nvPr/>
          </p:nvSpPr>
          <p:spPr bwMode="auto">
            <a:xfrm>
              <a:off x="4456113" y="2963863"/>
              <a:ext cx="1231900" cy="1271588"/>
            </a:xfrm>
            <a:custGeom>
              <a:avLst/>
              <a:gdLst>
                <a:gd name="T0" fmla="*/ 776 w 776"/>
                <a:gd name="T1" fmla="*/ 135 h 801"/>
                <a:gd name="T2" fmla="*/ 634 w 776"/>
                <a:gd name="T3" fmla="*/ 0 h 801"/>
                <a:gd name="T4" fmla="*/ 0 w 776"/>
                <a:gd name="T5" fmla="*/ 665 h 801"/>
                <a:gd name="T6" fmla="*/ 141 w 776"/>
                <a:gd name="T7" fmla="*/ 801 h 801"/>
                <a:gd name="T8" fmla="*/ 776 w 776"/>
                <a:gd name="T9" fmla="*/ 135 h 801"/>
              </a:gdLst>
              <a:ahLst/>
              <a:cxnLst>
                <a:cxn ang="0">
                  <a:pos x="T0" y="T1"/>
                </a:cxn>
                <a:cxn ang="0">
                  <a:pos x="T2" y="T3"/>
                </a:cxn>
                <a:cxn ang="0">
                  <a:pos x="T4" y="T5"/>
                </a:cxn>
                <a:cxn ang="0">
                  <a:pos x="T6" y="T7"/>
                </a:cxn>
                <a:cxn ang="0">
                  <a:pos x="T8" y="T9"/>
                </a:cxn>
              </a:cxnLst>
              <a:rect l="0" t="0" r="r" b="b"/>
              <a:pathLst>
                <a:path w="776" h="801">
                  <a:moveTo>
                    <a:pt x="776" y="135"/>
                  </a:moveTo>
                  <a:lnTo>
                    <a:pt x="634" y="0"/>
                  </a:lnTo>
                  <a:lnTo>
                    <a:pt x="0" y="665"/>
                  </a:lnTo>
                  <a:lnTo>
                    <a:pt x="141" y="801"/>
                  </a:lnTo>
                  <a:lnTo>
                    <a:pt x="776" y="1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8" name="Freeform 16"/>
            <p:cNvSpPr>
              <a:spLocks/>
            </p:cNvSpPr>
            <p:nvPr/>
          </p:nvSpPr>
          <p:spPr bwMode="auto">
            <a:xfrm>
              <a:off x="4679950" y="3178175"/>
              <a:ext cx="1231900" cy="1271588"/>
            </a:xfrm>
            <a:custGeom>
              <a:avLst/>
              <a:gdLst>
                <a:gd name="T0" fmla="*/ 776 w 776"/>
                <a:gd name="T1" fmla="*/ 135 h 801"/>
                <a:gd name="T2" fmla="*/ 635 w 776"/>
                <a:gd name="T3" fmla="*/ 0 h 801"/>
                <a:gd name="T4" fmla="*/ 0 w 776"/>
                <a:gd name="T5" fmla="*/ 666 h 801"/>
                <a:gd name="T6" fmla="*/ 141 w 776"/>
                <a:gd name="T7" fmla="*/ 801 h 801"/>
                <a:gd name="T8" fmla="*/ 776 w 776"/>
                <a:gd name="T9" fmla="*/ 135 h 801"/>
              </a:gdLst>
              <a:ahLst/>
              <a:cxnLst>
                <a:cxn ang="0">
                  <a:pos x="T0" y="T1"/>
                </a:cxn>
                <a:cxn ang="0">
                  <a:pos x="T2" y="T3"/>
                </a:cxn>
                <a:cxn ang="0">
                  <a:pos x="T4" y="T5"/>
                </a:cxn>
                <a:cxn ang="0">
                  <a:pos x="T6" y="T7"/>
                </a:cxn>
                <a:cxn ang="0">
                  <a:pos x="T8" y="T9"/>
                </a:cxn>
              </a:cxnLst>
              <a:rect l="0" t="0" r="r" b="b"/>
              <a:pathLst>
                <a:path w="776" h="801">
                  <a:moveTo>
                    <a:pt x="776" y="135"/>
                  </a:moveTo>
                  <a:lnTo>
                    <a:pt x="635" y="0"/>
                  </a:lnTo>
                  <a:lnTo>
                    <a:pt x="0" y="666"/>
                  </a:lnTo>
                  <a:lnTo>
                    <a:pt x="141" y="801"/>
                  </a:lnTo>
                  <a:lnTo>
                    <a:pt x="776" y="135"/>
                  </a:lnTo>
                  <a:close/>
                </a:path>
              </a:pathLst>
            </a:custGeom>
            <a:solidFill>
              <a:srgbClr val="FA9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9" name="Freeform 17"/>
            <p:cNvSpPr>
              <a:spLocks/>
            </p:cNvSpPr>
            <p:nvPr/>
          </p:nvSpPr>
          <p:spPr bwMode="auto">
            <a:xfrm>
              <a:off x="4679950" y="3178175"/>
              <a:ext cx="1231900" cy="1271588"/>
            </a:xfrm>
            <a:custGeom>
              <a:avLst/>
              <a:gdLst>
                <a:gd name="T0" fmla="*/ 776 w 776"/>
                <a:gd name="T1" fmla="*/ 135 h 801"/>
                <a:gd name="T2" fmla="*/ 635 w 776"/>
                <a:gd name="T3" fmla="*/ 0 h 801"/>
                <a:gd name="T4" fmla="*/ 0 w 776"/>
                <a:gd name="T5" fmla="*/ 666 h 801"/>
                <a:gd name="T6" fmla="*/ 141 w 776"/>
                <a:gd name="T7" fmla="*/ 801 h 801"/>
                <a:gd name="T8" fmla="*/ 776 w 776"/>
                <a:gd name="T9" fmla="*/ 135 h 801"/>
              </a:gdLst>
              <a:ahLst/>
              <a:cxnLst>
                <a:cxn ang="0">
                  <a:pos x="T0" y="T1"/>
                </a:cxn>
                <a:cxn ang="0">
                  <a:pos x="T2" y="T3"/>
                </a:cxn>
                <a:cxn ang="0">
                  <a:pos x="T4" y="T5"/>
                </a:cxn>
                <a:cxn ang="0">
                  <a:pos x="T6" y="T7"/>
                </a:cxn>
                <a:cxn ang="0">
                  <a:pos x="T8" y="T9"/>
                </a:cxn>
              </a:cxnLst>
              <a:rect l="0" t="0" r="r" b="b"/>
              <a:pathLst>
                <a:path w="776" h="801">
                  <a:moveTo>
                    <a:pt x="776" y="135"/>
                  </a:moveTo>
                  <a:lnTo>
                    <a:pt x="635" y="0"/>
                  </a:lnTo>
                  <a:lnTo>
                    <a:pt x="0" y="666"/>
                  </a:lnTo>
                  <a:lnTo>
                    <a:pt x="141" y="801"/>
                  </a:lnTo>
                  <a:lnTo>
                    <a:pt x="776" y="1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0" name="Freeform 18"/>
            <p:cNvSpPr>
              <a:spLocks/>
            </p:cNvSpPr>
            <p:nvPr/>
          </p:nvSpPr>
          <p:spPr bwMode="auto">
            <a:xfrm>
              <a:off x="4903788" y="3392488"/>
              <a:ext cx="1231900" cy="1270000"/>
            </a:xfrm>
            <a:custGeom>
              <a:avLst/>
              <a:gdLst>
                <a:gd name="T0" fmla="*/ 776 w 776"/>
                <a:gd name="T1" fmla="*/ 134 h 800"/>
                <a:gd name="T2" fmla="*/ 635 w 776"/>
                <a:gd name="T3" fmla="*/ 0 h 800"/>
                <a:gd name="T4" fmla="*/ 0 w 776"/>
                <a:gd name="T5" fmla="*/ 666 h 800"/>
                <a:gd name="T6" fmla="*/ 141 w 776"/>
                <a:gd name="T7" fmla="*/ 800 h 800"/>
                <a:gd name="T8" fmla="*/ 776 w 776"/>
                <a:gd name="T9" fmla="*/ 134 h 800"/>
              </a:gdLst>
              <a:ahLst/>
              <a:cxnLst>
                <a:cxn ang="0">
                  <a:pos x="T0" y="T1"/>
                </a:cxn>
                <a:cxn ang="0">
                  <a:pos x="T2" y="T3"/>
                </a:cxn>
                <a:cxn ang="0">
                  <a:pos x="T4" y="T5"/>
                </a:cxn>
                <a:cxn ang="0">
                  <a:pos x="T6" y="T7"/>
                </a:cxn>
                <a:cxn ang="0">
                  <a:pos x="T8" y="T9"/>
                </a:cxn>
              </a:cxnLst>
              <a:rect l="0" t="0" r="r" b="b"/>
              <a:pathLst>
                <a:path w="776" h="800">
                  <a:moveTo>
                    <a:pt x="776" y="134"/>
                  </a:moveTo>
                  <a:lnTo>
                    <a:pt x="635" y="0"/>
                  </a:lnTo>
                  <a:lnTo>
                    <a:pt x="0" y="666"/>
                  </a:lnTo>
                  <a:lnTo>
                    <a:pt x="141" y="800"/>
                  </a:lnTo>
                  <a:lnTo>
                    <a:pt x="776" y="134"/>
                  </a:lnTo>
                  <a:close/>
                </a:path>
              </a:pathLst>
            </a:custGeom>
            <a:solidFill>
              <a:srgbClr val="013A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1" name="Freeform 19"/>
            <p:cNvSpPr>
              <a:spLocks/>
            </p:cNvSpPr>
            <p:nvPr/>
          </p:nvSpPr>
          <p:spPr bwMode="auto">
            <a:xfrm>
              <a:off x="4903788" y="3392488"/>
              <a:ext cx="1231900" cy="1270000"/>
            </a:xfrm>
            <a:custGeom>
              <a:avLst/>
              <a:gdLst>
                <a:gd name="T0" fmla="*/ 776 w 776"/>
                <a:gd name="T1" fmla="*/ 134 h 800"/>
                <a:gd name="T2" fmla="*/ 635 w 776"/>
                <a:gd name="T3" fmla="*/ 0 h 800"/>
                <a:gd name="T4" fmla="*/ 0 w 776"/>
                <a:gd name="T5" fmla="*/ 666 h 800"/>
                <a:gd name="T6" fmla="*/ 141 w 776"/>
                <a:gd name="T7" fmla="*/ 800 h 800"/>
                <a:gd name="T8" fmla="*/ 776 w 776"/>
                <a:gd name="T9" fmla="*/ 134 h 800"/>
              </a:gdLst>
              <a:ahLst/>
              <a:cxnLst>
                <a:cxn ang="0">
                  <a:pos x="T0" y="T1"/>
                </a:cxn>
                <a:cxn ang="0">
                  <a:pos x="T2" y="T3"/>
                </a:cxn>
                <a:cxn ang="0">
                  <a:pos x="T4" y="T5"/>
                </a:cxn>
                <a:cxn ang="0">
                  <a:pos x="T6" y="T7"/>
                </a:cxn>
                <a:cxn ang="0">
                  <a:pos x="T8" y="T9"/>
                </a:cxn>
              </a:cxnLst>
              <a:rect l="0" t="0" r="r" b="b"/>
              <a:pathLst>
                <a:path w="776" h="800">
                  <a:moveTo>
                    <a:pt x="776" y="134"/>
                  </a:moveTo>
                  <a:lnTo>
                    <a:pt x="635" y="0"/>
                  </a:lnTo>
                  <a:lnTo>
                    <a:pt x="0" y="666"/>
                  </a:lnTo>
                  <a:lnTo>
                    <a:pt x="141" y="800"/>
                  </a:lnTo>
                  <a:lnTo>
                    <a:pt x="776"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2" name="Freeform 20"/>
            <p:cNvSpPr>
              <a:spLocks/>
            </p:cNvSpPr>
            <p:nvPr/>
          </p:nvSpPr>
          <p:spPr bwMode="auto">
            <a:xfrm>
              <a:off x="5462588" y="1908175"/>
              <a:ext cx="1233488" cy="1270000"/>
            </a:xfrm>
            <a:custGeom>
              <a:avLst/>
              <a:gdLst>
                <a:gd name="T0" fmla="*/ 777 w 777"/>
                <a:gd name="T1" fmla="*/ 134 h 800"/>
                <a:gd name="T2" fmla="*/ 635 w 777"/>
                <a:gd name="T3" fmla="*/ 0 h 800"/>
                <a:gd name="T4" fmla="*/ 0 w 777"/>
                <a:gd name="T5" fmla="*/ 665 h 800"/>
                <a:gd name="T6" fmla="*/ 142 w 777"/>
                <a:gd name="T7" fmla="*/ 800 h 800"/>
                <a:gd name="T8" fmla="*/ 777 w 777"/>
                <a:gd name="T9" fmla="*/ 134 h 800"/>
              </a:gdLst>
              <a:ahLst/>
              <a:cxnLst>
                <a:cxn ang="0">
                  <a:pos x="T0" y="T1"/>
                </a:cxn>
                <a:cxn ang="0">
                  <a:pos x="T2" y="T3"/>
                </a:cxn>
                <a:cxn ang="0">
                  <a:pos x="T4" y="T5"/>
                </a:cxn>
                <a:cxn ang="0">
                  <a:pos x="T6" y="T7"/>
                </a:cxn>
                <a:cxn ang="0">
                  <a:pos x="T8" y="T9"/>
                </a:cxn>
              </a:cxnLst>
              <a:rect l="0" t="0" r="r" b="b"/>
              <a:pathLst>
                <a:path w="777" h="800">
                  <a:moveTo>
                    <a:pt x="777" y="134"/>
                  </a:moveTo>
                  <a:lnTo>
                    <a:pt x="635" y="0"/>
                  </a:lnTo>
                  <a:lnTo>
                    <a:pt x="0" y="665"/>
                  </a:lnTo>
                  <a:lnTo>
                    <a:pt x="142" y="800"/>
                  </a:lnTo>
                  <a:lnTo>
                    <a:pt x="777" y="134"/>
                  </a:lnTo>
                  <a:close/>
                </a:path>
              </a:pathLst>
            </a:custGeom>
            <a:solidFill>
              <a:srgbClr val="6C2B43">
                <a:lumMod val="40000"/>
                <a:lumOff val="6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3" name="Freeform 21"/>
            <p:cNvSpPr>
              <a:spLocks/>
            </p:cNvSpPr>
            <p:nvPr/>
          </p:nvSpPr>
          <p:spPr bwMode="auto">
            <a:xfrm>
              <a:off x="5462588" y="1908175"/>
              <a:ext cx="1233488" cy="1270000"/>
            </a:xfrm>
            <a:custGeom>
              <a:avLst/>
              <a:gdLst>
                <a:gd name="T0" fmla="*/ 777 w 777"/>
                <a:gd name="T1" fmla="*/ 134 h 800"/>
                <a:gd name="T2" fmla="*/ 635 w 777"/>
                <a:gd name="T3" fmla="*/ 0 h 800"/>
                <a:gd name="T4" fmla="*/ 0 w 777"/>
                <a:gd name="T5" fmla="*/ 665 h 800"/>
                <a:gd name="T6" fmla="*/ 142 w 777"/>
                <a:gd name="T7" fmla="*/ 800 h 800"/>
                <a:gd name="T8" fmla="*/ 777 w 777"/>
                <a:gd name="T9" fmla="*/ 134 h 800"/>
              </a:gdLst>
              <a:ahLst/>
              <a:cxnLst>
                <a:cxn ang="0">
                  <a:pos x="T0" y="T1"/>
                </a:cxn>
                <a:cxn ang="0">
                  <a:pos x="T2" y="T3"/>
                </a:cxn>
                <a:cxn ang="0">
                  <a:pos x="T4" y="T5"/>
                </a:cxn>
                <a:cxn ang="0">
                  <a:pos x="T6" y="T7"/>
                </a:cxn>
                <a:cxn ang="0">
                  <a:pos x="T8" y="T9"/>
                </a:cxn>
              </a:cxnLst>
              <a:rect l="0" t="0" r="r" b="b"/>
              <a:pathLst>
                <a:path w="777" h="800">
                  <a:moveTo>
                    <a:pt x="777" y="134"/>
                  </a:moveTo>
                  <a:lnTo>
                    <a:pt x="635" y="0"/>
                  </a:lnTo>
                  <a:lnTo>
                    <a:pt x="0" y="665"/>
                  </a:lnTo>
                  <a:lnTo>
                    <a:pt x="142" y="800"/>
                  </a:lnTo>
                  <a:lnTo>
                    <a:pt x="777"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4" name="Freeform 22"/>
            <p:cNvSpPr>
              <a:spLocks/>
            </p:cNvSpPr>
            <p:nvPr/>
          </p:nvSpPr>
          <p:spPr bwMode="auto">
            <a:xfrm>
              <a:off x="5688013" y="2120900"/>
              <a:ext cx="1233488" cy="1271588"/>
            </a:xfrm>
            <a:custGeom>
              <a:avLst/>
              <a:gdLst>
                <a:gd name="T0" fmla="*/ 777 w 777"/>
                <a:gd name="T1" fmla="*/ 135 h 801"/>
                <a:gd name="T2" fmla="*/ 635 w 777"/>
                <a:gd name="T3" fmla="*/ 0 h 801"/>
                <a:gd name="T4" fmla="*/ 0 w 777"/>
                <a:gd name="T5" fmla="*/ 666 h 801"/>
                <a:gd name="T6" fmla="*/ 141 w 777"/>
                <a:gd name="T7" fmla="*/ 801 h 801"/>
                <a:gd name="T8" fmla="*/ 777 w 777"/>
                <a:gd name="T9" fmla="*/ 135 h 801"/>
              </a:gdLst>
              <a:ahLst/>
              <a:cxnLst>
                <a:cxn ang="0">
                  <a:pos x="T0" y="T1"/>
                </a:cxn>
                <a:cxn ang="0">
                  <a:pos x="T2" y="T3"/>
                </a:cxn>
                <a:cxn ang="0">
                  <a:pos x="T4" y="T5"/>
                </a:cxn>
                <a:cxn ang="0">
                  <a:pos x="T6" y="T7"/>
                </a:cxn>
                <a:cxn ang="0">
                  <a:pos x="T8" y="T9"/>
                </a:cxn>
              </a:cxnLst>
              <a:rect l="0" t="0" r="r" b="b"/>
              <a:pathLst>
                <a:path w="777" h="801">
                  <a:moveTo>
                    <a:pt x="777" y="135"/>
                  </a:moveTo>
                  <a:lnTo>
                    <a:pt x="635" y="0"/>
                  </a:lnTo>
                  <a:lnTo>
                    <a:pt x="0" y="666"/>
                  </a:lnTo>
                  <a:lnTo>
                    <a:pt x="141" y="801"/>
                  </a:lnTo>
                  <a:lnTo>
                    <a:pt x="777" y="135"/>
                  </a:lnTo>
                  <a:close/>
                </a:path>
              </a:pathLst>
            </a:custGeom>
            <a:solidFill>
              <a:srgbClr val="6C2B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5" name="Freeform 23"/>
            <p:cNvSpPr>
              <a:spLocks/>
            </p:cNvSpPr>
            <p:nvPr/>
          </p:nvSpPr>
          <p:spPr bwMode="auto">
            <a:xfrm>
              <a:off x="5688013" y="2120900"/>
              <a:ext cx="1233488" cy="1271588"/>
            </a:xfrm>
            <a:custGeom>
              <a:avLst/>
              <a:gdLst>
                <a:gd name="T0" fmla="*/ 777 w 777"/>
                <a:gd name="T1" fmla="*/ 135 h 801"/>
                <a:gd name="T2" fmla="*/ 635 w 777"/>
                <a:gd name="T3" fmla="*/ 0 h 801"/>
                <a:gd name="T4" fmla="*/ 0 w 777"/>
                <a:gd name="T5" fmla="*/ 666 h 801"/>
                <a:gd name="T6" fmla="*/ 141 w 777"/>
                <a:gd name="T7" fmla="*/ 801 h 801"/>
                <a:gd name="T8" fmla="*/ 777 w 777"/>
                <a:gd name="T9" fmla="*/ 135 h 801"/>
              </a:gdLst>
              <a:ahLst/>
              <a:cxnLst>
                <a:cxn ang="0">
                  <a:pos x="T0" y="T1"/>
                </a:cxn>
                <a:cxn ang="0">
                  <a:pos x="T2" y="T3"/>
                </a:cxn>
                <a:cxn ang="0">
                  <a:pos x="T4" y="T5"/>
                </a:cxn>
                <a:cxn ang="0">
                  <a:pos x="T6" y="T7"/>
                </a:cxn>
                <a:cxn ang="0">
                  <a:pos x="T8" y="T9"/>
                </a:cxn>
              </a:cxnLst>
              <a:rect l="0" t="0" r="r" b="b"/>
              <a:pathLst>
                <a:path w="777" h="801">
                  <a:moveTo>
                    <a:pt x="777" y="135"/>
                  </a:moveTo>
                  <a:lnTo>
                    <a:pt x="635" y="0"/>
                  </a:lnTo>
                  <a:lnTo>
                    <a:pt x="0" y="666"/>
                  </a:lnTo>
                  <a:lnTo>
                    <a:pt x="141" y="801"/>
                  </a:lnTo>
                  <a:lnTo>
                    <a:pt x="777" y="1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6" name="Freeform 24"/>
            <p:cNvSpPr>
              <a:spLocks/>
            </p:cNvSpPr>
            <p:nvPr/>
          </p:nvSpPr>
          <p:spPr bwMode="auto">
            <a:xfrm>
              <a:off x="5911851" y="2335213"/>
              <a:ext cx="1233488" cy="1270000"/>
            </a:xfrm>
            <a:custGeom>
              <a:avLst/>
              <a:gdLst>
                <a:gd name="T0" fmla="*/ 777 w 777"/>
                <a:gd name="T1" fmla="*/ 134 h 800"/>
                <a:gd name="T2" fmla="*/ 636 w 777"/>
                <a:gd name="T3" fmla="*/ 0 h 800"/>
                <a:gd name="T4" fmla="*/ 0 w 777"/>
                <a:gd name="T5" fmla="*/ 666 h 800"/>
                <a:gd name="T6" fmla="*/ 141 w 777"/>
                <a:gd name="T7" fmla="*/ 800 h 800"/>
                <a:gd name="T8" fmla="*/ 777 w 777"/>
                <a:gd name="T9" fmla="*/ 134 h 800"/>
              </a:gdLst>
              <a:ahLst/>
              <a:cxnLst>
                <a:cxn ang="0">
                  <a:pos x="T0" y="T1"/>
                </a:cxn>
                <a:cxn ang="0">
                  <a:pos x="T2" y="T3"/>
                </a:cxn>
                <a:cxn ang="0">
                  <a:pos x="T4" y="T5"/>
                </a:cxn>
                <a:cxn ang="0">
                  <a:pos x="T6" y="T7"/>
                </a:cxn>
                <a:cxn ang="0">
                  <a:pos x="T8" y="T9"/>
                </a:cxn>
              </a:cxnLst>
              <a:rect l="0" t="0" r="r" b="b"/>
              <a:pathLst>
                <a:path w="777" h="800">
                  <a:moveTo>
                    <a:pt x="777" y="134"/>
                  </a:moveTo>
                  <a:lnTo>
                    <a:pt x="636" y="0"/>
                  </a:lnTo>
                  <a:lnTo>
                    <a:pt x="0" y="666"/>
                  </a:lnTo>
                  <a:lnTo>
                    <a:pt x="141" y="800"/>
                  </a:lnTo>
                  <a:lnTo>
                    <a:pt x="777" y="134"/>
                  </a:lnTo>
                  <a:close/>
                </a:path>
              </a:pathLst>
            </a:custGeom>
            <a:solidFill>
              <a:srgbClr val="0F8A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7" name="Freeform 25"/>
            <p:cNvSpPr>
              <a:spLocks/>
            </p:cNvSpPr>
            <p:nvPr/>
          </p:nvSpPr>
          <p:spPr bwMode="auto">
            <a:xfrm>
              <a:off x="5911851" y="2335213"/>
              <a:ext cx="1233488" cy="1270000"/>
            </a:xfrm>
            <a:custGeom>
              <a:avLst/>
              <a:gdLst>
                <a:gd name="T0" fmla="*/ 777 w 777"/>
                <a:gd name="T1" fmla="*/ 134 h 800"/>
                <a:gd name="T2" fmla="*/ 636 w 777"/>
                <a:gd name="T3" fmla="*/ 0 h 800"/>
                <a:gd name="T4" fmla="*/ 0 w 777"/>
                <a:gd name="T5" fmla="*/ 666 h 800"/>
                <a:gd name="T6" fmla="*/ 141 w 777"/>
                <a:gd name="T7" fmla="*/ 800 h 800"/>
                <a:gd name="T8" fmla="*/ 777 w 777"/>
                <a:gd name="T9" fmla="*/ 134 h 800"/>
              </a:gdLst>
              <a:ahLst/>
              <a:cxnLst>
                <a:cxn ang="0">
                  <a:pos x="T0" y="T1"/>
                </a:cxn>
                <a:cxn ang="0">
                  <a:pos x="T2" y="T3"/>
                </a:cxn>
                <a:cxn ang="0">
                  <a:pos x="T4" y="T5"/>
                </a:cxn>
                <a:cxn ang="0">
                  <a:pos x="T6" y="T7"/>
                </a:cxn>
                <a:cxn ang="0">
                  <a:pos x="T8" y="T9"/>
                </a:cxn>
              </a:cxnLst>
              <a:rect l="0" t="0" r="r" b="b"/>
              <a:pathLst>
                <a:path w="777" h="800">
                  <a:moveTo>
                    <a:pt x="777" y="134"/>
                  </a:moveTo>
                  <a:lnTo>
                    <a:pt x="636" y="0"/>
                  </a:lnTo>
                  <a:lnTo>
                    <a:pt x="0" y="666"/>
                  </a:lnTo>
                  <a:lnTo>
                    <a:pt x="141" y="800"/>
                  </a:lnTo>
                  <a:lnTo>
                    <a:pt x="777" y="1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8" name="Freeform 26"/>
            <p:cNvSpPr>
              <a:spLocks/>
            </p:cNvSpPr>
            <p:nvPr/>
          </p:nvSpPr>
          <p:spPr bwMode="auto">
            <a:xfrm>
              <a:off x="6470651" y="769938"/>
              <a:ext cx="1233488" cy="1350963"/>
            </a:xfrm>
            <a:custGeom>
              <a:avLst/>
              <a:gdLst>
                <a:gd name="T0" fmla="*/ 777 w 777"/>
                <a:gd name="T1" fmla="*/ 185 h 851"/>
                <a:gd name="T2" fmla="*/ 684 w 777"/>
                <a:gd name="T3" fmla="*/ 0 h 851"/>
                <a:gd name="T4" fmla="*/ 0 w 777"/>
                <a:gd name="T5" fmla="*/ 717 h 851"/>
                <a:gd name="T6" fmla="*/ 142 w 777"/>
                <a:gd name="T7" fmla="*/ 851 h 851"/>
                <a:gd name="T8" fmla="*/ 777 w 777"/>
                <a:gd name="T9" fmla="*/ 185 h 851"/>
              </a:gdLst>
              <a:ahLst/>
              <a:cxnLst>
                <a:cxn ang="0">
                  <a:pos x="T0" y="T1"/>
                </a:cxn>
                <a:cxn ang="0">
                  <a:pos x="T2" y="T3"/>
                </a:cxn>
                <a:cxn ang="0">
                  <a:pos x="T4" y="T5"/>
                </a:cxn>
                <a:cxn ang="0">
                  <a:pos x="T6" y="T7"/>
                </a:cxn>
                <a:cxn ang="0">
                  <a:pos x="T8" y="T9"/>
                </a:cxn>
              </a:cxnLst>
              <a:rect l="0" t="0" r="r" b="b"/>
              <a:pathLst>
                <a:path w="777" h="851">
                  <a:moveTo>
                    <a:pt x="777" y="185"/>
                  </a:moveTo>
                  <a:lnTo>
                    <a:pt x="684" y="0"/>
                  </a:lnTo>
                  <a:lnTo>
                    <a:pt x="0" y="717"/>
                  </a:lnTo>
                  <a:lnTo>
                    <a:pt x="142" y="851"/>
                  </a:lnTo>
                  <a:lnTo>
                    <a:pt x="777" y="185"/>
                  </a:lnTo>
                  <a:close/>
                </a:path>
              </a:pathLst>
            </a:custGeom>
            <a:solidFill>
              <a:srgbClr val="90BC33">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9" name="Freeform 27"/>
            <p:cNvSpPr>
              <a:spLocks/>
            </p:cNvSpPr>
            <p:nvPr/>
          </p:nvSpPr>
          <p:spPr bwMode="auto">
            <a:xfrm>
              <a:off x="6470651" y="769938"/>
              <a:ext cx="1233488" cy="1350963"/>
            </a:xfrm>
            <a:custGeom>
              <a:avLst/>
              <a:gdLst>
                <a:gd name="T0" fmla="*/ 777 w 777"/>
                <a:gd name="T1" fmla="*/ 185 h 851"/>
                <a:gd name="T2" fmla="*/ 684 w 777"/>
                <a:gd name="T3" fmla="*/ 0 h 851"/>
                <a:gd name="T4" fmla="*/ 0 w 777"/>
                <a:gd name="T5" fmla="*/ 717 h 851"/>
                <a:gd name="T6" fmla="*/ 142 w 777"/>
                <a:gd name="T7" fmla="*/ 851 h 851"/>
                <a:gd name="T8" fmla="*/ 777 w 777"/>
                <a:gd name="T9" fmla="*/ 185 h 851"/>
              </a:gdLst>
              <a:ahLst/>
              <a:cxnLst>
                <a:cxn ang="0">
                  <a:pos x="T0" y="T1"/>
                </a:cxn>
                <a:cxn ang="0">
                  <a:pos x="T2" y="T3"/>
                </a:cxn>
                <a:cxn ang="0">
                  <a:pos x="T4" y="T5"/>
                </a:cxn>
                <a:cxn ang="0">
                  <a:pos x="T6" y="T7"/>
                </a:cxn>
                <a:cxn ang="0">
                  <a:pos x="T8" y="T9"/>
                </a:cxn>
              </a:cxnLst>
              <a:rect l="0" t="0" r="r" b="b"/>
              <a:pathLst>
                <a:path w="777" h="851">
                  <a:moveTo>
                    <a:pt x="777" y="185"/>
                  </a:moveTo>
                  <a:lnTo>
                    <a:pt x="684" y="0"/>
                  </a:lnTo>
                  <a:lnTo>
                    <a:pt x="0" y="717"/>
                  </a:lnTo>
                  <a:lnTo>
                    <a:pt x="142" y="851"/>
                  </a:lnTo>
                  <a:lnTo>
                    <a:pt x="777" y="1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0" name="Freeform 28"/>
            <p:cNvSpPr>
              <a:spLocks/>
            </p:cNvSpPr>
            <p:nvPr/>
          </p:nvSpPr>
          <p:spPr bwMode="auto">
            <a:xfrm>
              <a:off x="6696076" y="1063625"/>
              <a:ext cx="1231900" cy="1271588"/>
            </a:xfrm>
            <a:custGeom>
              <a:avLst/>
              <a:gdLst>
                <a:gd name="T0" fmla="*/ 776 w 776"/>
                <a:gd name="T1" fmla="*/ 136 h 801"/>
                <a:gd name="T2" fmla="*/ 635 w 776"/>
                <a:gd name="T3" fmla="*/ 0 h 801"/>
                <a:gd name="T4" fmla="*/ 0 w 776"/>
                <a:gd name="T5" fmla="*/ 666 h 801"/>
                <a:gd name="T6" fmla="*/ 142 w 776"/>
                <a:gd name="T7" fmla="*/ 801 h 801"/>
                <a:gd name="T8" fmla="*/ 776 w 776"/>
                <a:gd name="T9" fmla="*/ 136 h 801"/>
              </a:gdLst>
              <a:ahLst/>
              <a:cxnLst>
                <a:cxn ang="0">
                  <a:pos x="T0" y="T1"/>
                </a:cxn>
                <a:cxn ang="0">
                  <a:pos x="T2" y="T3"/>
                </a:cxn>
                <a:cxn ang="0">
                  <a:pos x="T4" y="T5"/>
                </a:cxn>
                <a:cxn ang="0">
                  <a:pos x="T6" y="T7"/>
                </a:cxn>
                <a:cxn ang="0">
                  <a:pos x="T8" y="T9"/>
                </a:cxn>
              </a:cxnLst>
              <a:rect l="0" t="0" r="r" b="b"/>
              <a:pathLst>
                <a:path w="776" h="801">
                  <a:moveTo>
                    <a:pt x="776" y="136"/>
                  </a:moveTo>
                  <a:lnTo>
                    <a:pt x="635" y="0"/>
                  </a:lnTo>
                  <a:lnTo>
                    <a:pt x="0" y="666"/>
                  </a:lnTo>
                  <a:lnTo>
                    <a:pt x="142" y="801"/>
                  </a:lnTo>
                  <a:lnTo>
                    <a:pt x="776" y="136"/>
                  </a:lnTo>
                  <a:close/>
                </a:path>
              </a:pathLst>
            </a:custGeom>
            <a:solidFill>
              <a:srgbClr val="90B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1" name="Freeform 29"/>
            <p:cNvSpPr>
              <a:spLocks/>
            </p:cNvSpPr>
            <p:nvPr/>
          </p:nvSpPr>
          <p:spPr bwMode="auto">
            <a:xfrm>
              <a:off x="6696076" y="1063625"/>
              <a:ext cx="1231900" cy="1271588"/>
            </a:xfrm>
            <a:custGeom>
              <a:avLst/>
              <a:gdLst>
                <a:gd name="T0" fmla="*/ 776 w 776"/>
                <a:gd name="T1" fmla="*/ 136 h 801"/>
                <a:gd name="T2" fmla="*/ 635 w 776"/>
                <a:gd name="T3" fmla="*/ 0 h 801"/>
                <a:gd name="T4" fmla="*/ 0 w 776"/>
                <a:gd name="T5" fmla="*/ 666 h 801"/>
                <a:gd name="T6" fmla="*/ 142 w 776"/>
                <a:gd name="T7" fmla="*/ 801 h 801"/>
                <a:gd name="T8" fmla="*/ 776 w 776"/>
                <a:gd name="T9" fmla="*/ 136 h 801"/>
              </a:gdLst>
              <a:ahLst/>
              <a:cxnLst>
                <a:cxn ang="0">
                  <a:pos x="T0" y="T1"/>
                </a:cxn>
                <a:cxn ang="0">
                  <a:pos x="T2" y="T3"/>
                </a:cxn>
                <a:cxn ang="0">
                  <a:pos x="T4" y="T5"/>
                </a:cxn>
                <a:cxn ang="0">
                  <a:pos x="T6" y="T7"/>
                </a:cxn>
                <a:cxn ang="0">
                  <a:pos x="T8" y="T9"/>
                </a:cxn>
              </a:cxnLst>
              <a:rect l="0" t="0" r="r" b="b"/>
              <a:pathLst>
                <a:path w="776" h="801">
                  <a:moveTo>
                    <a:pt x="776" y="136"/>
                  </a:moveTo>
                  <a:lnTo>
                    <a:pt x="635" y="0"/>
                  </a:lnTo>
                  <a:lnTo>
                    <a:pt x="0" y="666"/>
                  </a:lnTo>
                  <a:lnTo>
                    <a:pt x="142" y="801"/>
                  </a:lnTo>
                  <a:lnTo>
                    <a:pt x="776" y="1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2" name="Freeform 30"/>
            <p:cNvSpPr>
              <a:spLocks/>
            </p:cNvSpPr>
            <p:nvPr/>
          </p:nvSpPr>
          <p:spPr bwMode="auto">
            <a:xfrm>
              <a:off x="6921501" y="1279525"/>
              <a:ext cx="1308100" cy="1268413"/>
            </a:xfrm>
            <a:custGeom>
              <a:avLst/>
              <a:gdLst>
                <a:gd name="T0" fmla="*/ 824 w 824"/>
                <a:gd name="T1" fmla="*/ 83 h 799"/>
                <a:gd name="T2" fmla="*/ 634 w 824"/>
                <a:gd name="T3" fmla="*/ 0 h 799"/>
                <a:gd name="T4" fmla="*/ 0 w 824"/>
                <a:gd name="T5" fmla="*/ 665 h 799"/>
                <a:gd name="T6" fmla="*/ 141 w 824"/>
                <a:gd name="T7" fmla="*/ 799 h 799"/>
                <a:gd name="T8" fmla="*/ 824 w 824"/>
                <a:gd name="T9" fmla="*/ 83 h 799"/>
              </a:gdLst>
              <a:ahLst/>
              <a:cxnLst>
                <a:cxn ang="0">
                  <a:pos x="T0" y="T1"/>
                </a:cxn>
                <a:cxn ang="0">
                  <a:pos x="T2" y="T3"/>
                </a:cxn>
                <a:cxn ang="0">
                  <a:pos x="T4" y="T5"/>
                </a:cxn>
                <a:cxn ang="0">
                  <a:pos x="T6" y="T7"/>
                </a:cxn>
                <a:cxn ang="0">
                  <a:pos x="T8" y="T9"/>
                </a:cxn>
              </a:cxnLst>
              <a:rect l="0" t="0" r="r" b="b"/>
              <a:pathLst>
                <a:path w="824" h="799">
                  <a:moveTo>
                    <a:pt x="824" y="83"/>
                  </a:moveTo>
                  <a:lnTo>
                    <a:pt x="634" y="0"/>
                  </a:lnTo>
                  <a:lnTo>
                    <a:pt x="0" y="665"/>
                  </a:lnTo>
                  <a:lnTo>
                    <a:pt x="141" y="799"/>
                  </a:lnTo>
                  <a:lnTo>
                    <a:pt x="824" y="83"/>
                  </a:lnTo>
                  <a:close/>
                </a:path>
              </a:pathLst>
            </a:custGeom>
            <a:solidFill>
              <a:srgbClr val="ED97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3" name="Freeform 31"/>
            <p:cNvSpPr>
              <a:spLocks/>
            </p:cNvSpPr>
            <p:nvPr/>
          </p:nvSpPr>
          <p:spPr bwMode="auto">
            <a:xfrm>
              <a:off x="6921501" y="1279525"/>
              <a:ext cx="1308100" cy="1268413"/>
            </a:xfrm>
            <a:custGeom>
              <a:avLst/>
              <a:gdLst>
                <a:gd name="T0" fmla="*/ 824 w 824"/>
                <a:gd name="T1" fmla="*/ 83 h 799"/>
                <a:gd name="T2" fmla="*/ 634 w 824"/>
                <a:gd name="T3" fmla="*/ 0 h 799"/>
                <a:gd name="T4" fmla="*/ 0 w 824"/>
                <a:gd name="T5" fmla="*/ 665 h 799"/>
                <a:gd name="T6" fmla="*/ 141 w 824"/>
                <a:gd name="T7" fmla="*/ 799 h 799"/>
                <a:gd name="T8" fmla="*/ 824 w 824"/>
                <a:gd name="T9" fmla="*/ 83 h 799"/>
              </a:gdLst>
              <a:ahLst/>
              <a:cxnLst>
                <a:cxn ang="0">
                  <a:pos x="T0" y="T1"/>
                </a:cxn>
                <a:cxn ang="0">
                  <a:pos x="T2" y="T3"/>
                </a:cxn>
                <a:cxn ang="0">
                  <a:pos x="T4" y="T5"/>
                </a:cxn>
                <a:cxn ang="0">
                  <a:pos x="T6" y="T7"/>
                </a:cxn>
                <a:cxn ang="0">
                  <a:pos x="T8" y="T9"/>
                </a:cxn>
              </a:cxnLst>
              <a:rect l="0" t="0" r="r" b="b"/>
              <a:pathLst>
                <a:path w="824" h="799">
                  <a:moveTo>
                    <a:pt x="824" y="83"/>
                  </a:moveTo>
                  <a:lnTo>
                    <a:pt x="634" y="0"/>
                  </a:lnTo>
                  <a:lnTo>
                    <a:pt x="0" y="665"/>
                  </a:lnTo>
                  <a:lnTo>
                    <a:pt x="141" y="799"/>
                  </a:lnTo>
                  <a:lnTo>
                    <a:pt x="824" y="8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4" name="Freeform 32"/>
            <p:cNvSpPr>
              <a:spLocks/>
            </p:cNvSpPr>
            <p:nvPr/>
          </p:nvSpPr>
          <p:spPr bwMode="auto">
            <a:xfrm>
              <a:off x="7781926" y="984250"/>
              <a:ext cx="222250" cy="212725"/>
            </a:xfrm>
            <a:custGeom>
              <a:avLst/>
              <a:gdLst>
                <a:gd name="T0" fmla="*/ 112 w 120"/>
                <a:gd name="T1" fmla="*/ 107 h 115"/>
                <a:gd name="T2" fmla="*/ 46 w 120"/>
                <a:gd name="T3" fmla="*/ 73 h 115"/>
                <a:gd name="T4" fmla="*/ 8 w 120"/>
                <a:gd name="T5" fmla="*/ 8 h 115"/>
                <a:gd name="T6" fmla="*/ 74 w 120"/>
                <a:gd name="T7" fmla="*/ 43 h 115"/>
                <a:gd name="T8" fmla="*/ 112 w 120"/>
                <a:gd name="T9" fmla="*/ 107 h 115"/>
              </a:gdLst>
              <a:ahLst/>
              <a:cxnLst>
                <a:cxn ang="0">
                  <a:pos x="T0" y="T1"/>
                </a:cxn>
                <a:cxn ang="0">
                  <a:pos x="T2" y="T3"/>
                </a:cxn>
                <a:cxn ang="0">
                  <a:pos x="T4" y="T5"/>
                </a:cxn>
                <a:cxn ang="0">
                  <a:pos x="T6" y="T7"/>
                </a:cxn>
                <a:cxn ang="0">
                  <a:pos x="T8" y="T9"/>
                </a:cxn>
              </a:cxnLst>
              <a:rect l="0" t="0" r="r" b="b"/>
              <a:pathLst>
                <a:path w="120" h="115">
                  <a:moveTo>
                    <a:pt x="112" y="107"/>
                  </a:moveTo>
                  <a:cubicBezTo>
                    <a:pt x="104" y="115"/>
                    <a:pt x="74" y="100"/>
                    <a:pt x="46" y="73"/>
                  </a:cubicBezTo>
                  <a:cubicBezTo>
                    <a:pt x="17" y="45"/>
                    <a:pt x="0" y="17"/>
                    <a:pt x="8" y="8"/>
                  </a:cubicBezTo>
                  <a:cubicBezTo>
                    <a:pt x="16" y="0"/>
                    <a:pt x="46" y="15"/>
                    <a:pt x="74" y="43"/>
                  </a:cubicBezTo>
                  <a:cubicBezTo>
                    <a:pt x="103" y="70"/>
                    <a:pt x="120" y="99"/>
                    <a:pt x="112" y="107"/>
                  </a:cubicBezTo>
                  <a:close/>
                </a:path>
              </a:pathLst>
            </a:custGeom>
            <a:solidFill>
              <a:srgbClr val="3231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5" name="Freeform 37"/>
            <p:cNvSpPr>
              <a:spLocks noEditPoints="1"/>
            </p:cNvSpPr>
            <p:nvPr/>
          </p:nvSpPr>
          <p:spPr bwMode="auto">
            <a:xfrm>
              <a:off x="4181475" y="4449763"/>
              <a:ext cx="971550" cy="1206500"/>
            </a:xfrm>
            <a:custGeom>
              <a:avLst/>
              <a:gdLst>
                <a:gd name="T0" fmla="*/ 525 w 525"/>
                <a:gd name="T1" fmla="*/ 101 h 652"/>
                <a:gd name="T2" fmla="*/ 511 w 525"/>
                <a:gd name="T3" fmla="*/ 115 h 652"/>
                <a:gd name="T4" fmla="*/ 511 w 525"/>
                <a:gd name="T5" fmla="*/ 115 h 652"/>
                <a:gd name="T6" fmla="*/ 45 w 525"/>
                <a:gd name="T7" fmla="*/ 604 h 652"/>
                <a:gd name="T8" fmla="*/ 45 w 525"/>
                <a:gd name="T9" fmla="*/ 604 h 652"/>
                <a:gd name="T10" fmla="*/ 29 w 525"/>
                <a:gd name="T11" fmla="*/ 621 h 652"/>
                <a:gd name="T12" fmla="*/ 0 w 525"/>
                <a:gd name="T13" fmla="*/ 652 h 652"/>
                <a:gd name="T14" fmla="*/ 525 w 525"/>
                <a:gd name="T15" fmla="*/ 101 h 652"/>
                <a:gd name="T16" fmla="*/ 525 w 525"/>
                <a:gd name="T17" fmla="*/ 101 h 652"/>
                <a:gd name="T18" fmla="*/ 390 w 525"/>
                <a:gd name="T19" fmla="*/ 0 h 652"/>
                <a:gd name="T20" fmla="*/ 390 w 525"/>
                <a:gd name="T21" fmla="*/ 0 h 652"/>
                <a:gd name="T22" fmla="*/ 475 w 525"/>
                <a:gd name="T23" fmla="*/ 80 h 652"/>
                <a:gd name="T24" fmla="*/ 390 w 525"/>
                <a:gd name="T25" fmla="*/ 0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652">
                  <a:moveTo>
                    <a:pt x="525" y="101"/>
                  </a:moveTo>
                  <a:cubicBezTo>
                    <a:pt x="511" y="115"/>
                    <a:pt x="511" y="115"/>
                    <a:pt x="511" y="115"/>
                  </a:cubicBezTo>
                  <a:cubicBezTo>
                    <a:pt x="511" y="115"/>
                    <a:pt x="511" y="115"/>
                    <a:pt x="511" y="115"/>
                  </a:cubicBezTo>
                  <a:cubicBezTo>
                    <a:pt x="45" y="604"/>
                    <a:pt x="45" y="604"/>
                    <a:pt x="45" y="604"/>
                  </a:cubicBezTo>
                  <a:cubicBezTo>
                    <a:pt x="45" y="604"/>
                    <a:pt x="45" y="604"/>
                    <a:pt x="45" y="604"/>
                  </a:cubicBezTo>
                  <a:cubicBezTo>
                    <a:pt x="29" y="621"/>
                    <a:pt x="29" y="621"/>
                    <a:pt x="29" y="621"/>
                  </a:cubicBezTo>
                  <a:cubicBezTo>
                    <a:pt x="19" y="631"/>
                    <a:pt x="10" y="641"/>
                    <a:pt x="0" y="652"/>
                  </a:cubicBezTo>
                  <a:cubicBezTo>
                    <a:pt x="525" y="101"/>
                    <a:pt x="525" y="101"/>
                    <a:pt x="525" y="101"/>
                  </a:cubicBezTo>
                  <a:cubicBezTo>
                    <a:pt x="525" y="101"/>
                    <a:pt x="525" y="101"/>
                    <a:pt x="525" y="101"/>
                  </a:cubicBezTo>
                  <a:moveTo>
                    <a:pt x="390" y="0"/>
                  </a:moveTo>
                  <a:cubicBezTo>
                    <a:pt x="390" y="0"/>
                    <a:pt x="390" y="0"/>
                    <a:pt x="390" y="0"/>
                  </a:cubicBezTo>
                  <a:cubicBezTo>
                    <a:pt x="475" y="80"/>
                    <a:pt x="475" y="80"/>
                    <a:pt x="475" y="80"/>
                  </a:cubicBezTo>
                  <a:cubicBezTo>
                    <a:pt x="390" y="0"/>
                    <a:pt x="390" y="0"/>
                    <a:pt x="390" y="0"/>
                  </a:cubicBezTo>
                </a:path>
              </a:pathLst>
            </a:custGeom>
            <a:solidFill>
              <a:srgbClr val="C7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6" name="Freeform 38"/>
            <p:cNvSpPr>
              <a:spLocks/>
            </p:cNvSpPr>
            <p:nvPr/>
          </p:nvSpPr>
          <p:spPr bwMode="auto">
            <a:xfrm>
              <a:off x="4235450" y="5567363"/>
              <a:ext cx="30163" cy="31750"/>
            </a:xfrm>
            <a:custGeom>
              <a:avLst/>
              <a:gdLst>
                <a:gd name="T0" fmla="*/ 16 w 16"/>
                <a:gd name="T1" fmla="*/ 0 h 17"/>
                <a:gd name="T2" fmla="*/ 13 w 16"/>
                <a:gd name="T3" fmla="*/ 4 h 17"/>
                <a:gd name="T4" fmla="*/ 0 w 16"/>
                <a:gd name="T5" fmla="*/ 17 h 17"/>
                <a:gd name="T6" fmla="*/ 16 w 16"/>
                <a:gd name="T7" fmla="*/ 0 h 17"/>
              </a:gdLst>
              <a:ahLst/>
              <a:cxnLst>
                <a:cxn ang="0">
                  <a:pos x="T0" y="T1"/>
                </a:cxn>
                <a:cxn ang="0">
                  <a:pos x="T2" y="T3"/>
                </a:cxn>
                <a:cxn ang="0">
                  <a:pos x="T4" y="T5"/>
                </a:cxn>
                <a:cxn ang="0">
                  <a:pos x="T6" y="T7"/>
                </a:cxn>
              </a:cxnLst>
              <a:rect l="0" t="0" r="r" b="b"/>
              <a:pathLst>
                <a:path w="16" h="17">
                  <a:moveTo>
                    <a:pt x="16" y="0"/>
                  </a:moveTo>
                  <a:cubicBezTo>
                    <a:pt x="13" y="4"/>
                    <a:pt x="13" y="4"/>
                    <a:pt x="13" y="4"/>
                  </a:cubicBezTo>
                  <a:cubicBezTo>
                    <a:pt x="9" y="8"/>
                    <a:pt x="4" y="12"/>
                    <a:pt x="0" y="17"/>
                  </a:cubicBezTo>
                  <a:cubicBezTo>
                    <a:pt x="16" y="0"/>
                    <a:pt x="16" y="0"/>
                    <a:pt x="16" y="0"/>
                  </a:cubicBezTo>
                </a:path>
              </a:pathLst>
            </a:custGeom>
            <a:solidFill>
              <a:srgbClr val="A588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7" name="Freeform 40"/>
            <p:cNvSpPr>
              <a:spLocks/>
            </p:cNvSpPr>
            <p:nvPr/>
          </p:nvSpPr>
          <p:spPr bwMode="auto">
            <a:xfrm>
              <a:off x="3886200" y="4449763"/>
              <a:ext cx="1241425" cy="1284288"/>
            </a:xfrm>
            <a:custGeom>
              <a:avLst/>
              <a:gdLst>
                <a:gd name="T0" fmla="*/ 550 w 671"/>
                <a:gd name="T1" fmla="*/ 0 h 694"/>
                <a:gd name="T2" fmla="*/ 550 w 671"/>
                <a:gd name="T3" fmla="*/ 0 h 694"/>
                <a:gd name="T4" fmla="*/ 14 w 671"/>
                <a:gd name="T5" fmla="*/ 561 h 694"/>
                <a:gd name="T6" fmla="*/ 0 w 671"/>
                <a:gd name="T7" fmla="*/ 602 h 694"/>
                <a:gd name="T8" fmla="*/ 1 w 671"/>
                <a:gd name="T9" fmla="*/ 613 h 694"/>
                <a:gd name="T10" fmla="*/ 10 w 671"/>
                <a:gd name="T11" fmla="*/ 650 h 694"/>
                <a:gd name="T12" fmla="*/ 47 w 671"/>
                <a:gd name="T13" fmla="*/ 685 h 694"/>
                <a:gd name="T14" fmla="*/ 85 w 671"/>
                <a:gd name="T15" fmla="*/ 693 h 694"/>
                <a:gd name="T16" fmla="*/ 94 w 671"/>
                <a:gd name="T17" fmla="*/ 694 h 694"/>
                <a:gd name="T18" fmla="*/ 135 w 671"/>
                <a:gd name="T19" fmla="*/ 677 h 694"/>
                <a:gd name="T20" fmla="*/ 135 w 671"/>
                <a:gd name="T21" fmla="*/ 677 h 694"/>
                <a:gd name="T22" fmla="*/ 202 w 671"/>
                <a:gd name="T23" fmla="*/ 608 h 694"/>
                <a:gd name="T24" fmla="*/ 205 w 671"/>
                <a:gd name="T25" fmla="*/ 604 h 694"/>
                <a:gd name="T26" fmla="*/ 671 w 671"/>
                <a:gd name="T27" fmla="*/ 115 h 694"/>
                <a:gd name="T28" fmla="*/ 671 w 671"/>
                <a:gd name="T29" fmla="*/ 115 h 694"/>
                <a:gd name="T30" fmla="*/ 671 w 671"/>
                <a:gd name="T31" fmla="*/ 115 h 694"/>
                <a:gd name="T32" fmla="*/ 635 w 671"/>
                <a:gd name="T33" fmla="*/ 80 h 694"/>
                <a:gd name="T34" fmla="*/ 550 w 671"/>
                <a:gd name="T35"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1" h="694">
                  <a:moveTo>
                    <a:pt x="550" y="0"/>
                  </a:moveTo>
                  <a:cubicBezTo>
                    <a:pt x="550" y="0"/>
                    <a:pt x="550" y="0"/>
                    <a:pt x="550" y="0"/>
                  </a:cubicBezTo>
                  <a:cubicBezTo>
                    <a:pt x="14" y="561"/>
                    <a:pt x="14" y="561"/>
                    <a:pt x="14" y="561"/>
                  </a:cubicBezTo>
                  <a:cubicBezTo>
                    <a:pt x="5" y="571"/>
                    <a:pt x="0" y="587"/>
                    <a:pt x="0" y="602"/>
                  </a:cubicBezTo>
                  <a:cubicBezTo>
                    <a:pt x="0" y="606"/>
                    <a:pt x="0" y="609"/>
                    <a:pt x="1" y="613"/>
                  </a:cubicBezTo>
                  <a:cubicBezTo>
                    <a:pt x="10" y="650"/>
                    <a:pt x="10" y="650"/>
                    <a:pt x="10" y="650"/>
                  </a:cubicBezTo>
                  <a:cubicBezTo>
                    <a:pt x="14" y="666"/>
                    <a:pt x="31" y="682"/>
                    <a:pt x="47" y="685"/>
                  </a:cubicBezTo>
                  <a:cubicBezTo>
                    <a:pt x="85" y="693"/>
                    <a:pt x="85" y="693"/>
                    <a:pt x="85" y="693"/>
                  </a:cubicBezTo>
                  <a:cubicBezTo>
                    <a:pt x="88" y="693"/>
                    <a:pt x="91" y="694"/>
                    <a:pt x="94" y="694"/>
                  </a:cubicBezTo>
                  <a:cubicBezTo>
                    <a:pt x="108" y="694"/>
                    <a:pt x="126" y="687"/>
                    <a:pt x="135" y="677"/>
                  </a:cubicBezTo>
                  <a:cubicBezTo>
                    <a:pt x="135" y="677"/>
                    <a:pt x="135" y="677"/>
                    <a:pt x="135" y="677"/>
                  </a:cubicBezTo>
                  <a:cubicBezTo>
                    <a:pt x="202" y="608"/>
                    <a:pt x="202" y="608"/>
                    <a:pt x="202" y="608"/>
                  </a:cubicBezTo>
                  <a:cubicBezTo>
                    <a:pt x="205" y="604"/>
                    <a:pt x="205" y="604"/>
                    <a:pt x="205" y="604"/>
                  </a:cubicBezTo>
                  <a:cubicBezTo>
                    <a:pt x="671" y="115"/>
                    <a:pt x="671" y="115"/>
                    <a:pt x="671" y="115"/>
                  </a:cubicBezTo>
                  <a:cubicBezTo>
                    <a:pt x="671" y="115"/>
                    <a:pt x="671" y="115"/>
                    <a:pt x="671" y="115"/>
                  </a:cubicBezTo>
                  <a:cubicBezTo>
                    <a:pt x="671" y="115"/>
                    <a:pt x="671" y="115"/>
                    <a:pt x="671" y="115"/>
                  </a:cubicBezTo>
                  <a:cubicBezTo>
                    <a:pt x="635" y="80"/>
                    <a:pt x="635" y="80"/>
                    <a:pt x="635" y="80"/>
                  </a:cubicBezTo>
                  <a:cubicBezTo>
                    <a:pt x="550" y="0"/>
                    <a:pt x="550" y="0"/>
                    <a:pt x="550" y="0"/>
                  </a:cubicBezTo>
                </a:path>
              </a:pathLst>
            </a:custGeom>
            <a:solidFill>
              <a:srgbClr val="DF361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8" name="Freeform 41"/>
            <p:cNvSpPr>
              <a:spLocks/>
            </p:cNvSpPr>
            <p:nvPr/>
          </p:nvSpPr>
          <p:spPr bwMode="auto">
            <a:xfrm>
              <a:off x="4903788" y="3392488"/>
              <a:ext cx="1231900" cy="1270000"/>
            </a:xfrm>
            <a:custGeom>
              <a:avLst/>
              <a:gdLst>
                <a:gd name="T0" fmla="*/ 635 w 776"/>
                <a:gd name="T1" fmla="*/ 0 h 800"/>
                <a:gd name="T2" fmla="*/ 635 w 776"/>
                <a:gd name="T3" fmla="*/ 0 h 800"/>
                <a:gd name="T4" fmla="*/ 0 w 776"/>
                <a:gd name="T5" fmla="*/ 666 h 800"/>
                <a:gd name="T6" fmla="*/ 99 w 776"/>
                <a:gd name="T7" fmla="*/ 759 h 800"/>
                <a:gd name="T8" fmla="*/ 141 w 776"/>
                <a:gd name="T9" fmla="*/ 800 h 800"/>
                <a:gd name="T10" fmla="*/ 157 w 776"/>
                <a:gd name="T11" fmla="*/ 784 h 800"/>
                <a:gd name="T12" fmla="*/ 157 w 776"/>
                <a:gd name="T13" fmla="*/ 784 h 800"/>
                <a:gd name="T14" fmla="*/ 776 w 776"/>
                <a:gd name="T15" fmla="*/ 134 h 800"/>
                <a:gd name="T16" fmla="*/ 635 w 776"/>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00">
                  <a:moveTo>
                    <a:pt x="635" y="0"/>
                  </a:moveTo>
                  <a:lnTo>
                    <a:pt x="635" y="0"/>
                  </a:lnTo>
                  <a:lnTo>
                    <a:pt x="0" y="666"/>
                  </a:lnTo>
                  <a:lnTo>
                    <a:pt x="99" y="759"/>
                  </a:lnTo>
                  <a:lnTo>
                    <a:pt x="141" y="800"/>
                  </a:lnTo>
                  <a:lnTo>
                    <a:pt x="157" y="784"/>
                  </a:lnTo>
                  <a:lnTo>
                    <a:pt x="157" y="784"/>
                  </a:lnTo>
                  <a:lnTo>
                    <a:pt x="776" y="134"/>
                  </a:lnTo>
                  <a:lnTo>
                    <a:pt x="635" y="0"/>
                  </a:lnTo>
                  <a:close/>
                </a:path>
              </a:pathLst>
            </a:custGeom>
            <a:solidFill>
              <a:srgbClr val="FA9C00">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9" name="Freeform 42"/>
            <p:cNvSpPr>
              <a:spLocks/>
            </p:cNvSpPr>
            <p:nvPr/>
          </p:nvSpPr>
          <p:spPr bwMode="auto">
            <a:xfrm>
              <a:off x="4903788" y="3392488"/>
              <a:ext cx="1231900" cy="1270000"/>
            </a:xfrm>
            <a:custGeom>
              <a:avLst/>
              <a:gdLst>
                <a:gd name="T0" fmla="*/ 635 w 776"/>
                <a:gd name="T1" fmla="*/ 0 h 800"/>
                <a:gd name="T2" fmla="*/ 635 w 776"/>
                <a:gd name="T3" fmla="*/ 0 h 800"/>
                <a:gd name="T4" fmla="*/ 0 w 776"/>
                <a:gd name="T5" fmla="*/ 666 h 800"/>
                <a:gd name="T6" fmla="*/ 99 w 776"/>
                <a:gd name="T7" fmla="*/ 759 h 800"/>
                <a:gd name="T8" fmla="*/ 141 w 776"/>
                <a:gd name="T9" fmla="*/ 800 h 800"/>
                <a:gd name="T10" fmla="*/ 157 w 776"/>
                <a:gd name="T11" fmla="*/ 784 h 800"/>
                <a:gd name="T12" fmla="*/ 157 w 776"/>
                <a:gd name="T13" fmla="*/ 784 h 800"/>
                <a:gd name="T14" fmla="*/ 776 w 776"/>
                <a:gd name="T15" fmla="*/ 134 h 800"/>
                <a:gd name="T16" fmla="*/ 635 w 776"/>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800">
                  <a:moveTo>
                    <a:pt x="635" y="0"/>
                  </a:moveTo>
                  <a:lnTo>
                    <a:pt x="635" y="0"/>
                  </a:lnTo>
                  <a:lnTo>
                    <a:pt x="0" y="666"/>
                  </a:lnTo>
                  <a:lnTo>
                    <a:pt x="99" y="759"/>
                  </a:lnTo>
                  <a:lnTo>
                    <a:pt x="141" y="800"/>
                  </a:lnTo>
                  <a:lnTo>
                    <a:pt x="157" y="784"/>
                  </a:lnTo>
                  <a:lnTo>
                    <a:pt x="157" y="784"/>
                  </a:lnTo>
                  <a:lnTo>
                    <a:pt x="776" y="134"/>
                  </a:lnTo>
                  <a:lnTo>
                    <a:pt x="6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0" name="Freeform 43"/>
            <p:cNvSpPr>
              <a:spLocks/>
            </p:cNvSpPr>
            <p:nvPr/>
          </p:nvSpPr>
          <p:spPr bwMode="auto">
            <a:xfrm>
              <a:off x="5911851" y="2335213"/>
              <a:ext cx="1233488" cy="1270000"/>
            </a:xfrm>
            <a:custGeom>
              <a:avLst/>
              <a:gdLst>
                <a:gd name="T0" fmla="*/ 636 w 777"/>
                <a:gd name="T1" fmla="*/ 0 h 800"/>
                <a:gd name="T2" fmla="*/ 636 w 777"/>
                <a:gd name="T3" fmla="*/ 0 h 800"/>
                <a:gd name="T4" fmla="*/ 0 w 777"/>
                <a:gd name="T5" fmla="*/ 666 h 800"/>
                <a:gd name="T6" fmla="*/ 141 w 777"/>
                <a:gd name="T7" fmla="*/ 800 h 800"/>
                <a:gd name="T8" fmla="*/ 777 w 777"/>
                <a:gd name="T9" fmla="*/ 134 h 800"/>
                <a:gd name="T10" fmla="*/ 636 w 777"/>
                <a:gd name="T11" fmla="*/ 0 h 800"/>
              </a:gdLst>
              <a:ahLst/>
              <a:cxnLst>
                <a:cxn ang="0">
                  <a:pos x="T0" y="T1"/>
                </a:cxn>
                <a:cxn ang="0">
                  <a:pos x="T2" y="T3"/>
                </a:cxn>
                <a:cxn ang="0">
                  <a:pos x="T4" y="T5"/>
                </a:cxn>
                <a:cxn ang="0">
                  <a:pos x="T6" y="T7"/>
                </a:cxn>
                <a:cxn ang="0">
                  <a:pos x="T8" y="T9"/>
                </a:cxn>
                <a:cxn ang="0">
                  <a:pos x="T10" y="T11"/>
                </a:cxn>
              </a:cxnLst>
              <a:rect l="0" t="0" r="r" b="b"/>
              <a:pathLst>
                <a:path w="777" h="800">
                  <a:moveTo>
                    <a:pt x="636" y="0"/>
                  </a:moveTo>
                  <a:lnTo>
                    <a:pt x="636" y="0"/>
                  </a:lnTo>
                  <a:lnTo>
                    <a:pt x="0" y="666"/>
                  </a:lnTo>
                  <a:lnTo>
                    <a:pt x="141" y="800"/>
                  </a:lnTo>
                  <a:lnTo>
                    <a:pt x="777" y="134"/>
                  </a:lnTo>
                  <a:lnTo>
                    <a:pt x="636" y="0"/>
                  </a:lnTo>
                  <a:close/>
                </a:path>
              </a:pathLst>
            </a:custGeom>
            <a:solidFill>
              <a:srgbClr val="6C2B4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1" name="Freeform 44"/>
            <p:cNvSpPr>
              <a:spLocks/>
            </p:cNvSpPr>
            <p:nvPr/>
          </p:nvSpPr>
          <p:spPr bwMode="auto">
            <a:xfrm>
              <a:off x="5911851" y="2335213"/>
              <a:ext cx="1233488" cy="1270000"/>
            </a:xfrm>
            <a:custGeom>
              <a:avLst/>
              <a:gdLst>
                <a:gd name="T0" fmla="*/ 636 w 777"/>
                <a:gd name="T1" fmla="*/ 0 h 800"/>
                <a:gd name="T2" fmla="*/ 636 w 777"/>
                <a:gd name="T3" fmla="*/ 0 h 800"/>
                <a:gd name="T4" fmla="*/ 0 w 777"/>
                <a:gd name="T5" fmla="*/ 666 h 800"/>
                <a:gd name="T6" fmla="*/ 141 w 777"/>
                <a:gd name="T7" fmla="*/ 800 h 800"/>
                <a:gd name="T8" fmla="*/ 777 w 777"/>
                <a:gd name="T9" fmla="*/ 134 h 800"/>
                <a:gd name="T10" fmla="*/ 636 w 777"/>
                <a:gd name="T11" fmla="*/ 0 h 800"/>
              </a:gdLst>
              <a:ahLst/>
              <a:cxnLst>
                <a:cxn ang="0">
                  <a:pos x="T0" y="T1"/>
                </a:cxn>
                <a:cxn ang="0">
                  <a:pos x="T2" y="T3"/>
                </a:cxn>
                <a:cxn ang="0">
                  <a:pos x="T4" y="T5"/>
                </a:cxn>
                <a:cxn ang="0">
                  <a:pos x="T6" y="T7"/>
                </a:cxn>
                <a:cxn ang="0">
                  <a:pos x="T8" y="T9"/>
                </a:cxn>
                <a:cxn ang="0">
                  <a:pos x="T10" y="T11"/>
                </a:cxn>
              </a:cxnLst>
              <a:rect l="0" t="0" r="r" b="b"/>
              <a:pathLst>
                <a:path w="777" h="800">
                  <a:moveTo>
                    <a:pt x="636" y="0"/>
                  </a:moveTo>
                  <a:lnTo>
                    <a:pt x="636" y="0"/>
                  </a:lnTo>
                  <a:lnTo>
                    <a:pt x="0" y="666"/>
                  </a:lnTo>
                  <a:lnTo>
                    <a:pt x="141" y="800"/>
                  </a:lnTo>
                  <a:lnTo>
                    <a:pt x="777" y="134"/>
                  </a:lnTo>
                  <a:lnTo>
                    <a:pt x="6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2" name="Freeform 45"/>
            <p:cNvSpPr>
              <a:spLocks/>
            </p:cNvSpPr>
            <p:nvPr/>
          </p:nvSpPr>
          <p:spPr bwMode="auto">
            <a:xfrm>
              <a:off x="6921501" y="1279525"/>
              <a:ext cx="1308100" cy="1268413"/>
            </a:xfrm>
            <a:custGeom>
              <a:avLst/>
              <a:gdLst>
                <a:gd name="T0" fmla="*/ 634 w 824"/>
                <a:gd name="T1" fmla="*/ 0 h 799"/>
                <a:gd name="T2" fmla="*/ 634 w 824"/>
                <a:gd name="T3" fmla="*/ 0 h 799"/>
                <a:gd name="T4" fmla="*/ 0 w 824"/>
                <a:gd name="T5" fmla="*/ 665 h 799"/>
                <a:gd name="T6" fmla="*/ 141 w 824"/>
                <a:gd name="T7" fmla="*/ 799 h 799"/>
                <a:gd name="T8" fmla="*/ 824 w 824"/>
                <a:gd name="T9" fmla="*/ 83 h 799"/>
                <a:gd name="T10" fmla="*/ 634 w 824"/>
                <a:gd name="T11" fmla="*/ 0 h 799"/>
              </a:gdLst>
              <a:ahLst/>
              <a:cxnLst>
                <a:cxn ang="0">
                  <a:pos x="T0" y="T1"/>
                </a:cxn>
                <a:cxn ang="0">
                  <a:pos x="T2" y="T3"/>
                </a:cxn>
                <a:cxn ang="0">
                  <a:pos x="T4" y="T5"/>
                </a:cxn>
                <a:cxn ang="0">
                  <a:pos x="T6" y="T7"/>
                </a:cxn>
                <a:cxn ang="0">
                  <a:pos x="T8" y="T9"/>
                </a:cxn>
                <a:cxn ang="0">
                  <a:pos x="T10" y="T11"/>
                </a:cxn>
              </a:cxnLst>
              <a:rect l="0" t="0" r="r" b="b"/>
              <a:pathLst>
                <a:path w="824" h="799">
                  <a:moveTo>
                    <a:pt x="634" y="0"/>
                  </a:moveTo>
                  <a:lnTo>
                    <a:pt x="634" y="0"/>
                  </a:lnTo>
                  <a:lnTo>
                    <a:pt x="0" y="665"/>
                  </a:lnTo>
                  <a:lnTo>
                    <a:pt x="141" y="799"/>
                  </a:lnTo>
                  <a:lnTo>
                    <a:pt x="824" y="83"/>
                  </a:lnTo>
                  <a:lnTo>
                    <a:pt x="634" y="0"/>
                  </a:lnTo>
                  <a:close/>
                </a:path>
              </a:pathLst>
            </a:custGeom>
            <a:solidFill>
              <a:srgbClr val="90BC33">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3" name="Freeform 46"/>
            <p:cNvSpPr>
              <a:spLocks/>
            </p:cNvSpPr>
            <p:nvPr/>
          </p:nvSpPr>
          <p:spPr bwMode="auto">
            <a:xfrm>
              <a:off x="6921501" y="1279525"/>
              <a:ext cx="1308100" cy="1268413"/>
            </a:xfrm>
            <a:custGeom>
              <a:avLst/>
              <a:gdLst>
                <a:gd name="T0" fmla="*/ 634 w 824"/>
                <a:gd name="T1" fmla="*/ 0 h 799"/>
                <a:gd name="T2" fmla="*/ 634 w 824"/>
                <a:gd name="T3" fmla="*/ 0 h 799"/>
                <a:gd name="T4" fmla="*/ 0 w 824"/>
                <a:gd name="T5" fmla="*/ 665 h 799"/>
                <a:gd name="T6" fmla="*/ 141 w 824"/>
                <a:gd name="T7" fmla="*/ 799 h 799"/>
                <a:gd name="T8" fmla="*/ 824 w 824"/>
                <a:gd name="T9" fmla="*/ 83 h 799"/>
                <a:gd name="T10" fmla="*/ 634 w 824"/>
                <a:gd name="T11" fmla="*/ 0 h 799"/>
              </a:gdLst>
              <a:ahLst/>
              <a:cxnLst>
                <a:cxn ang="0">
                  <a:pos x="T0" y="T1"/>
                </a:cxn>
                <a:cxn ang="0">
                  <a:pos x="T2" y="T3"/>
                </a:cxn>
                <a:cxn ang="0">
                  <a:pos x="T4" y="T5"/>
                </a:cxn>
                <a:cxn ang="0">
                  <a:pos x="T6" y="T7"/>
                </a:cxn>
                <a:cxn ang="0">
                  <a:pos x="T8" y="T9"/>
                </a:cxn>
                <a:cxn ang="0">
                  <a:pos x="T10" y="T11"/>
                </a:cxn>
              </a:cxnLst>
              <a:rect l="0" t="0" r="r" b="b"/>
              <a:pathLst>
                <a:path w="824" h="799">
                  <a:moveTo>
                    <a:pt x="634" y="0"/>
                  </a:moveTo>
                  <a:lnTo>
                    <a:pt x="634" y="0"/>
                  </a:lnTo>
                  <a:lnTo>
                    <a:pt x="0" y="665"/>
                  </a:lnTo>
                  <a:lnTo>
                    <a:pt x="141" y="799"/>
                  </a:lnTo>
                  <a:lnTo>
                    <a:pt x="824" y="83"/>
                  </a:lnTo>
                  <a:lnTo>
                    <a:pt x="6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4" name="Freeform 22"/>
            <p:cNvSpPr>
              <a:spLocks/>
            </p:cNvSpPr>
            <p:nvPr/>
          </p:nvSpPr>
          <p:spPr bwMode="auto">
            <a:xfrm rot="18810804">
              <a:off x="2967610" y="5986058"/>
              <a:ext cx="298085" cy="231844"/>
            </a:xfrm>
            <a:custGeom>
              <a:avLst/>
              <a:gdLst>
                <a:gd name="T0" fmla="*/ 114 w 114"/>
                <a:gd name="T1" fmla="*/ 49 h 88"/>
                <a:gd name="T2" fmla="*/ 107 w 114"/>
                <a:gd name="T3" fmla="*/ 0 h 88"/>
                <a:gd name="T4" fmla="*/ 0 w 114"/>
                <a:gd name="T5" fmla="*/ 44 h 88"/>
                <a:gd name="T6" fmla="*/ 109 w 114"/>
                <a:gd name="T7" fmla="*/ 88 h 88"/>
                <a:gd name="T8" fmla="*/ 114 w 114"/>
                <a:gd name="T9" fmla="*/ 49 h 88"/>
              </a:gdLst>
              <a:ahLst/>
              <a:cxnLst>
                <a:cxn ang="0">
                  <a:pos x="T0" y="T1"/>
                </a:cxn>
                <a:cxn ang="0">
                  <a:pos x="T2" y="T3"/>
                </a:cxn>
                <a:cxn ang="0">
                  <a:pos x="T4" y="T5"/>
                </a:cxn>
                <a:cxn ang="0">
                  <a:pos x="T6" y="T7"/>
                </a:cxn>
                <a:cxn ang="0">
                  <a:pos x="T8" y="T9"/>
                </a:cxn>
              </a:cxnLst>
              <a:rect l="0" t="0" r="r" b="b"/>
              <a:pathLst>
                <a:path w="114" h="88">
                  <a:moveTo>
                    <a:pt x="114" y="49"/>
                  </a:moveTo>
                  <a:cubicBezTo>
                    <a:pt x="114" y="32"/>
                    <a:pt x="111" y="15"/>
                    <a:pt x="107" y="0"/>
                  </a:cubicBezTo>
                  <a:cubicBezTo>
                    <a:pt x="0" y="44"/>
                    <a:pt x="0" y="44"/>
                    <a:pt x="0" y="44"/>
                  </a:cubicBezTo>
                  <a:cubicBezTo>
                    <a:pt x="109" y="88"/>
                    <a:pt x="109" y="88"/>
                    <a:pt x="109" y="88"/>
                  </a:cubicBezTo>
                  <a:cubicBezTo>
                    <a:pt x="112" y="76"/>
                    <a:pt x="114" y="63"/>
                    <a:pt x="114" y="49"/>
                  </a:cubicBezTo>
                  <a:close/>
                </a:path>
              </a:pathLst>
            </a:custGeom>
            <a:solidFill>
              <a:srgbClr val="44546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15" name="Content Placeholder 2"/>
          <p:cNvSpPr txBox="1">
            <a:spLocks/>
          </p:cNvSpPr>
          <p:nvPr/>
        </p:nvSpPr>
        <p:spPr>
          <a:xfrm>
            <a:off x="6555034" y="4075456"/>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400" b="1" i="0" u="none" strike="noStrike" kern="1200" cap="none" spc="0" normalizeH="0" baseline="0" noProof="0" dirty="0">
                <a:ln>
                  <a:noFill/>
                </a:ln>
                <a:solidFill>
                  <a:prstClr val="white"/>
                </a:solidFill>
                <a:effectLst/>
                <a:uLnTx/>
                <a:uFillTx/>
                <a:latin typeface="Calibri" panose="020F0502020204030204"/>
                <a:ea typeface="+mn-ea"/>
                <a:cs typeface="+mn-cs"/>
              </a:rPr>
              <a:t>Sharing </a:t>
            </a: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Media</a:t>
            </a:r>
            <a:b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Lorem ipsum dolor sit amet, consectetur adipiscing elit. Curabitur elementum posuere pretium. </a:t>
            </a:r>
          </a:p>
        </p:txBody>
      </p:sp>
      <p:sp>
        <p:nvSpPr>
          <p:cNvPr id="116" name="Content Placeholder 2"/>
          <p:cNvSpPr txBox="1">
            <a:spLocks/>
          </p:cNvSpPr>
          <p:nvPr/>
        </p:nvSpPr>
        <p:spPr>
          <a:xfrm>
            <a:off x="4830587" y="6050610"/>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400" b="1" i="0" u="none" strike="noStrike" kern="1200" cap="none" spc="0" normalizeH="0" baseline="0" noProof="0" smtClean="0">
                <a:ln>
                  <a:noFill/>
                </a:ln>
                <a:solidFill>
                  <a:prstClr val="white"/>
                </a:solidFill>
                <a:effectLst/>
                <a:uLnTx/>
                <a:uFillTx/>
                <a:latin typeface="Calibri" panose="020F0502020204030204"/>
                <a:ea typeface="+mn-ea"/>
                <a:cs typeface="+mn-cs"/>
              </a:rPr>
              <a:t>Final Project</a:t>
            </a: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
            </a:r>
            <a:b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Lorem ipsum dolor sit amet, consectetur adipiscing elit. Curabitur elementum posuere pretium. </a:t>
            </a:r>
          </a:p>
        </p:txBody>
      </p:sp>
      <p:sp>
        <p:nvSpPr>
          <p:cNvPr id="117" name="Content Placeholder 2"/>
          <p:cNvSpPr txBox="1">
            <a:spLocks/>
          </p:cNvSpPr>
          <p:nvPr/>
        </p:nvSpPr>
        <p:spPr>
          <a:xfrm>
            <a:off x="3020686" y="2584692"/>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400" b="1" i="0" u="none" strike="noStrike" kern="1200" cap="none" spc="0" normalizeH="0" baseline="0" noProof="0" dirty="0" smtClean="0">
                <a:ln>
                  <a:noFill/>
                </a:ln>
                <a:solidFill>
                  <a:prstClr val="white"/>
                </a:solidFill>
                <a:effectLst/>
                <a:uLnTx/>
                <a:uFillTx/>
                <a:latin typeface="Calibri" panose="020F0502020204030204"/>
                <a:ea typeface="+mn-ea"/>
                <a:cs typeface="+mn-cs"/>
              </a:rPr>
              <a:t>First Design</a:t>
            </a: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
            </a:r>
            <a:b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Lorem ipsum dolor sit amet, consectetur adipiscing elit. Curabitur elementum posuere pretium. </a:t>
            </a:r>
          </a:p>
        </p:txBody>
      </p:sp>
      <p:sp>
        <p:nvSpPr>
          <p:cNvPr id="118" name="Content Placeholder 2"/>
          <p:cNvSpPr txBox="1">
            <a:spLocks/>
          </p:cNvSpPr>
          <p:nvPr/>
        </p:nvSpPr>
        <p:spPr>
          <a:xfrm>
            <a:off x="1526722" y="4392367"/>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1400" b="1" i="0" u="none" strike="noStrike" kern="1200" cap="none" spc="0" normalizeH="0" baseline="0" noProof="0" smtClean="0">
                <a:ln>
                  <a:noFill/>
                </a:ln>
                <a:solidFill>
                  <a:prstClr val="white"/>
                </a:solidFill>
                <a:effectLst/>
                <a:uLnTx/>
                <a:uFillTx/>
                <a:latin typeface="Calibri" panose="020F0502020204030204"/>
                <a:ea typeface="+mn-ea"/>
                <a:cs typeface="+mn-cs"/>
              </a:rPr>
              <a:t>Green Development</a:t>
            </a:r>
            <a: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t/>
            </a:r>
            <a:br>
              <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rPr>
              <a:t>Lorem ipsum dolor sit amet, consectetur adipiscing elit. Curabitur elementum posuere pretium. </a:t>
            </a:r>
          </a:p>
        </p:txBody>
      </p:sp>
      <p:sp>
        <p:nvSpPr>
          <p:cNvPr id="119" name="Oval 68"/>
          <p:cNvSpPr>
            <a:spLocks noChangeArrowheads="1"/>
          </p:cNvSpPr>
          <p:nvPr/>
        </p:nvSpPr>
        <p:spPr bwMode="auto">
          <a:xfrm>
            <a:off x="2482232" y="2611674"/>
            <a:ext cx="823913" cy="823913"/>
          </a:xfrm>
          <a:prstGeom prst="ellipse">
            <a:avLst/>
          </a:prstGeom>
          <a:solidFill>
            <a:srgbClr val="90BC33"/>
          </a:solidFill>
          <a:ln w="57150">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0" name="Oval 68"/>
          <p:cNvSpPr>
            <a:spLocks noChangeArrowheads="1"/>
          </p:cNvSpPr>
          <p:nvPr/>
        </p:nvSpPr>
        <p:spPr bwMode="auto">
          <a:xfrm>
            <a:off x="787599" y="4382417"/>
            <a:ext cx="823913" cy="823913"/>
          </a:xfrm>
          <a:prstGeom prst="ellipse">
            <a:avLst/>
          </a:prstGeom>
          <a:solidFill>
            <a:srgbClr val="FA9C00"/>
          </a:solidFill>
          <a:ln w="57150">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1" name="Oval 68"/>
          <p:cNvSpPr>
            <a:spLocks noChangeArrowheads="1"/>
          </p:cNvSpPr>
          <p:nvPr/>
        </p:nvSpPr>
        <p:spPr bwMode="auto">
          <a:xfrm>
            <a:off x="9075656" y="4062232"/>
            <a:ext cx="823913" cy="823913"/>
          </a:xfrm>
          <a:prstGeom prst="ellipse">
            <a:avLst/>
          </a:prstGeom>
          <a:solidFill>
            <a:srgbClr val="6C2B43"/>
          </a:solidFill>
          <a:ln w="57150">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2" name="Oval 68"/>
          <p:cNvSpPr>
            <a:spLocks noChangeArrowheads="1"/>
          </p:cNvSpPr>
          <p:nvPr/>
        </p:nvSpPr>
        <p:spPr bwMode="auto">
          <a:xfrm>
            <a:off x="7584107" y="6065186"/>
            <a:ext cx="823913" cy="823913"/>
          </a:xfrm>
          <a:prstGeom prst="ellipse">
            <a:avLst/>
          </a:prstGeom>
          <a:solidFill>
            <a:srgbClr val="DF361F"/>
          </a:solidFill>
          <a:ln w="57150">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3" name="Oval 55"/>
          <p:cNvSpPr/>
          <p:nvPr/>
        </p:nvSpPr>
        <p:spPr>
          <a:xfrm>
            <a:off x="9041342" y="4008561"/>
            <a:ext cx="877584" cy="877584"/>
          </a:xfrm>
          <a:prstGeom prst="ellipse">
            <a:avLst/>
          </a:prstGeom>
          <a:no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4000" b="0" i="0" u="none" strike="noStrike" kern="0" cap="none" spc="0" normalizeH="0" baseline="0" noProof="0" dirty="0" smtClean="0">
                <a:ln>
                  <a:noFill/>
                </a:ln>
                <a:solidFill>
                  <a:prstClr val="white"/>
                </a:solidFill>
                <a:effectLst/>
                <a:uLnTx/>
                <a:uFillTx/>
                <a:latin typeface="Sosa" pitchFamily="2" charset="0"/>
                <a:ea typeface="+mn-ea"/>
                <a:cs typeface="+mn-cs"/>
              </a:rPr>
              <a:t>F</a:t>
            </a:r>
            <a:endParaRPr kumimoji="0" lang="en-US" sz="4000" b="0" i="0" u="none" strike="noStrike" kern="0" cap="none" spc="0" normalizeH="0" baseline="0" noProof="0" dirty="0" smtClean="0">
              <a:ln>
                <a:noFill/>
              </a:ln>
              <a:solidFill>
                <a:prstClr val="white"/>
              </a:solidFill>
              <a:effectLst/>
              <a:uLnTx/>
              <a:uFillTx/>
              <a:latin typeface="Sosa" pitchFamily="2" charset="0"/>
              <a:ea typeface="+mn-ea"/>
              <a:cs typeface="+mn-cs"/>
            </a:endParaRPr>
          </a:p>
        </p:txBody>
      </p:sp>
      <p:sp>
        <p:nvSpPr>
          <p:cNvPr id="124" name="Rectangle 1"/>
          <p:cNvSpPr>
            <a:spLocks noChangeArrowheads="1"/>
          </p:cNvSpPr>
          <p:nvPr/>
        </p:nvSpPr>
        <p:spPr bwMode="auto">
          <a:xfrm>
            <a:off x="2554148" y="2648502"/>
            <a:ext cx="72968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4000" b="0" i="0" u="none" strike="noStrike" kern="0" cap="none" spc="0" normalizeH="0" baseline="0" noProof="0" dirty="0" smtClean="0">
                <a:ln>
                  <a:noFill/>
                </a:ln>
                <a:solidFill>
                  <a:prstClr val="white"/>
                </a:solidFill>
                <a:effectLst/>
                <a:uLnTx/>
                <a:uFillTx/>
                <a:latin typeface="Sosa" pitchFamily="2" charset="0"/>
                <a:ea typeface="+mn-ea"/>
              </a:rPr>
              <a:t>é</a:t>
            </a:r>
            <a:r>
              <a:rPr kumimoji="0" lang="en-US" sz="1100" b="0" i="0" u="none" strike="noStrike" kern="0" cap="none" spc="0" normalizeH="0" baseline="0" noProof="0" dirty="0" smtClean="0">
                <a:ln>
                  <a:noFill/>
                </a:ln>
                <a:solidFill>
                  <a:prstClr val="black"/>
                </a:solidFill>
                <a:effectLst/>
                <a:uLnTx/>
                <a:uFillTx/>
                <a:latin typeface="Calibri" panose="020F0502020204030204"/>
                <a:ea typeface="+mn-ea"/>
              </a:rPr>
              <a:t> </a:t>
            </a:r>
            <a:endParaRPr kumimoji="0" lang="en-US" sz="2400" b="0" i="0" u="none" strike="noStrike" kern="0" cap="none" spc="0" normalizeH="0" baseline="0" noProof="0" dirty="0" smtClean="0">
              <a:ln>
                <a:noFill/>
              </a:ln>
              <a:solidFill>
                <a:prstClr val="black"/>
              </a:solidFill>
              <a:effectLst/>
              <a:uLnTx/>
              <a:uFillTx/>
              <a:ea typeface="+mn-ea"/>
            </a:endParaRPr>
          </a:p>
        </p:txBody>
      </p:sp>
      <p:sp>
        <p:nvSpPr>
          <p:cNvPr id="125" name="Oval 57"/>
          <p:cNvSpPr/>
          <p:nvPr/>
        </p:nvSpPr>
        <p:spPr>
          <a:xfrm>
            <a:off x="7557271" y="5985149"/>
            <a:ext cx="877584" cy="877584"/>
          </a:xfrm>
          <a:prstGeom prst="ellipse">
            <a:avLst/>
          </a:prstGeom>
          <a:no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4000" b="0" i="0" u="none" strike="noStrike" kern="0" cap="none" spc="0" normalizeH="0" baseline="0" noProof="0" dirty="0" smtClean="0">
                <a:ln>
                  <a:noFill/>
                </a:ln>
                <a:solidFill>
                  <a:prstClr val="white"/>
                </a:solidFill>
                <a:effectLst/>
                <a:uLnTx/>
                <a:uFillTx/>
                <a:latin typeface="Sosa" pitchFamily="2" charset="0"/>
                <a:ea typeface="+mn-ea"/>
                <a:cs typeface="+mn-cs"/>
              </a:rPr>
              <a:t>e</a:t>
            </a:r>
            <a:endParaRPr kumimoji="0" lang="en-US" sz="4000" b="0" i="0" u="none" strike="noStrike" kern="0" cap="none" spc="0" normalizeH="0" baseline="0" noProof="0" dirty="0" smtClean="0">
              <a:ln>
                <a:noFill/>
              </a:ln>
              <a:solidFill>
                <a:prstClr val="white"/>
              </a:solidFill>
              <a:effectLst/>
              <a:uLnTx/>
              <a:uFillTx/>
              <a:latin typeface="Sosa" pitchFamily="2" charset="0"/>
              <a:ea typeface="+mn-ea"/>
              <a:cs typeface="+mn-cs"/>
            </a:endParaRPr>
          </a:p>
        </p:txBody>
      </p:sp>
      <p:sp>
        <p:nvSpPr>
          <p:cNvPr id="126" name="Oval 58"/>
          <p:cNvSpPr/>
          <p:nvPr/>
        </p:nvSpPr>
        <p:spPr>
          <a:xfrm>
            <a:off x="751958" y="4328310"/>
            <a:ext cx="877584" cy="877584"/>
          </a:xfrm>
          <a:prstGeom prst="ellipse">
            <a:avLst/>
          </a:prstGeom>
          <a:no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4000" b="0" i="0" u="none" strike="noStrike" kern="0" cap="none" spc="0" normalizeH="0" baseline="0" noProof="0" dirty="0" smtClean="0">
                <a:ln>
                  <a:noFill/>
                </a:ln>
                <a:solidFill>
                  <a:prstClr val="white"/>
                </a:solidFill>
                <a:effectLst/>
                <a:uLnTx/>
                <a:uFillTx/>
                <a:latin typeface="Sosa" pitchFamily="2" charset="0"/>
                <a:ea typeface="+mn-ea"/>
                <a:cs typeface="+mn-cs"/>
              </a:rPr>
              <a:t>:</a:t>
            </a:r>
            <a:endParaRPr kumimoji="0" lang="en-US" sz="4000" b="0" i="0" u="none" strike="noStrike" kern="0" cap="none" spc="0" normalizeH="0" baseline="0" noProof="0" dirty="0" smtClean="0">
              <a:ln>
                <a:noFill/>
              </a:ln>
              <a:solidFill>
                <a:prstClr val="white"/>
              </a:solidFill>
              <a:effectLst/>
              <a:uLnTx/>
              <a:uFillTx/>
              <a:latin typeface="Sosa" pitchFamily="2" charset="0"/>
              <a:ea typeface="+mn-ea"/>
              <a:cs typeface="+mn-cs"/>
            </a:endParaRPr>
          </a:p>
        </p:txBody>
      </p:sp>
      <p:grpSp>
        <p:nvGrpSpPr>
          <p:cNvPr id="127" name="Group 59"/>
          <p:cNvGrpSpPr/>
          <p:nvPr/>
        </p:nvGrpSpPr>
        <p:grpSpPr>
          <a:xfrm>
            <a:off x="9227689" y="2712633"/>
            <a:ext cx="1998720" cy="1475458"/>
            <a:chOff x="2518844" y="2563628"/>
            <a:chExt cx="1998720" cy="1475458"/>
          </a:xfrm>
        </p:grpSpPr>
        <p:grpSp>
          <p:nvGrpSpPr>
            <p:cNvPr id="128" name="Group 60"/>
            <p:cNvGrpSpPr/>
            <p:nvPr/>
          </p:nvGrpSpPr>
          <p:grpSpPr>
            <a:xfrm>
              <a:off x="2518844" y="2872068"/>
              <a:ext cx="261290" cy="1167018"/>
              <a:chOff x="1374514" y="1504950"/>
              <a:chExt cx="261290" cy="1167018"/>
            </a:xfrm>
          </p:grpSpPr>
          <p:cxnSp>
            <p:nvCxnSpPr>
              <p:cNvPr id="130" name="Straight Connector 62"/>
              <p:cNvCxnSpPr/>
              <p:nvPr/>
            </p:nvCxnSpPr>
            <p:spPr>
              <a:xfrm flipH="1" flipV="1">
                <a:off x="1374514" y="1504950"/>
                <a:ext cx="2" cy="1167018"/>
              </a:xfrm>
              <a:prstGeom prst="line">
                <a:avLst/>
              </a:prstGeom>
              <a:noFill/>
              <a:ln w="6350" cap="flat" cmpd="sng" algn="ctr">
                <a:solidFill>
                  <a:sysClr val="windowText" lastClr="000000">
                    <a:lumMod val="40000"/>
                    <a:lumOff val="60000"/>
                  </a:sysClr>
                </a:solidFill>
                <a:prstDash val="sysDot"/>
                <a:miter lim="800000"/>
              </a:ln>
              <a:effectLst/>
            </p:spPr>
          </p:cxnSp>
          <p:cxnSp>
            <p:nvCxnSpPr>
              <p:cNvPr id="131" name="Straight Connector 63"/>
              <p:cNvCxnSpPr/>
              <p:nvPr/>
            </p:nvCxnSpPr>
            <p:spPr>
              <a:xfrm>
                <a:off x="1374514" y="1504950"/>
                <a:ext cx="261290" cy="0"/>
              </a:xfrm>
              <a:prstGeom prst="line">
                <a:avLst/>
              </a:prstGeom>
              <a:noFill/>
              <a:ln w="6350" cap="flat" cmpd="sng" algn="ctr">
                <a:solidFill>
                  <a:sysClr val="windowText" lastClr="000000">
                    <a:lumMod val="40000"/>
                    <a:lumOff val="60000"/>
                  </a:sysClr>
                </a:solidFill>
                <a:prstDash val="sysDot"/>
                <a:miter lim="800000"/>
                <a:tailEnd type="oval"/>
              </a:ln>
              <a:effectLst/>
            </p:spPr>
          </p:cxnSp>
        </p:grpSp>
        <p:sp>
          <p:nvSpPr>
            <p:cNvPr id="129" name="Content Placeholder 2"/>
            <p:cNvSpPr txBox="1">
              <a:spLocks/>
            </p:cNvSpPr>
            <p:nvPr/>
          </p:nvSpPr>
          <p:spPr>
            <a:xfrm>
              <a:off x="2826186" y="2563628"/>
              <a:ext cx="1691378" cy="5574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Lorem ipsum dolor sit amet, consectetur adipiscing elit. </a:t>
              </a:r>
              <a:r>
                <a:rPr kumimoji="0" lang="en-US" sz="800" b="0" i="0" u="none" strike="noStrike" kern="1200" cap="none" spc="0" normalizeH="0" baseline="0" noProof="0" dirty="0" smtClean="0">
                  <a:ln>
                    <a:noFill/>
                  </a:ln>
                  <a:solidFill>
                    <a:prstClr val="white">
                      <a:lumMod val="50000"/>
                    </a:prstClr>
                  </a:solidFill>
                  <a:effectLst/>
                  <a:uLnTx/>
                  <a:uFillTx/>
                  <a:latin typeface="Calibri" panose="020F0502020204030204"/>
                  <a:ea typeface="+mn-ea"/>
                  <a:cs typeface="+mn-cs"/>
                </a:rPr>
                <a:t>Sed imperdiet tincidunt.</a:t>
              </a:r>
              <a:endParaRPr kumimoji="0" lang="en-US" sz="7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endParaRPr>
            </a:p>
          </p:txBody>
        </p:sp>
      </p:grpSp>
      <p:grpSp>
        <p:nvGrpSpPr>
          <p:cNvPr id="132" name="Group 64"/>
          <p:cNvGrpSpPr/>
          <p:nvPr/>
        </p:nvGrpSpPr>
        <p:grpSpPr>
          <a:xfrm>
            <a:off x="8099163" y="5028150"/>
            <a:ext cx="1998720" cy="1475458"/>
            <a:chOff x="2518844" y="2563628"/>
            <a:chExt cx="1998720" cy="1475458"/>
          </a:xfrm>
        </p:grpSpPr>
        <p:grpSp>
          <p:nvGrpSpPr>
            <p:cNvPr id="133" name="Group 65"/>
            <p:cNvGrpSpPr/>
            <p:nvPr/>
          </p:nvGrpSpPr>
          <p:grpSpPr>
            <a:xfrm>
              <a:off x="2518844" y="2872068"/>
              <a:ext cx="261290" cy="1167018"/>
              <a:chOff x="1374514" y="1504950"/>
              <a:chExt cx="261290" cy="1167018"/>
            </a:xfrm>
          </p:grpSpPr>
          <p:cxnSp>
            <p:nvCxnSpPr>
              <p:cNvPr id="135" name="Straight Connector 67"/>
              <p:cNvCxnSpPr/>
              <p:nvPr/>
            </p:nvCxnSpPr>
            <p:spPr>
              <a:xfrm flipH="1" flipV="1">
                <a:off x="1374514" y="1504950"/>
                <a:ext cx="2" cy="1167018"/>
              </a:xfrm>
              <a:prstGeom prst="line">
                <a:avLst/>
              </a:prstGeom>
              <a:noFill/>
              <a:ln w="6350" cap="flat" cmpd="sng" algn="ctr">
                <a:solidFill>
                  <a:sysClr val="windowText" lastClr="000000">
                    <a:lumMod val="40000"/>
                    <a:lumOff val="60000"/>
                  </a:sysClr>
                </a:solidFill>
                <a:prstDash val="sysDot"/>
                <a:miter lim="800000"/>
              </a:ln>
              <a:effectLst/>
            </p:spPr>
          </p:cxnSp>
          <p:cxnSp>
            <p:nvCxnSpPr>
              <p:cNvPr id="136" name="Straight Connector 68"/>
              <p:cNvCxnSpPr/>
              <p:nvPr/>
            </p:nvCxnSpPr>
            <p:spPr>
              <a:xfrm>
                <a:off x="1374514" y="1504950"/>
                <a:ext cx="261290" cy="0"/>
              </a:xfrm>
              <a:prstGeom prst="line">
                <a:avLst/>
              </a:prstGeom>
              <a:noFill/>
              <a:ln w="6350" cap="flat" cmpd="sng" algn="ctr">
                <a:solidFill>
                  <a:sysClr val="windowText" lastClr="000000">
                    <a:lumMod val="40000"/>
                    <a:lumOff val="60000"/>
                  </a:sysClr>
                </a:solidFill>
                <a:prstDash val="sysDot"/>
                <a:miter lim="800000"/>
                <a:tailEnd type="oval"/>
              </a:ln>
              <a:effectLst/>
            </p:spPr>
          </p:cxnSp>
        </p:grpSp>
        <p:sp>
          <p:nvSpPr>
            <p:cNvPr id="134" name="Content Placeholder 2"/>
            <p:cNvSpPr txBox="1">
              <a:spLocks/>
            </p:cNvSpPr>
            <p:nvPr/>
          </p:nvSpPr>
          <p:spPr>
            <a:xfrm>
              <a:off x="2826186" y="2563628"/>
              <a:ext cx="1691378" cy="5574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Lorem ipsum dolor sit amet, consectetur adipiscing elit. </a:t>
              </a:r>
              <a:r>
                <a:rPr kumimoji="0" lang="en-US" sz="800" b="0" i="0" u="none" strike="noStrike" kern="1200" cap="none" spc="0" normalizeH="0" baseline="0" noProof="0" dirty="0" smtClean="0">
                  <a:ln>
                    <a:noFill/>
                  </a:ln>
                  <a:solidFill>
                    <a:prstClr val="white">
                      <a:lumMod val="50000"/>
                    </a:prstClr>
                  </a:solidFill>
                  <a:effectLst/>
                  <a:uLnTx/>
                  <a:uFillTx/>
                  <a:latin typeface="Calibri" panose="020F0502020204030204"/>
                  <a:ea typeface="+mn-ea"/>
                  <a:cs typeface="+mn-cs"/>
                </a:rPr>
                <a:t>Sed imperdiet tincidunt.</a:t>
              </a:r>
              <a:endParaRPr kumimoji="0" lang="en-US" sz="7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endParaRPr>
            </a:p>
          </p:txBody>
        </p:sp>
      </p:grpSp>
      <p:grpSp>
        <p:nvGrpSpPr>
          <p:cNvPr id="137" name="Group 69"/>
          <p:cNvGrpSpPr/>
          <p:nvPr/>
        </p:nvGrpSpPr>
        <p:grpSpPr>
          <a:xfrm>
            <a:off x="880468" y="1653229"/>
            <a:ext cx="1985214" cy="1422202"/>
            <a:chOff x="2444088" y="1117042"/>
            <a:chExt cx="1985214" cy="1422202"/>
          </a:xfrm>
        </p:grpSpPr>
        <p:grpSp>
          <p:nvGrpSpPr>
            <p:cNvPr id="138" name="Group 70"/>
            <p:cNvGrpSpPr/>
            <p:nvPr/>
          </p:nvGrpSpPr>
          <p:grpSpPr>
            <a:xfrm flipH="1">
              <a:off x="4168012" y="1372226"/>
              <a:ext cx="261290" cy="1167018"/>
              <a:chOff x="1374514" y="1504950"/>
              <a:chExt cx="261290" cy="1167018"/>
            </a:xfrm>
          </p:grpSpPr>
          <p:cxnSp>
            <p:nvCxnSpPr>
              <p:cNvPr id="140" name="Straight Connector 72"/>
              <p:cNvCxnSpPr/>
              <p:nvPr/>
            </p:nvCxnSpPr>
            <p:spPr>
              <a:xfrm flipH="1" flipV="1">
                <a:off x="1374514" y="1504950"/>
                <a:ext cx="2" cy="1167018"/>
              </a:xfrm>
              <a:prstGeom prst="line">
                <a:avLst/>
              </a:prstGeom>
              <a:noFill/>
              <a:ln w="6350" cap="flat" cmpd="sng" algn="ctr">
                <a:solidFill>
                  <a:sysClr val="windowText" lastClr="000000">
                    <a:lumMod val="40000"/>
                    <a:lumOff val="60000"/>
                  </a:sysClr>
                </a:solidFill>
                <a:prstDash val="sysDot"/>
                <a:miter lim="800000"/>
              </a:ln>
              <a:effectLst/>
            </p:spPr>
          </p:cxnSp>
          <p:cxnSp>
            <p:nvCxnSpPr>
              <p:cNvPr id="141" name="Straight Connector 73"/>
              <p:cNvCxnSpPr/>
              <p:nvPr/>
            </p:nvCxnSpPr>
            <p:spPr>
              <a:xfrm>
                <a:off x="1374514" y="1504950"/>
                <a:ext cx="261290" cy="0"/>
              </a:xfrm>
              <a:prstGeom prst="line">
                <a:avLst/>
              </a:prstGeom>
              <a:noFill/>
              <a:ln w="6350" cap="flat" cmpd="sng" algn="ctr">
                <a:solidFill>
                  <a:sysClr val="windowText" lastClr="000000">
                    <a:lumMod val="40000"/>
                    <a:lumOff val="60000"/>
                  </a:sysClr>
                </a:solidFill>
                <a:prstDash val="sysDot"/>
                <a:miter lim="800000"/>
                <a:tailEnd type="oval"/>
              </a:ln>
              <a:effectLst/>
            </p:spPr>
          </p:cxnSp>
        </p:grpSp>
        <p:sp>
          <p:nvSpPr>
            <p:cNvPr id="139" name="Content Placeholder 2"/>
            <p:cNvSpPr txBox="1">
              <a:spLocks/>
            </p:cNvSpPr>
            <p:nvPr/>
          </p:nvSpPr>
          <p:spPr>
            <a:xfrm>
              <a:off x="2444088" y="1117042"/>
              <a:ext cx="1691378" cy="5574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8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Lorem ipsum dolor sit amet, consectetur adipiscing elit. </a:t>
              </a:r>
              <a:r>
                <a:rPr kumimoji="0" lang="en-US" sz="800" b="0" i="0" u="none" strike="noStrike" kern="1200" cap="none" spc="0" normalizeH="0" baseline="0" noProof="0" dirty="0" smtClean="0">
                  <a:ln>
                    <a:noFill/>
                  </a:ln>
                  <a:solidFill>
                    <a:prstClr val="white">
                      <a:lumMod val="50000"/>
                    </a:prstClr>
                  </a:solidFill>
                  <a:effectLst/>
                  <a:uLnTx/>
                  <a:uFillTx/>
                  <a:latin typeface="Calibri" panose="020F0502020204030204"/>
                  <a:ea typeface="+mn-ea"/>
                  <a:cs typeface="+mn-cs"/>
                </a:rPr>
                <a:t>Sed imperdiet tincidunt.</a:t>
              </a:r>
              <a:endParaRPr kumimoji="0" lang="en-US" sz="7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53378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dissolve">
                                      <p:cBhvr>
                                        <p:cTn id="7" dur="1700"/>
                                        <p:tgtEl>
                                          <p:spTgt spid="72"/>
                                        </p:tgtEl>
                                      </p:cBhvr>
                                    </p:animEffect>
                                  </p:childTnLst>
                                </p:cTn>
                              </p:par>
                              <p:par>
                                <p:cTn id="8" presetID="42" presetClass="entr" presetSubtype="0" fill="hold" grpId="0" nodeType="withEffect">
                                  <p:stCondLst>
                                    <p:cond delay="17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1000"/>
                                        <p:tgtEl>
                                          <p:spTgt spid="73"/>
                                        </p:tgtEl>
                                      </p:cBhvr>
                                    </p:animEffect>
                                    <p:anim calcmode="lin" valueType="num">
                                      <p:cBhvr>
                                        <p:cTn id="11" dur="1000" fill="hold"/>
                                        <p:tgtEl>
                                          <p:spTgt spid="73"/>
                                        </p:tgtEl>
                                        <p:attrNameLst>
                                          <p:attrName>ppt_x</p:attrName>
                                        </p:attrNameLst>
                                      </p:cBhvr>
                                      <p:tavLst>
                                        <p:tav tm="0">
                                          <p:val>
                                            <p:strVal val="#ppt_x"/>
                                          </p:val>
                                        </p:tav>
                                        <p:tav tm="100000">
                                          <p:val>
                                            <p:strVal val="#ppt_x"/>
                                          </p:val>
                                        </p:tav>
                                      </p:tavLst>
                                    </p:anim>
                                    <p:anim calcmode="lin" valueType="num">
                                      <p:cBhvr>
                                        <p:cTn id="12"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620</Words>
  <Application>Microsoft Office PowerPoint</Application>
  <PresentationFormat>自定义</PresentationFormat>
  <Paragraphs>52</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2019-08-30T14:30:06Z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