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2" r:id="rId3"/>
    <p:sldId id="461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181417" y="1872109"/>
            <a:ext cx="5029468" cy="5124303"/>
            <a:chOff x="2123728" y="2039924"/>
            <a:chExt cx="4169320" cy="424832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1760" y="4203590"/>
              <a:ext cx="2950220" cy="208466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728" y="2039924"/>
              <a:ext cx="4169320" cy="2895361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 rot="20278753">
            <a:off x="4191287" y="3507841"/>
            <a:ext cx="2546939" cy="65923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13" name="TextBox 12"/>
          <p:cNvSpPr txBox="1"/>
          <p:nvPr/>
        </p:nvSpPr>
        <p:spPr>
          <a:xfrm rot="21117489">
            <a:off x="3935616" y="5506891"/>
            <a:ext cx="2546939" cy="581677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48570" y="2100069"/>
            <a:ext cx="2835105" cy="155673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您的内容打在这里或者通过复制您的文本后在此框中选择粘贴，并选择只保留文字。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9028" y="5544784"/>
            <a:ext cx="2835105" cy="155673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您的内容打在这里或者通过复制您的文本后在此框中选择粘贴，并选择只保留文字。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0309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flipH="1" flipV="1">
            <a:off x="7347411" y="4961709"/>
            <a:ext cx="2383105" cy="152858"/>
          </a:xfrm>
          <a:custGeom>
            <a:avLst/>
            <a:gdLst>
              <a:gd name="connsiteX0" fmla="*/ 1276350 w 1276350"/>
              <a:gd name="connsiteY0" fmla="*/ 292100 h 292100"/>
              <a:gd name="connsiteX1" fmla="*/ 971550 w 1276350"/>
              <a:gd name="connsiteY1" fmla="*/ 19050 h 292100"/>
              <a:gd name="connsiteX2" fmla="*/ 0 w 1276350"/>
              <a:gd name="connsiteY2" fmla="*/ 0 h 292100"/>
              <a:gd name="connsiteX0" fmla="*/ 1278731 w 1278731"/>
              <a:gd name="connsiteY0" fmla="*/ 280194 h 280194"/>
              <a:gd name="connsiteX1" fmla="*/ 973931 w 1278731"/>
              <a:gd name="connsiteY1" fmla="*/ 7144 h 280194"/>
              <a:gd name="connsiteX2" fmla="*/ 0 w 1278731"/>
              <a:gd name="connsiteY2" fmla="*/ 0 h 280194"/>
              <a:gd name="connsiteX0" fmla="*/ 1278731 w 1278731"/>
              <a:gd name="connsiteY0" fmla="*/ 273050 h 273050"/>
              <a:gd name="connsiteX1" fmla="*/ 973931 w 1278731"/>
              <a:gd name="connsiteY1" fmla="*/ 0 h 273050"/>
              <a:gd name="connsiteX2" fmla="*/ 0 w 1278731"/>
              <a:gd name="connsiteY2" fmla="*/ 4762 h 273050"/>
              <a:gd name="connsiteX0" fmla="*/ 1288256 w 1288256"/>
              <a:gd name="connsiteY0" fmla="*/ 273050 h 273050"/>
              <a:gd name="connsiteX1" fmla="*/ 983456 w 1288256"/>
              <a:gd name="connsiteY1" fmla="*/ 0 h 273050"/>
              <a:gd name="connsiteX2" fmla="*/ 0 w 1288256"/>
              <a:gd name="connsiteY2" fmla="*/ 2381 h 273050"/>
              <a:gd name="connsiteX0" fmla="*/ 1219199 w 1219199"/>
              <a:gd name="connsiteY0" fmla="*/ 103981 h 103981"/>
              <a:gd name="connsiteX1" fmla="*/ 983456 w 1219199"/>
              <a:gd name="connsiteY1" fmla="*/ 0 h 103981"/>
              <a:gd name="connsiteX2" fmla="*/ 0 w 1219199"/>
              <a:gd name="connsiteY2" fmla="*/ 2381 h 103981"/>
              <a:gd name="connsiteX0" fmla="*/ 1485899 w 1485899"/>
              <a:gd name="connsiteY0" fmla="*/ 103981 h 103981"/>
              <a:gd name="connsiteX1" fmla="*/ 1250156 w 1485899"/>
              <a:gd name="connsiteY1" fmla="*/ 0 h 103981"/>
              <a:gd name="connsiteX2" fmla="*/ 0 w 1485899"/>
              <a:gd name="connsiteY2" fmla="*/ 2381 h 103981"/>
              <a:gd name="connsiteX0" fmla="*/ 1538286 w 1538286"/>
              <a:gd name="connsiteY0" fmla="*/ 103981 h 103981"/>
              <a:gd name="connsiteX1" fmla="*/ 1302543 w 1538286"/>
              <a:gd name="connsiteY1" fmla="*/ 0 h 103981"/>
              <a:gd name="connsiteX2" fmla="*/ 0 w 1538286"/>
              <a:gd name="connsiteY2" fmla="*/ 2381 h 103981"/>
              <a:gd name="connsiteX0" fmla="*/ 1681161 w 1681161"/>
              <a:gd name="connsiteY0" fmla="*/ 103981 h 103981"/>
              <a:gd name="connsiteX1" fmla="*/ 1445418 w 1681161"/>
              <a:gd name="connsiteY1" fmla="*/ 0 h 103981"/>
              <a:gd name="connsiteX2" fmla="*/ 0 w 1681161"/>
              <a:gd name="connsiteY2" fmla="*/ 2381 h 103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1161" h="103981">
                <a:moveTo>
                  <a:pt x="1681161" y="103981"/>
                </a:moveTo>
                <a:lnTo>
                  <a:pt x="1445418" y="0"/>
                </a:lnTo>
                <a:lnTo>
                  <a:pt x="0" y="2381"/>
                </a:lnTo>
              </a:path>
            </a:pathLst>
          </a:custGeom>
          <a:noFill/>
          <a:ln w="12700" cap="rnd" cmpd="sng" algn="ctr">
            <a:solidFill>
              <a:srgbClr val="2776A1"/>
            </a:solidFill>
            <a:prstDash val="sysDot"/>
          </a:ln>
          <a:effectLst/>
        </p:spPr>
        <p:txBody>
          <a:bodyPr lIns="131344" tIns="65672" rIns="131344" bIns="65672" rtlCol="0" anchor="ctr"/>
          <a:lstStyle/>
          <a:p>
            <a:pPr marL="0" marR="0" lvl="0" indent="0" algn="ctr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微软雅黑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510090" y="3490433"/>
            <a:ext cx="563887" cy="583844"/>
            <a:chOff x="3202546" y="2792701"/>
            <a:chExt cx="397794" cy="397156"/>
          </a:xfrm>
        </p:grpSpPr>
        <p:sp>
          <p:nvSpPr>
            <p:cNvPr id="18" name="Freeform 39"/>
            <p:cNvSpPr>
              <a:spLocks noEditPoints="1"/>
            </p:cNvSpPr>
            <p:nvPr/>
          </p:nvSpPr>
          <p:spPr bwMode="auto">
            <a:xfrm>
              <a:off x="3202546" y="2792701"/>
              <a:ext cx="397794" cy="397156"/>
            </a:xfrm>
            <a:custGeom>
              <a:avLst/>
              <a:gdLst>
                <a:gd name="T0" fmla="*/ 242 w 264"/>
                <a:gd name="T1" fmla="*/ 145 h 264"/>
                <a:gd name="T2" fmla="*/ 239 w 264"/>
                <a:gd name="T3" fmla="*/ 104 h 264"/>
                <a:gd name="T4" fmla="*/ 262 w 264"/>
                <a:gd name="T5" fmla="*/ 84 h 264"/>
                <a:gd name="T6" fmla="*/ 240 w 264"/>
                <a:gd name="T7" fmla="*/ 51 h 264"/>
                <a:gd name="T8" fmla="*/ 213 w 264"/>
                <a:gd name="T9" fmla="*/ 56 h 264"/>
                <a:gd name="T10" fmla="*/ 178 w 264"/>
                <a:gd name="T11" fmla="*/ 33 h 264"/>
                <a:gd name="T12" fmla="*/ 177 w 264"/>
                <a:gd name="T13" fmla="*/ 4 h 264"/>
                <a:gd name="T14" fmla="*/ 137 w 264"/>
                <a:gd name="T15" fmla="*/ 0 h 264"/>
                <a:gd name="T16" fmla="*/ 124 w 264"/>
                <a:gd name="T17" fmla="*/ 24 h 264"/>
                <a:gd name="T18" fmla="*/ 85 w 264"/>
                <a:gd name="T19" fmla="*/ 36 h 264"/>
                <a:gd name="T20" fmla="*/ 60 w 264"/>
                <a:gd name="T21" fmla="*/ 19 h 264"/>
                <a:gd name="T22" fmla="*/ 32 w 264"/>
                <a:gd name="T23" fmla="*/ 48 h 264"/>
                <a:gd name="T24" fmla="*/ 44 w 264"/>
                <a:gd name="T25" fmla="*/ 72 h 264"/>
                <a:gd name="T26" fmla="*/ 29 w 264"/>
                <a:gd name="T27" fmla="*/ 111 h 264"/>
                <a:gd name="T28" fmla="*/ 0 w 264"/>
                <a:gd name="T29" fmla="*/ 119 h 264"/>
                <a:gd name="T30" fmla="*/ 5 w 264"/>
                <a:gd name="T31" fmla="*/ 158 h 264"/>
                <a:gd name="T32" fmla="*/ 32 w 264"/>
                <a:gd name="T33" fmla="*/ 165 h 264"/>
                <a:gd name="T34" fmla="*/ 53 w 264"/>
                <a:gd name="T35" fmla="*/ 201 h 264"/>
                <a:gd name="T36" fmla="*/ 41 w 264"/>
                <a:gd name="T37" fmla="*/ 228 h 264"/>
                <a:gd name="T38" fmla="*/ 75 w 264"/>
                <a:gd name="T39" fmla="*/ 249 h 264"/>
                <a:gd name="T40" fmla="*/ 97 w 264"/>
                <a:gd name="T41" fmla="*/ 232 h 264"/>
                <a:gd name="T42" fmla="*/ 138 w 264"/>
                <a:gd name="T43" fmla="*/ 238 h 264"/>
                <a:gd name="T44" fmla="*/ 153 w 264"/>
                <a:gd name="T45" fmla="*/ 264 h 264"/>
                <a:gd name="T46" fmla="*/ 191 w 264"/>
                <a:gd name="T47" fmla="*/ 251 h 264"/>
                <a:gd name="T48" fmla="*/ 191 w 264"/>
                <a:gd name="T49" fmla="*/ 223 h 264"/>
                <a:gd name="T50" fmla="*/ 221 w 264"/>
                <a:gd name="T51" fmla="*/ 195 h 264"/>
                <a:gd name="T52" fmla="*/ 251 w 264"/>
                <a:gd name="T53" fmla="*/ 200 h 264"/>
                <a:gd name="T54" fmla="*/ 264 w 264"/>
                <a:gd name="T55" fmla="*/ 162 h 264"/>
                <a:gd name="T56" fmla="*/ 242 w 264"/>
                <a:gd name="T57" fmla="*/ 145 h 264"/>
                <a:gd name="T58" fmla="*/ 132 w 264"/>
                <a:gd name="T59" fmla="*/ 217 h 264"/>
                <a:gd name="T60" fmla="*/ 46 w 264"/>
                <a:gd name="T61" fmla="*/ 132 h 264"/>
                <a:gd name="T62" fmla="*/ 132 w 264"/>
                <a:gd name="T63" fmla="*/ 46 h 264"/>
                <a:gd name="T64" fmla="*/ 217 w 264"/>
                <a:gd name="T65" fmla="*/ 132 h 264"/>
                <a:gd name="T66" fmla="*/ 132 w 264"/>
                <a:gd name="T67" fmla="*/ 21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4" h="264">
                  <a:moveTo>
                    <a:pt x="242" y="145"/>
                  </a:moveTo>
                  <a:cubicBezTo>
                    <a:pt x="239" y="104"/>
                    <a:pt x="239" y="104"/>
                    <a:pt x="239" y="104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240" y="51"/>
                    <a:pt x="240" y="51"/>
                    <a:pt x="240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178" y="33"/>
                    <a:pt x="178" y="33"/>
                    <a:pt x="178" y="33"/>
                  </a:cubicBezTo>
                  <a:cubicBezTo>
                    <a:pt x="177" y="4"/>
                    <a:pt x="177" y="4"/>
                    <a:pt x="177" y="4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5" y="158"/>
                    <a:pt x="5" y="158"/>
                    <a:pt x="5" y="158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53" y="201"/>
                    <a:pt x="53" y="201"/>
                    <a:pt x="53" y="201"/>
                  </a:cubicBezTo>
                  <a:cubicBezTo>
                    <a:pt x="41" y="228"/>
                    <a:pt x="41" y="228"/>
                    <a:pt x="41" y="228"/>
                  </a:cubicBezTo>
                  <a:cubicBezTo>
                    <a:pt x="75" y="249"/>
                    <a:pt x="75" y="249"/>
                    <a:pt x="75" y="249"/>
                  </a:cubicBezTo>
                  <a:cubicBezTo>
                    <a:pt x="97" y="232"/>
                    <a:pt x="97" y="232"/>
                    <a:pt x="97" y="232"/>
                  </a:cubicBezTo>
                  <a:cubicBezTo>
                    <a:pt x="138" y="238"/>
                    <a:pt x="138" y="238"/>
                    <a:pt x="138" y="238"/>
                  </a:cubicBezTo>
                  <a:cubicBezTo>
                    <a:pt x="153" y="264"/>
                    <a:pt x="153" y="264"/>
                    <a:pt x="153" y="264"/>
                  </a:cubicBezTo>
                  <a:cubicBezTo>
                    <a:pt x="191" y="251"/>
                    <a:pt x="191" y="251"/>
                    <a:pt x="191" y="251"/>
                  </a:cubicBezTo>
                  <a:cubicBezTo>
                    <a:pt x="191" y="223"/>
                    <a:pt x="191" y="223"/>
                    <a:pt x="191" y="223"/>
                  </a:cubicBezTo>
                  <a:cubicBezTo>
                    <a:pt x="221" y="195"/>
                    <a:pt x="221" y="195"/>
                    <a:pt x="221" y="195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64" y="162"/>
                    <a:pt x="264" y="162"/>
                    <a:pt x="264" y="162"/>
                  </a:cubicBezTo>
                  <a:lnTo>
                    <a:pt x="242" y="145"/>
                  </a:lnTo>
                  <a:close/>
                  <a:moveTo>
                    <a:pt x="132" y="217"/>
                  </a:moveTo>
                  <a:cubicBezTo>
                    <a:pt x="85" y="217"/>
                    <a:pt x="46" y="179"/>
                    <a:pt x="46" y="132"/>
                  </a:cubicBezTo>
                  <a:cubicBezTo>
                    <a:pt x="46" y="85"/>
                    <a:pt x="85" y="46"/>
                    <a:pt x="132" y="46"/>
                  </a:cubicBezTo>
                  <a:cubicBezTo>
                    <a:pt x="179" y="46"/>
                    <a:pt x="217" y="85"/>
                    <a:pt x="217" y="132"/>
                  </a:cubicBezTo>
                  <a:cubicBezTo>
                    <a:pt x="217" y="179"/>
                    <a:pt x="179" y="217"/>
                    <a:pt x="132" y="217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rgbClr val="EFB600"/>
                </a:gs>
                <a:gs pos="20000">
                  <a:srgbClr val="C49500"/>
                </a:gs>
              </a:gsLst>
              <a:lin ang="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  <p:sp>
          <p:nvSpPr>
            <p:cNvPr id="19" name="Freeform 40"/>
            <p:cNvSpPr>
              <a:spLocks noEditPoints="1"/>
            </p:cNvSpPr>
            <p:nvPr/>
          </p:nvSpPr>
          <p:spPr bwMode="auto">
            <a:xfrm>
              <a:off x="3296257" y="2885775"/>
              <a:ext cx="210372" cy="211009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18 h 140"/>
                <a:gd name="T12" fmla="*/ 57 w 140"/>
                <a:gd name="T13" fmla="*/ 102 h 140"/>
                <a:gd name="T14" fmla="*/ 83 w 140"/>
                <a:gd name="T15" fmla="*/ 102 h 140"/>
                <a:gd name="T16" fmla="*/ 70 w 140"/>
                <a:gd name="T17" fmla="*/ 118 h 140"/>
                <a:gd name="T18" fmla="*/ 52 w 140"/>
                <a:gd name="T19" fmla="*/ 93 h 140"/>
                <a:gd name="T20" fmla="*/ 47 w 140"/>
                <a:gd name="T21" fmla="*/ 74 h 140"/>
                <a:gd name="T22" fmla="*/ 93 w 140"/>
                <a:gd name="T23" fmla="*/ 74 h 140"/>
                <a:gd name="T24" fmla="*/ 88 w 140"/>
                <a:gd name="T25" fmla="*/ 93 h 140"/>
                <a:gd name="T26" fmla="*/ 52 w 140"/>
                <a:gd name="T27" fmla="*/ 93 h 140"/>
                <a:gd name="T28" fmla="*/ 122 w 140"/>
                <a:gd name="T29" fmla="*/ 65 h 140"/>
                <a:gd name="T30" fmla="*/ 102 w 140"/>
                <a:gd name="T31" fmla="*/ 65 h 140"/>
                <a:gd name="T32" fmla="*/ 100 w 140"/>
                <a:gd name="T33" fmla="*/ 46 h 140"/>
                <a:gd name="T34" fmla="*/ 117 w 140"/>
                <a:gd name="T35" fmla="*/ 46 h 140"/>
                <a:gd name="T36" fmla="*/ 122 w 140"/>
                <a:gd name="T37" fmla="*/ 65 h 140"/>
                <a:gd name="T38" fmla="*/ 93 w 140"/>
                <a:gd name="T39" fmla="*/ 65 h 140"/>
                <a:gd name="T40" fmla="*/ 47 w 140"/>
                <a:gd name="T41" fmla="*/ 65 h 140"/>
                <a:gd name="T42" fmla="*/ 49 w 140"/>
                <a:gd name="T43" fmla="*/ 46 h 140"/>
                <a:gd name="T44" fmla="*/ 91 w 140"/>
                <a:gd name="T45" fmla="*/ 46 h 140"/>
                <a:gd name="T46" fmla="*/ 93 w 140"/>
                <a:gd name="T47" fmla="*/ 65 h 140"/>
                <a:gd name="T48" fmla="*/ 37 w 140"/>
                <a:gd name="T49" fmla="*/ 65 h 140"/>
                <a:gd name="T50" fmla="*/ 18 w 140"/>
                <a:gd name="T51" fmla="*/ 65 h 140"/>
                <a:gd name="T52" fmla="*/ 23 w 140"/>
                <a:gd name="T53" fmla="*/ 46 h 140"/>
                <a:gd name="T54" fmla="*/ 39 w 140"/>
                <a:gd name="T55" fmla="*/ 46 h 140"/>
                <a:gd name="T56" fmla="*/ 37 w 140"/>
                <a:gd name="T57" fmla="*/ 65 h 140"/>
                <a:gd name="T58" fmla="*/ 38 w 140"/>
                <a:gd name="T59" fmla="*/ 74 h 140"/>
                <a:gd name="T60" fmla="*/ 42 w 140"/>
                <a:gd name="T61" fmla="*/ 93 h 140"/>
                <a:gd name="T62" fmla="*/ 23 w 140"/>
                <a:gd name="T63" fmla="*/ 93 h 140"/>
                <a:gd name="T64" fmla="*/ 18 w 140"/>
                <a:gd name="T65" fmla="*/ 74 h 140"/>
                <a:gd name="T66" fmla="*/ 38 w 140"/>
                <a:gd name="T67" fmla="*/ 74 h 140"/>
                <a:gd name="T68" fmla="*/ 102 w 140"/>
                <a:gd name="T69" fmla="*/ 74 h 140"/>
                <a:gd name="T70" fmla="*/ 122 w 140"/>
                <a:gd name="T71" fmla="*/ 74 h 140"/>
                <a:gd name="T72" fmla="*/ 117 w 140"/>
                <a:gd name="T73" fmla="*/ 93 h 140"/>
                <a:gd name="T74" fmla="*/ 98 w 140"/>
                <a:gd name="T75" fmla="*/ 93 h 140"/>
                <a:gd name="T76" fmla="*/ 102 w 140"/>
                <a:gd name="T77" fmla="*/ 74 h 140"/>
                <a:gd name="T78" fmla="*/ 111 w 140"/>
                <a:gd name="T79" fmla="*/ 37 h 140"/>
                <a:gd name="T80" fmla="*/ 98 w 140"/>
                <a:gd name="T81" fmla="*/ 37 h 140"/>
                <a:gd name="T82" fmla="*/ 90 w 140"/>
                <a:gd name="T83" fmla="*/ 21 h 140"/>
                <a:gd name="T84" fmla="*/ 111 w 140"/>
                <a:gd name="T85" fmla="*/ 37 h 140"/>
                <a:gd name="T86" fmla="*/ 75 w 140"/>
                <a:gd name="T87" fmla="*/ 18 h 140"/>
                <a:gd name="T88" fmla="*/ 88 w 140"/>
                <a:gd name="T89" fmla="*/ 37 h 140"/>
                <a:gd name="T90" fmla="*/ 52 w 140"/>
                <a:gd name="T91" fmla="*/ 37 h 140"/>
                <a:gd name="T92" fmla="*/ 64 w 140"/>
                <a:gd name="T93" fmla="*/ 18 h 140"/>
                <a:gd name="T94" fmla="*/ 70 w 140"/>
                <a:gd name="T95" fmla="*/ 17 h 140"/>
                <a:gd name="T96" fmla="*/ 75 w 140"/>
                <a:gd name="T97" fmla="*/ 18 h 140"/>
                <a:gd name="T98" fmla="*/ 50 w 140"/>
                <a:gd name="T99" fmla="*/ 21 h 140"/>
                <a:gd name="T100" fmla="*/ 42 w 140"/>
                <a:gd name="T101" fmla="*/ 37 h 140"/>
                <a:gd name="T102" fmla="*/ 29 w 140"/>
                <a:gd name="T103" fmla="*/ 37 h 140"/>
                <a:gd name="T104" fmla="*/ 50 w 140"/>
                <a:gd name="T105" fmla="*/ 21 h 140"/>
                <a:gd name="T106" fmla="*/ 29 w 140"/>
                <a:gd name="T107" fmla="*/ 102 h 140"/>
                <a:gd name="T108" fmla="*/ 46 w 140"/>
                <a:gd name="T109" fmla="*/ 102 h 140"/>
                <a:gd name="T110" fmla="*/ 60 w 140"/>
                <a:gd name="T111" fmla="*/ 121 h 140"/>
                <a:gd name="T112" fmla="*/ 29 w 140"/>
                <a:gd name="T113" fmla="*/ 102 h 140"/>
                <a:gd name="T114" fmla="*/ 80 w 140"/>
                <a:gd name="T115" fmla="*/ 121 h 140"/>
                <a:gd name="T116" fmla="*/ 94 w 140"/>
                <a:gd name="T117" fmla="*/ 102 h 140"/>
                <a:gd name="T118" fmla="*/ 111 w 140"/>
                <a:gd name="T119" fmla="*/ 102 h 140"/>
                <a:gd name="T120" fmla="*/ 80 w 140"/>
                <a:gd name="T121" fmla="*/ 1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1"/>
                    <a:pt x="0" y="70"/>
                  </a:cubicBezTo>
                  <a:cubicBezTo>
                    <a:pt x="0" y="108"/>
                    <a:pt x="31" y="140"/>
                    <a:pt x="70" y="140"/>
                  </a:cubicBezTo>
                  <a:cubicBezTo>
                    <a:pt x="108" y="140"/>
                    <a:pt x="140" y="108"/>
                    <a:pt x="140" y="70"/>
                  </a:cubicBezTo>
                  <a:cubicBezTo>
                    <a:pt x="140" y="31"/>
                    <a:pt x="108" y="0"/>
                    <a:pt x="70" y="0"/>
                  </a:cubicBezTo>
                  <a:close/>
                  <a:moveTo>
                    <a:pt x="70" y="118"/>
                  </a:moveTo>
                  <a:cubicBezTo>
                    <a:pt x="65" y="114"/>
                    <a:pt x="60" y="108"/>
                    <a:pt x="57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79" y="108"/>
                    <a:pt x="75" y="114"/>
                    <a:pt x="70" y="118"/>
                  </a:cubicBezTo>
                  <a:close/>
                  <a:moveTo>
                    <a:pt x="52" y="93"/>
                  </a:moveTo>
                  <a:cubicBezTo>
                    <a:pt x="50" y="87"/>
                    <a:pt x="48" y="81"/>
                    <a:pt x="47" y="74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2" y="81"/>
                    <a:pt x="90" y="87"/>
                    <a:pt x="88" y="93"/>
                  </a:cubicBezTo>
                  <a:lnTo>
                    <a:pt x="52" y="93"/>
                  </a:lnTo>
                  <a:close/>
                  <a:moveTo>
                    <a:pt x="122" y="65"/>
                  </a:moveTo>
                  <a:cubicBezTo>
                    <a:pt x="102" y="65"/>
                    <a:pt x="102" y="65"/>
                    <a:pt x="102" y="65"/>
                  </a:cubicBezTo>
                  <a:cubicBezTo>
                    <a:pt x="102" y="59"/>
                    <a:pt x="102" y="52"/>
                    <a:pt x="100" y="46"/>
                  </a:cubicBezTo>
                  <a:cubicBezTo>
                    <a:pt x="117" y="46"/>
                    <a:pt x="117" y="46"/>
                    <a:pt x="117" y="46"/>
                  </a:cubicBezTo>
                  <a:cubicBezTo>
                    <a:pt x="120" y="52"/>
                    <a:pt x="121" y="59"/>
                    <a:pt x="122" y="65"/>
                  </a:cubicBezTo>
                  <a:close/>
                  <a:moveTo>
                    <a:pt x="93" y="65"/>
                  </a:moveTo>
                  <a:cubicBezTo>
                    <a:pt x="47" y="65"/>
                    <a:pt x="47" y="65"/>
                    <a:pt x="47" y="65"/>
                  </a:cubicBezTo>
                  <a:cubicBezTo>
                    <a:pt x="47" y="59"/>
                    <a:pt x="47" y="52"/>
                    <a:pt x="49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2" y="52"/>
                    <a:pt x="93" y="59"/>
                    <a:pt x="93" y="65"/>
                  </a:cubicBezTo>
                  <a:close/>
                  <a:moveTo>
                    <a:pt x="37" y="65"/>
                  </a:moveTo>
                  <a:cubicBezTo>
                    <a:pt x="18" y="65"/>
                    <a:pt x="18" y="65"/>
                    <a:pt x="18" y="65"/>
                  </a:cubicBezTo>
                  <a:cubicBezTo>
                    <a:pt x="18" y="59"/>
                    <a:pt x="20" y="52"/>
                    <a:pt x="23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8" y="52"/>
                    <a:pt x="37" y="59"/>
                    <a:pt x="37" y="65"/>
                  </a:cubicBezTo>
                  <a:close/>
                  <a:moveTo>
                    <a:pt x="38" y="74"/>
                  </a:moveTo>
                  <a:cubicBezTo>
                    <a:pt x="38" y="81"/>
                    <a:pt x="40" y="87"/>
                    <a:pt x="42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0" y="87"/>
                    <a:pt x="18" y="81"/>
                    <a:pt x="18" y="74"/>
                  </a:cubicBezTo>
                  <a:lnTo>
                    <a:pt x="38" y="74"/>
                  </a:lnTo>
                  <a:close/>
                  <a:moveTo>
                    <a:pt x="102" y="74"/>
                  </a:moveTo>
                  <a:cubicBezTo>
                    <a:pt x="122" y="74"/>
                    <a:pt x="122" y="74"/>
                    <a:pt x="122" y="74"/>
                  </a:cubicBezTo>
                  <a:cubicBezTo>
                    <a:pt x="121" y="81"/>
                    <a:pt x="120" y="87"/>
                    <a:pt x="117" y="93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100" y="87"/>
                    <a:pt x="101" y="81"/>
                    <a:pt x="102" y="74"/>
                  </a:cubicBezTo>
                  <a:close/>
                  <a:moveTo>
                    <a:pt x="111" y="37"/>
                  </a:moveTo>
                  <a:cubicBezTo>
                    <a:pt x="98" y="37"/>
                    <a:pt x="98" y="37"/>
                    <a:pt x="98" y="37"/>
                  </a:cubicBezTo>
                  <a:cubicBezTo>
                    <a:pt x="96" y="31"/>
                    <a:pt x="93" y="26"/>
                    <a:pt x="90" y="21"/>
                  </a:cubicBezTo>
                  <a:cubicBezTo>
                    <a:pt x="98" y="25"/>
                    <a:pt x="105" y="30"/>
                    <a:pt x="111" y="37"/>
                  </a:cubicBezTo>
                  <a:close/>
                  <a:moveTo>
                    <a:pt x="75" y="18"/>
                  </a:moveTo>
                  <a:cubicBezTo>
                    <a:pt x="80" y="23"/>
                    <a:pt x="85" y="30"/>
                    <a:pt x="88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5" y="30"/>
                    <a:pt x="59" y="23"/>
                    <a:pt x="64" y="18"/>
                  </a:cubicBezTo>
                  <a:cubicBezTo>
                    <a:pt x="66" y="17"/>
                    <a:pt x="68" y="17"/>
                    <a:pt x="70" y="17"/>
                  </a:cubicBezTo>
                  <a:cubicBezTo>
                    <a:pt x="72" y="17"/>
                    <a:pt x="74" y="17"/>
                    <a:pt x="75" y="18"/>
                  </a:cubicBezTo>
                  <a:close/>
                  <a:moveTo>
                    <a:pt x="50" y="21"/>
                  </a:moveTo>
                  <a:cubicBezTo>
                    <a:pt x="47" y="26"/>
                    <a:pt x="44" y="31"/>
                    <a:pt x="42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4" y="30"/>
                    <a:pt x="42" y="25"/>
                    <a:pt x="50" y="21"/>
                  </a:cubicBezTo>
                  <a:close/>
                  <a:moveTo>
                    <a:pt x="29" y="102"/>
                  </a:moveTo>
                  <a:cubicBezTo>
                    <a:pt x="46" y="102"/>
                    <a:pt x="46" y="102"/>
                    <a:pt x="46" y="102"/>
                  </a:cubicBezTo>
                  <a:cubicBezTo>
                    <a:pt x="50" y="110"/>
                    <a:pt x="54" y="116"/>
                    <a:pt x="60" y="121"/>
                  </a:cubicBezTo>
                  <a:cubicBezTo>
                    <a:pt x="47" y="119"/>
                    <a:pt x="36" y="112"/>
                    <a:pt x="29" y="102"/>
                  </a:cubicBezTo>
                  <a:close/>
                  <a:moveTo>
                    <a:pt x="80" y="121"/>
                  </a:moveTo>
                  <a:cubicBezTo>
                    <a:pt x="85" y="116"/>
                    <a:pt x="90" y="110"/>
                    <a:pt x="94" y="102"/>
                  </a:cubicBezTo>
                  <a:cubicBezTo>
                    <a:pt x="111" y="102"/>
                    <a:pt x="111" y="102"/>
                    <a:pt x="111" y="102"/>
                  </a:cubicBezTo>
                  <a:cubicBezTo>
                    <a:pt x="103" y="112"/>
                    <a:pt x="92" y="119"/>
                    <a:pt x="80" y="121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rgbClr val="EFB600"/>
                </a:gs>
                <a:gs pos="20000">
                  <a:srgbClr val="C49500"/>
                </a:gs>
              </a:gsLst>
              <a:lin ang="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</p:grpSp>
      <p:sp>
        <p:nvSpPr>
          <p:cNvPr id="20" name="Freeform 61"/>
          <p:cNvSpPr>
            <a:spLocks noEditPoints="1"/>
          </p:cNvSpPr>
          <p:nvPr/>
        </p:nvSpPr>
        <p:spPr bwMode="auto">
          <a:xfrm>
            <a:off x="4399322" y="4380279"/>
            <a:ext cx="473521" cy="560416"/>
          </a:xfrm>
          <a:custGeom>
            <a:avLst/>
            <a:gdLst>
              <a:gd name="T0" fmla="*/ 94 w 222"/>
              <a:gd name="T1" fmla="*/ 16 h 253"/>
              <a:gd name="T2" fmla="*/ 110 w 222"/>
              <a:gd name="T3" fmla="*/ 0 h 253"/>
              <a:gd name="T4" fmla="*/ 126 w 222"/>
              <a:gd name="T5" fmla="*/ 16 h 253"/>
              <a:gd name="T6" fmla="*/ 127 w 222"/>
              <a:gd name="T7" fmla="*/ 110 h 253"/>
              <a:gd name="T8" fmla="*/ 111 w 222"/>
              <a:gd name="T9" fmla="*/ 126 h 253"/>
              <a:gd name="T10" fmla="*/ 95 w 222"/>
              <a:gd name="T11" fmla="*/ 111 h 253"/>
              <a:gd name="T12" fmla="*/ 94 w 222"/>
              <a:gd name="T13" fmla="*/ 16 h 253"/>
              <a:gd name="T14" fmla="*/ 112 w 222"/>
              <a:gd name="T15" fmla="*/ 252 h 253"/>
              <a:gd name="T16" fmla="*/ 1 w 222"/>
              <a:gd name="T17" fmla="*/ 143 h 253"/>
              <a:gd name="T18" fmla="*/ 79 w 222"/>
              <a:gd name="T19" fmla="*/ 37 h 253"/>
              <a:gd name="T20" fmla="*/ 79 w 222"/>
              <a:gd name="T21" fmla="*/ 70 h 253"/>
              <a:gd name="T22" fmla="*/ 32 w 222"/>
              <a:gd name="T23" fmla="*/ 143 h 253"/>
              <a:gd name="T24" fmla="*/ 112 w 222"/>
              <a:gd name="T25" fmla="*/ 221 h 253"/>
              <a:gd name="T26" fmla="*/ 190 w 222"/>
              <a:gd name="T27" fmla="*/ 141 h 253"/>
              <a:gd name="T28" fmla="*/ 142 w 222"/>
              <a:gd name="T29" fmla="*/ 70 h 253"/>
              <a:gd name="T30" fmla="*/ 142 w 222"/>
              <a:gd name="T31" fmla="*/ 36 h 253"/>
              <a:gd name="T32" fmla="*/ 222 w 222"/>
              <a:gd name="T33" fmla="*/ 141 h 253"/>
              <a:gd name="T34" fmla="*/ 112 w 222"/>
              <a:gd name="T35" fmla="*/ 25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2" h="253">
                <a:moveTo>
                  <a:pt x="94" y="16"/>
                </a:moveTo>
                <a:cubicBezTo>
                  <a:pt x="94" y="7"/>
                  <a:pt x="101" y="0"/>
                  <a:pt x="110" y="0"/>
                </a:cubicBezTo>
                <a:cubicBezTo>
                  <a:pt x="119" y="0"/>
                  <a:pt x="126" y="7"/>
                  <a:pt x="126" y="16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7" y="119"/>
                  <a:pt x="120" y="126"/>
                  <a:pt x="111" y="126"/>
                </a:cubicBezTo>
                <a:cubicBezTo>
                  <a:pt x="102" y="126"/>
                  <a:pt x="95" y="119"/>
                  <a:pt x="95" y="111"/>
                </a:cubicBezTo>
                <a:lnTo>
                  <a:pt x="94" y="16"/>
                </a:lnTo>
                <a:close/>
                <a:moveTo>
                  <a:pt x="112" y="252"/>
                </a:moveTo>
                <a:cubicBezTo>
                  <a:pt x="51" y="253"/>
                  <a:pt x="1" y="204"/>
                  <a:pt x="1" y="143"/>
                </a:cubicBezTo>
                <a:cubicBezTo>
                  <a:pt x="0" y="93"/>
                  <a:pt x="33" y="51"/>
                  <a:pt x="79" y="37"/>
                </a:cubicBezTo>
                <a:cubicBezTo>
                  <a:pt x="79" y="70"/>
                  <a:pt x="79" y="70"/>
                  <a:pt x="79" y="70"/>
                </a:cubicBezTo>
                <a:cubicBezTo>
                  <a:pt x="51" y="83"/>
                  <a:pt x="32" y="110"/>
                  <a:pt x="32" y="143"/>
                </a:cubicBezTo>
                <a:cubicBezTo>
                  <a:pt x="33" y="186"/>
                  <a:pt x="68" y="221"/>
                  <a:pt x="112" y="221"/>
                </a:cubicBezTo>
                <a:cubicBezTo>
                  <a:pt x="155" y="220"/>
                  <a:pt x="190" y="185"/>
                  <a:pt x="190" y="141"/>
                </a:cubicBezTo>
                <a:cubicBezTo>
                  <a:pt x="190" y="109"/>
                  <a:pt x="170" y="82"/>
                  <a:pt x="142" y="70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87" y="49"/>
                  <a:pt x="221" y="91"/>
                  <a:pt x="222" y="141"/>
                </a:cubicBezTo>
                <a:cubicBezTo>
                  <a:pt x="222" y="202"/>
                  <a:pt x="173" y="252"/>
                  <a:pt x="112" y="252"/>
                </a:cubicBezTo>
                <a:close/>
              </a:path>
            </a:pathLst>
          </a:custGeom>
          <a:gradFill flip="none" rotWithShape="1">
            <a:gsLst>
              <a:gs pos="50000">
                <a:srgbClr val="61AACC"/>
              </a:gs>
              <a:gs pos="20000">
                <a:srgbClr val="2C85B6"/>
              </a:gs>
            </a:gsLst>
            <a:lin ang="0" scaled="0"/>
            <a:tileRect/>
          </a:gradFill>
          <a:ln w="25400" cap="flat" cmpd="sng" algn="ctr">
            <a:noFill/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31344" tIns="65672" rIns="131344" bIns="65672" rtlCol="0" anchor="ctr"/>
          <a:lstStyle/>
          <a:p>
            <a:pPr marL="0" marR="0" lvl="0" indent="0" algn="ctr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84573" y="2794636"/>
            <a:ext cx="2451789" cy="1074199"/>
            <a:chOff x="1698587" y="1544522"/>
            <a:chExt cx="1729615" cy="730716"/>
          </a:xfrm>
        </p:grpSpPr>
        <p:sp>
          <p:nvSpPr>
            <p:cNvPr id="22" name="任意多边形 21"/>
            <p:cNvSpPr/>
            <p:nvPr/>
          </p:nvSpPr>
          <p:spPr>
            <a:xfrm>
              <a:off x="1742277" y="1913854"/>
              <a:ext cx="1685925" cy="103981"/>
            </a:xfrm>
            <a:custGeom>
              <a:avLst/>
              <a:gdLst>
                <a:gd name="connsiteX0" fmla="*/ 1276350 w 1276350"/>
                <a:gd name="connsiteY0" fmla="*/ 292100 h 292100"/>
                <a:gd name="connsiteX1" fmla="*/ 971550 w 1276350"/>
                <a:gd name="connsiteY1" fmla="*/ 19050 h 292100"/>
                <a:gd name="connsiteX2" fmla="*/ 0 w 1276350"/>
                <a:gd name="connsiteY2" fmla="*/ 0 h 292100"/>
                <a:gd name="connsiteX0" fmla="*/ 1278731 w 1278731"/>
                <a:gd name="connsiteY0" fmla="*/ 280194 h 280194"/>
                <a:gd name="connsiteX1" fmla="*/ 973931 w 1278731"/>
                <a:gd name="connsiteY1" fmla="*/ 7144 h 280194"/>
                <a:gd name="connsiteX2" fmla="*/ 0 w 1278731"/>
                <a:gd name="connsiteY2" fmla="*/ 0 h 280194"/>
                <a:gd name="connsiteX0" fmla="*/ 1278731 w 1278731"/>
                <a:gd name="connsiteY0" fmla="*/ 273050 h 273050"/>
                <a:gd name="connsiteX1" fmla="*/ 973931 w 1278731"/>
                <a:gd name="connsiteY1" fmla="*/ 0 h 273050"/>
                <a:gd name="connsiteX2" fmla="*/ 0 w 1278731"/>
                <a:gd name="connsiteY2" fmla="*/ 4762 h 273050"/>
                <a:gd name="connsiteX0" fmla="*/ 1288256 w 1288256"/>
                <a:gd name="connsiteY0" fmla="*/ 273050 h 273050"/>
                <a:gd name="connsiteX1" fmla="*/ 983456 w 1288256"/>
                <a:gd name="connsiteY1" fmla="*/ 0 h 273050"/>
                <a:gd name="connsiteX2" fmla="*/ 0 w 1288256"/>
                <a:gd name="connsiteY2" fmla="*/ 2381 h 273050"/>
                <a:gd name="connsiteX0" fmla="*/ 1219199 w 1219199"/>
                <a:gd name="connsiteY0" fmla="*/ 103981 h 103981"/>
                <a:gd name="connsiteX1" fmla="*/ 983456 w 1219199"/>
                <a:gd name="connsiteY1" fmla="*/ 0 h 103981"/>
                <a:gd name="connsiteX2" fmla="*/ 0 w 1219199"/>
                <a:gd name="connsiteY2" fmla="*/ 2381 h 103981"/>
                <a:gd name="connsiteX0" fmla="*/ 1509712 w 1509712"/>
                <a:gd name="connsiteY0" fmla="*/ 103981 h 103981"/>
                <a:gd name="connsiteX1" fmla="*/ 1273969 w 1509712"/>
                <a:gd name="connsiteY1" fmla="*/ 0 h 103981"/>
                <a:gd name="connsiteX2" fmla="*/ 0 w 1509712"/>
                <a:gd name="connsiteY2" fmla="*/ 2381 h 103981"/>
                <a:gd name="connsiteX0" fmla="*/ 1685925 w 1685925"/>
                <a:gd name="connsiteY0" fmla="*/ 103981 h 103981"/>
                <a:gd name="connsiteX1" fmla="*/ 1450182 w 1685925"/>
                <a:gd name="connsiteY1" fmla="*/ 0 h 103981"/>
                <a:gd name="connsiteX2" fmla="*/ 0 w 1685925"/>
                <a:gd name="connsiteY2" fmla="*/ 4762 h 103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5925" h="103981">
                  <a:moveTo>
                    <a:pt x="1685925" y="103981"/>
                  </a:moveTo>
                  <a:lnTo>
                    <a:pt x="1450182" y="0"/>
                  </a:lnTo>
                  <a:lnTo>
                    <a:pt x="0" y="4762"/>
                  </a:lnTo>
                </a:path>
              </a:pathLst>
            </a:custGeom>
            <a:noFill/>
            <a:ln w="12700" cap="rnd" cmpd="sng" algn="ctr">
              <a:solidFill>
                <a:srgbClr val="A37C00"/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98587" y="1544522"/>
              <a:ext cx="1500013" cy="31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</a:rPr>
                <a:t>请输入标题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698587" y="1919321"/>
              <a:ext cx="1500013" cy="355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</a:rPr>
                <a:t>请输入文本请输入文本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Franklin Gothic Book"/>
                <a:ea typeface="微软雅黑"/>
              </a:endParaRPr>
            </a:p>
            <a:p>
              <a:pPr marL="0" marR="0" lvl="0" indent="0" algn="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</a:rPr>
                <a:t>请输入文本请输入文本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Franklin Gothic Book"/>
                <a:ea typeface="微软雅黑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 flipH="1">
            <a:off x="7672879" y="5114566"/>
            <a:ext cx="2060611" cy="501959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dist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rPr>
              <a:t>请输入标题</a:t>
            </a:r>
            <a:endParaRPr lang="zh-CN" altLang="en-US" sz="2400" b="1" dirty="0">
              <a:solidFill>
                <a:prstClr val="black">
                  <a:lumMod val="75000"/>
                  <a:lumOff val="25000"/>
                </a:prstClr>
              </a:solidFill>
              <a:latin typeface="Franklin Gothic Book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7672878" y="4518343"/>
            <a:ext cx="2060611" cy="563514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rPr>
              <a:t>请输入文本请输入文本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Franklin Gothic Book"/>
              <a:ea typeface="微软雅黑"/>
            </a:endParaRPr>
          </a:p>
          <a:p>
            <a:pPr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rPr>
              <a:t>请输入文本请输入文本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3549334" y="3024572"/>
            <a:ext cx="4204557" cy="2457125"/>
            <a:chOff x="3090517" y="1735424"/>
            <a:chExt cx="2966105" cy="1671443"/>
          </a:xfrm>
          <a:effectLst>
            <a:outerShdw blurRad="152400" dist="317500" dir="5400000" sx="90000" sy="-19000" rotWithShape="0">
              <a:sysClr val="windowText" lastClr="000000">
                <a:lumMod val="85000"/>
                <a:lumOff val="15000"/>
                <a:alpha val="80000"/>
              </a:sysClr>
            </a:outerShdw>
          </a:effectLst>
          <a:scene3d>
            <a:camera prst="perspectiveBelow"/>
            <a:lightRig rig="threePt" dir="t"/>
          </a:scene3d>
        </p:grpSpPr>
        <p:sp>
          <p:nvSpPr>
            <p:cNvPr id="28" name="空心弧 114"/>
            <p:cNvSpPr/>
            <p:nvPr/>
          </p:nvSpPr>
          <p:spPr>
            <a:xfrm rot="19920000" flipH="1" flipV="1">
              <a:off x="3873611" y="1819312"/>
              <a:ext cx="2183011" cy="1587555"/>
            </a:xfrm>
            <a:custGeom>
              <a:avLst/>
              <a:gdLst/>
              <a:ahLst/>
              <a:cxnLst/>
              <a:rect l="l" t="t" r="r" b="b"/>
              <a:pathLst>
                <a:path w="2636161" h="1917100">
                  <a:moveTo>
                    <a:pt x="852534" y="639"/>
                  </a:moveTo>
                  <a:cubicBezTo>
                    <a:pt x="1233293" y="-13873"/>
                    <a:pt x="1589547" y="219649"/>
                    <a:pt x="1720640" y="590718"/>
                  </a:cubicBezTo>
                  <a:lnTo>
                    <a:pt x="1714804" y="592780"/>
                  </a:lnTo>
                  <a:lnTo>
                    <a:pt x="1483338" y="592780"/>
                  </a:lnTo>
                  <a:cubicBezTo>
                    <a:pt x="1351123" y="316158"/>
                    <a:pt x="1042221" y="164404"/>
                    <a:pt x="736813" y="234163"/>
                  </a:cubicBezTo>
                  <a:cubicBezTo>
                    <a:pt x="405906" y="309746"/>
                    <a:pt x="184208" y="621369"/>
                    <a:pt x="221310" y="958765"/>
                  </a:cubicBezTo>
                  <a:cubicBezTo>
                    <a:pt x="257743" y="1290076"/>
                    <a:pt x="532359" y="1542900"/>
                    <a:pt x="863660" y="1553078"/>
                  </a:cubicBezTo>
                  <a:lnTo>
                    <a:pt x="2189485" y="1544761"/>
                  </a:lnTo>
                  <a:lnTo>
                    <a:pt x="2189485" y="1398956"/>
                  </a:lnTo>
                  <a:lnTo>
                    <a:pt x="2636161" y="1658028"/>
                  </a:lnTo>
                  <a:lnTo>
                    <a:pt x="2189485" y="1917100"/>
                  </a:lnTo>
                  <a:lnTo>
                    <a:pt x="2189485" y="1771293"/>
                  </a:lnTo>
                  <a:lnTo>
                    <a:pt x="863660" y="1771293"/>
                  </a:lnTo>
                  <a:lnTo>
                    <a:pt x="863660" y="1770387"/>
                  </a:lnTo>
                  <a:cubicBezTo>
                    <a:pt x="421480" y="1760162"/>
                    <a:pt x="53899" y="1423901"/>
                    <a:pt x="5361" y="982511"/>
                  </a:cubicBezTo>
                  <a:cubicBezTo>
                    <a:pt x="-43801" y="535440"/>
                    <a:pt x="249963" y="122520"/>
                    <a:pt x="688436" y="22366"/>
                  </a:cubicBezTo>
                  <a:cubicBezTo>
                    <a:pt x="743246" y="9847"/>
                    <a:pt x="798140" y="2712"/>
                    <a:pt x="852534" y="639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61AACC"/>
                </a:gs>
                <a:gs pos="20000">
                  <a:srgbClr val="2C85B6"/>
                </a:gs>
              </a:gsLst>
              <a:lin ang="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p3d extrusionH="133350">
              <a:bevelT w="0" h="0"/>
              <a:extrusionClr>
                <a:sysClr val="window" lastClr="FFFFFF"/>
              </a:extrusionClr>
            </a:sp3d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  <p:sp>
          <p:nvSpPr>
            <p:cNvPr id="29" name="空心弧 114"/>
            <p:cNvSpPr/>
            <p:nvPr/>
          </p:nvSpPr>
          <p:spPr>
            <a:xfrm rot="19920000">
              <a:off x="3090517" y="1735424"/>
              <a:ext cx="2183011" cy="1587555"/>
            </a:xfrm>
            <a:custGeom>
              <a:avLst/>
              <a:gdLst/>
              <a:ahLst/>
              <a:cxnLst/>
              <a:rect l="l" t="t" r="r" b="b"/>
              <a:pathLst>
                <a:path w="2636161" h="1917100">
                  <a:moveTo>
                    <a:pt x="852534" y="639"/>
                  </a:moveTo>
                  <a:cubicBezTo>
                    <a:pt x="1233293" y="-13873"/>
                    <a:pt x="1589547" y="219649"/>
                    <a:pt x="1720640" y="590718"/>
                  </a:cubicBezTo>
                  <a:lnTo>
                    <a:pt x="1714804" y="592780"/>
                  </a:lnTo>
                  <a:lnTo>
                    <a:pt x="1483338" y="592780"/>
                  </a:lnTo>
                  <a:cubicBezTo>
                    <a:pt x="1351123" y="316158"/>
                    <a:pt x="1042221" y="164404"/>
                    <a:pt x="736813" y="234163"/>
                  </a:cubicBezTo>
                  <a:cubicBezTo>
                    <a:pt x="405906" y="309746"/>
                    <a:pt x="184208" y="621369"/>
                    <a:pt x="221310" y="958765"/>
                  </a:cubicBezTo>
                  <a:cubicBezTo>
                    <a:pt x="257743" y="1290076"/>
                    <a:pt x="532359" y="1542900"/>
                    <a:pt x="863660" y="1553078"/>
                  </a:cubicBezTo>
                  <a:lnTo>
                    <a:pt x="2189485" y="1544761"/>
                  </a:lnTo>
                  <a:lnTo>
                    <a:pt x="2189485" y="1398956"/>
                  </a:lnTo>
                  <a:lnTo>
                    <a:pt x="2636161" y="1658028"/>
                  </a:lnTo>
                  <a:lnTo>
                    <a:pt x="2189485" y="1917100"/>
                  </a:lnTo>
                  <a:lnTo>
                    <a:pt x="2189485" y="1771293"/>
                  </a:lnTo>
                  <a:lnTo>
                    <a:pt x="863660" y="1771293"/>
                  </a:lnTo>
                  <a:lnTo>
                    <a:pt x="863660" y="1770387"/>
                  </a:lnTo>
                  <a:cubicBezTo>
                    <a:pt x="421480" y="1760162"/>
                    <a:pt x="53899" y="1423901"/>
                    <a:pt x="5361" y="982511"/>
                  </a:cubicBezTo>
                  <a:cubicBezTo>
                    <a:pt x="-43801" y="535440"/>
                    <a:pt x="249963" y="122520"/>
                    <a:pt x="688436" y="22366"/>
                  </a:cubicBezTo>
                  <a:cubicBezTo>
                    <a:pt x="743246" y="9847"/>
                    <a:pt x="798140" y="2712"/>
                    <a:pt x="852534" y="639"/>
                  </a:cubicBezTo>
                  <a:close/>
                </a:path>
              </a:pathLst>
            </a:custGeom>
            <a:gradFill flip="none" rotWithShape="1">
              <a:gsLst>
                <a:gs pos="49000">
                  <a:srgbClr val="EFB600"/>
                </a:gs>
                <a:gs pos="20000">
                  <a:srgbClr val="C49500"/>
                </a:gs>
              </a:gsLst>
              <a:lin ang="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p3d extrusionH="133350">
              <a:bevelT w="0" h="0"/>
              <a:extrusionClr>
                <a:sysClr val="window" lastClr="FFFFFF"/>
              </a:extrusionClr>
            </a:sp3d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7491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368</Words>
  <Application>Microsoft Office PowerPoint</Application>
  <PresentationFormat>自定义</PresentationFormat>
  <Paragraphs>27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2019-08-30T14:23:41Z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