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6"/>
          <p:cNvSpPr txBox="1">
            <a:spLocks/>
          </p:cNvSpPr>
          <p:nvPr/>
        </p:nvSpPr>
        <p:spPr>
          <a:xfrm>
            <a:off x="2179720" y="1775206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smtClean="0">
                <a:ln>
                  <a:noFill/>
                </a:ln>
                <a:solidFill>
                  <a:srgbClr val="262626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Tree branches Infographic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solidFill>
                <a:srgbClr val="262626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 Placeholder 7"/>
          <p:cNvSpPr txBox="1">
            <a:spLocks/>
          </p:cNvSpPr>
          <p:nvPr/>
        </p:nvSpPr>
        <p:spPr>
          <a:xfrm>
            <a:off x="3139893" y="2218671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15214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Tree Infographic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 rot="680677">
            <a:off x="-159109" y="2353898"/>
            <a:ext cx="10199989" cy="3784117"/>
          </a:xfrm>
          <a:custGeom>
            <a:avLst/>
            <a:gdLst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124 w 2895"/>
              <a:gd name="connsiteY20" fmla="*/ 846 h 1082"/>
              <a:gd name="connsiteX21" fmla="*/ 1294 w 2895"/>
              <a:gd name="connsiteY21" fmla="*/ 896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44 w 2895"/>
              <a:gd name="connsiteY28" fmla="*/ 913 h 1082"/>
              <a:gd name="connsiteX29" fmla="*/ 1617 w 2895"/>
              <a:gd name="connsiteY29" fmla="*/ 837 h 1082"/>
              <a:gd name="connsiteX30" fmla="*/ 1456 w 2895"/>
              <a:gd name="connsiteY30" fmla="*/ 829 h 1082"/>
              <a:gd name="connsiteX31" fmla="*/ 954 w 2895"/>
              <a:gd name="connsiteY31" fmla="*/ 697 h 1082"/>
              <a:gd name="connsiteX32" fmla="*/ 1611 w 2895"/>
              <a:gd name="connsiteY32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294 w 2895"/>
              <a:gd name="connsiteY20" fmla="*/ 896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44 w 2895"/>
              <a:gd name="connsiteY27" fmla="*/ 913 h 1082"/>
              <a:gd name="connsiteX28" fmla="*/ 1617 w 2895"/>
              <a:gd name="connsiteY28" fmla="*/ 837 h 1082"/>
              <a:gd name="connsiteX29" fmla="*/ 1456 w 2895"/>
              <a:gd name="connsiteY29" fmla="*/ 829 h 1082"/>
              <a:gd name="connsiteX30" fmla="*/ 954 w 2895"/>
              <a:gd name="connsiteY30" fmla="*/ 697 h 1082"/>
              <a:gd name="connsiteX31" fmla="*/ 1611 w 2895"/>
              <a:gd name="connsiteY31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456 w 2895"/>
              <a:gd name="connsiteY28" fmla="*/ 829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1617 w 2895"/>
              <a:gd name="connsiteY28" fmla="*/ 834 h 1082"/>
              <a:gd name="connsiteX29" fmla="*/ 954 w 2895"/>
              <a:gd name="connsiteY29" fmla="*/ 697 h 1082"/>
              <a:gd name="connsiteX30" fmla="*/ 1611 w 2895"/>
              <a:gd name="connsiteY30" fmla="*/ 694 h 1082"/>
              <a:gd name="connsiteX0" fmla="*/ 1611 w 2895"/>
              <a:gd name="connsiteY0" fmla="*/ 694 h 1082"/>
              <a:gd name="connsiteX1" fmla="*/ 1740 w 2895"/>
              <a:gd name="connsiteY1" fmla="*/ 588 h 1082"/>
              <a:gd name="connsiteX2" fmla="*/ 2389 w 2895"/>
              <a:gd name="connsiteY2" fmla="*/ 402 h 1082"/>
              <a:gd name="connsiteX3" fmla="*/ 2895 w 2895"/>
              <a:gd name="connsiteY3" fmla="*/ 415 h 1082"/>
              <a:gd name="connsiteX4" fmla="*/ 2878 w 2895"/>
              <a:gd name="connsiteY4" fmla="*/ 424 h 1082"/>
              <a:gd name="connsiteX5" fmla="*/ 2878 w 2895"/>
              <a:gd name="connsiteY5" fmla="*/ 424 h 1082"/>
              <a:gd name="connsiteX6" fmla="*/ 2449 w 2895"/>
              <a:gd name="connsiteY6" fmla="*/ 382 h 1082"/>
              <a:gd name="connsiteX7" fmla="*/ 2801 w 2895"/>
              <a:gd name="connsiteY7" fmla="*/ 0 h 1082"/>
              <a:gd name="connsiteX8" fmla="*/ 2474 w 2895"/>
              <a:gd name="connsiteY8" fmla="*/ 344 h 1082"/>
              <a:gd name="connsiteX9" fmla="*/ 2137 w 2895"/>
              <a:gd name="connsiteY9" fmla="*/ 312 h 1082"/>
              <a:gd name="connsiteX10" fmla="*/ 1711 w 2895"/>
              <a:gd name="connsiteY10" fmla="*/ 545 h 1082"/>
              <a:gd name="connsiteX11" fmla="*/ 1609 w 2895"/>
              <a:gd name="connsiteY11" fmla="*/ 619 h 1082"/>
              <a:gd name="connsiteX12" fmla="*/ 1353 w 2895"/>
              <a:gd name="connsiteY12" fmla="*/ 675 h 1082"/>
              <a:gd name="connsiteX13" fmla="*/ 893 w 2895"/>
              <a:gd name="connsiteY13" fmla="*/ 585 h 1082"/>
              <a:gd name="connsiteX14" fmla="*/ 6 w 2895"/>
              <a:gd name="connsiteY14" fmla="*/ 676 h 1082"/>
              <a:gd name="connsiteX15" fmla="*/ 0 w 2895"/>
              <a:gd name="connsiteY15" fmla="*/ 681 h 1082"/>
              <a:gd name="connsiteX16" fmla="*/ 0 w 2895"/>
              <a:gd name="connsiteY16" fmla="*/ 1070 h 1082"/>
              <a:gd name="connsiteX17" fmla="*/ 56 w 2895"/>
              <a:gd name="connsiteY17" fmla="*/ 908 h 1082"/>
              <a:gd name="connsiteX18" fmla="*/ 325 w 2895"/>
              <a:gd name="connsiteY18" fmla="*/ 673 h 1082"/>
              <a:gd name="connsiteX19" fmla="*/ 973 w 2895"/>
              <a:gd name="connsiteY19" fmla="*/ 702 h 1082"/>
              <a:gd name="connsiteX20" fmla="*/ 1550 w 2895"/>
              <a:gd name="connsiteY20" fmla="*/ 906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594 w 2895"/>
              <a:gd name="connsiteY23" fmla="*/ 892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44 w 2895"/>
              <a:gd name="connsiteY26" fmla="*/ 913 h 1082"/>
              <a:gd name="connsiteX27" fmla="*/ 1617 w 2895"/>
              <a:gd name="connsiteY27" fmla="*/ 837 h 1082"/>
              <a:gd name="connsiteX28" fmla="*/ 954 w 2895"/>
              <a:gd name="connsiteY28" fmla="*/ 697 h 1082"/>
              <a:gd name="connsiteX29" fmla="*/ 1611 w 2895"/>
              <a:gd name="connsiteY29" fmla="*/ 694 h 1082"/>
              <a:gd name="connsiteX0" fmla="*/ 1617 w 2895"/>
              <a:gd name="connsiteY0" fmla="*/ 837 h 1082"/>
              <a:gd name="connsiteX1" fmla="*/ 954 w 2895"/>
              <a:gd name="connsiteY1" fmla="*/ 697 h 1082"/>
              <a:gd name="connsiteX2" fmla="*/ 1611 w 2895"/>
              <a:gd name="connsiteY2" fmla="*/ 694 h 1082"/>
              <a:gd name="connsiteX3" fmla="*/ 1740 w 2895"/>
              <a:gd name="connsiteY3" fmla="*/ 588 h 1082"/>
              <a:gd name="connsiteX4" fmla="*/ 2389 w 2895"/>
              <a:gd name="connsiteY4" fmla="*/ 402 h 1082"/>
              <a:gd name="connsiteX5" fmla="*/ 2895 w 2895"/>
              <a:gd name="connsiteY5" fmla="*/ 415 h 1082"/>
              <a:gd name="connsiteX6" fmla="*/ 2878 w 2895"/>
              <a:gd name="connsiteY6" fmla="*/ 424 h 1082"/>
              <a:gd name="connsiteX7" fmla="*/ 2878 w 2895"/>
              <a:gd name="connsiteY7" fmla="*/ 424 h 1082"/>
              <a:gd name="connsiteX8" fmla="*/ 2449 w 2895"/>
              <a:gd name="connsiteY8" fmla="*/ 382 h 1082"/>
              <a:gd name="connsiteX9" fmla="*/ 2801 w 2895"/>
              <a:gd name="connsiteY9" fmla="*/ 0 h 1082"/>
              <a:gd name="connsiteX10" fmla="*/ 2474 w 2895"/>
              <a:gd name="connsiteY10" fmla="*/ 344 h 1082"/>
              <a:gd name="connsiteX11" fmla="*/ 2137 w 2895"/>
              <a:gd name="connsiteY11" fmla="*/ 312 h 1082"/>
              <a:gd name="connsiteX12" fmla="*/ 1711 w 2895"/>
              <a:gd name="connsiteY12" fmla="*/ 545 h 1082"/>
              <a:gd name="connsiteX13" fmla="*/ 1609 w 2895"/>
              <a:gd name="connsiteY13" fmla="*/ 619 h 1082"/>
              <a:gd name="connsiteX14" fmla="*/ 1353 w 2895"/>
              <a:gd name="connsiteY14" fmla="*/ 675 h 1082"/>
              <a:gd name="connsiteX15" fmla="*/ 893 w 2895"/>
              <a:gd name="connsiteY15" fmla="*/ 585 h 1082"/>
              <a:gd name="connsiteX16" fmla="*/ 6 w 2895"/>
              <a:gd name="connsiteY16" fmla="*/ 676 h 1082"/>
              <a:gd name="connsiteX17" fmla="*/ 0 w 2895"/>
              <a:gd name="connsiteY17" fmla="*/ 681 h 1082"/>
              <a:gd name="connsiteX18" fmla="*/ 0 w 2895"/>
              <a:gd name="connsiteY18" fmla="*/ 1070 h 1082"/>
              <a:gd name="connsiteX19" fmla="*/ 56 w 2895"/>
              <a:gd name="connsiteY19" fmla="*/ 908 h 1082"/>
              <a:gd name="connsiteX20" fmla="*/ 325 w 2895"/>
              <a:gd name="connsiteY20" fmla="*/ 673 h 1082"/>
              <a:gd name="connsiteX21" fmla="*/ 973 w 2895"/>
              <a:gd name="connsiteY21" fmla="*/ 702 h 1082"/>
              <a:gd name="connsiteX22" fmla="*/ 1550 w 2895"/>
              <a:gd name="connsiteY22" fmla="*/ 906 h 1082"/>
              <a:gd name="connsiteX23" fmla="*/ 1647 w 2895"/>
              <a:gd name="connsiteY23" fmla="*/ 1021 h 1082"/>
              <a:gd name="connsiteX24" fmla="*/ 1850 w 2895"/>
              <a:gd name="connsiteY24" fmla="*/ 1065 h 1082"/>
              <a:gd name="connsiteX25" fmla="*/ 1594 w 2895"/>
              <a:gd name="connsiteY25" fmla="*/ 892 h 1082"/>
              <a:gd name="connsiteX26" fmla="*/ 1752 w 2895"/>
              <a:gd name="connsiteY26" fmla="*/ 953 h 1082"/>
              <a:gd name="connsiteX27" fmla="*/ 2137 w 2895"/>
              <a:gd name="connsiteY27" fmla="*/ 855 h 1082"/>
              <a:gd name="connsiteX28" fmla="*/ 1782 w 2895"/>
              <a:gd name="connsiteY28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594 w 2895"/>
              <a:gd name="connsiteY24" fmla="*/ 892 h 1082"/>
              <a:gd name="connsiteX25" fmla="*/ 1752 w 2895"/>
              <a:gd name="connsiteY25" fmla="*/ 953 h 1082"/>
              <a:gd name="connsiteX26" fmla="*/ 2137 w 2895"/>
              <a:gd name="connsiteY26" fmla="*/ 855 h 1082"/>
              <a:gd name="connsiteX27" fmla="*/ 1782 w 2895"/>
              <a:gd name="connsiteY27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550 w 2895"/>
              <a:gd name="connsiteY21" fmla="*/ 906 h 1082"/>
              <a:gd name="connsiteX22" fmla="*/ 1647 w 2895"/>
              <a:gd name="connsiteY22" fmla="*/ 1021 h 1082"/>
              <a:gd name="connsiteX23" fmla="*/ 1850 w 2895"/>
              <a:gd name="connsiteY23" fmla="*/ 1065 h 1082"/>
              <a:gd name="connsiteX24" fmla="*/ 1752 w 2895"/>
              <a:gd name="connsiteY24" fmla="*/ 953 h 1082"/>
              <a:gd name="connsiteX25" fmla="*/ 2137 w 2895"/>
              <a:gd name="connsiteY25" fmla="*/ 855 h 1082"/>
              <a:gd name="connsiteX26" fmla="*/ 1782 w 2895"/>
              <a:gd name="connsiteY26" fmla="*/ 951 h 1082"/>
              <a:gd name="connsiteX0" fmla="*/ 954 w 2895"/>
              <a:gd name="connsiteY0" fmla="*/ 697 h 1082"/>
              <a:gd name="connsiteX1" fmla="*/ 1611 w 2895"/>
              <a:gd name="connsiteY1" fmla="*/ 694 h 1082"/>
              <a:gd name="connsiteX2" fmla="*/ 1740 w 2895"/>
              <a:gd name="connsiteY2" fmla="*/ 588 h 1082"/>
              <a:gd name="connsiteX3" fmla="*/ 2389 w 2895"/>
              <a:gd name="connsiteY3" fmla="*/ 402 h 1082"/>
              <a:gd name="connsiteX4" fmla="*/ 2895 w 2895"/>
              <a:gd name="connsiteY4" fmla="*/ 415 h 1082"/>
              <a:gd name="connsiteX5" fmla="*/ 2878 w 2895"/>
              <a:gd name="connsiteY5" fmla="*/ 424 h 1082"/>
              <a:gd name="connsiteX6" fmla="*/ 2878 w 2895"/>
              <a:gd name="connsiteY6" fmla="*/ 424 h 1082"/>
              <a:gd name="connsiteX7" fmla="*/ 2449 w 2895"/>
              <a:gd name="connsiteY7" fmla="*/ 382 h 1082"/>
              <a:gd name="connsiteX8" fmla="*/ 2801 w 2895"/>
              <a:gd name="connsiteY8" fmla="*/ 0 h 1082"/>
              <a:gd name="connsiteX9" fmla="*/ 2474 w 2895"/>
              <a:gd name="connsiteY9" fmla="*/ 344 h 1082"/>
              <a:gd name="connsiteX10" fmla="*/ 2137 w 2895"/>
              <a:gd name="connsiteY10" fmla="*/ 312 h 1082"/>
              <a:gd name="connsiteX11" fmla="*/ 1711 w 2895"/>
              <a:gd name="connsiteY11" fmla="*/ 545 h 1082"/>
              <a:gd name="connsiteX12" fmla="*/ 1609 w 2895"/>
              <a:gd name="connsiteY12" fmla="*/ 619 h 1082"/>
              <a:gd name="connsiteX13" fmla="*/ 1353 w 2895"/>
              <a:gd name="connsiteY13" fmla="*/ 675 h 1082"/>
              <a:gd name="connsiteX14" fmla="*/ 893 w 2895"/>
              <a:gd name="connsiteY14" fmla="*/ 585 h 1082"/>
              <a:gd name="connsiteX15" fmla="*/ 6 w 2895"/>
              <a:gd name="connsiteY15" fmla="*/ 676 h 1082"/>
              <a:gd name="connsiteX16" fmla="*/ 0 w 2895"/>
              <a:gd name="connsiteY16" fmla="*/ 681 h 1082"/>
              <a:gd name="connsiteX17" fmla="*/ 0 w 2895"/>
              <a:gd name="connsiteY17" fmla="*/ 1070 h 1082"/>
              <a:gd name="connsiteX18" fmla="*/ 56 w 2895"/>
              <a:gd name="connsiteY18" fmla="*/ 908 h 1082"/>
              <a:gd name="connsiteX19" fmla="*/ 325 w 2895"/>
              <a:gd name="connsiteY19" fmla="*/ 673 h 1082"/>
              <a:gd name="connsiteX20" fmla="*/ 973 w 2895"/>
              <a:gd name="connsiteY20" fmla="*/ 702 h 1082"/>
              <a:gd name="connsiteX21" fmla="*/ 1647 w 2895"/>
              <a:gd name="connsiteY21" fmla="*/ 1021 h 1082"/>
              <a:gd name="connsiteX22" fmla="*/ 1850 w 2895"/>
              <a:gd name="connsiteY22" fmla="*/ 1065 h 1082"/>
              <a:gd name="connsiteX23" fmla="*/ 1752 w 2895"/>
              <a:gd name="connsiteY23" fmla="*/ 953 h 1082"/>
              <a:gd name="connsiteX24" fmla="*/ 2137 w 2895"/>
              <a:gd name="connsiteY24" fmla="*/ 855 h 1082"/>
              <a:gd name="connsiteX25" fmla="*/ 1782 w 2895"/>
              <a:gd name="connsiteY25" fmla="*/ 951 h 1082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22" fmla="*/ 1752 w 2895"/>
              <a:gd name="connsiteY22" fmla="*/ 953 h 1070"/>
              <a:gd name="connsiteX23" fmla="*/ 2137 w 2895"/>
              <a:gd name="connsiteY23" fmla="*/ 855 h 1070"/>
              <a:gd name="connsiteX24" fmla="*/ 1782 w 2895"/>
              <a:gd name="connsiteY24" fmla="*/ 951 h 1070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23" fmla="*/ 1782 w 2895"/>
              <a:gd name="connsiteY23" fmla="*/ 951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7 w 2895"/>
              <a:gd name="connsiteY22" fmla="*/ 855 h 1091"/>
              <a:gd name="connsiteX0" fmla="*/ 954 w 2895"/>
              <a:gd name="connsiteY0" fmla="*/ 697 h 1091"/>
              <a:gd name="connsiteX1" fmla="*/ 1611 w 2895"/>
              <a:gd name="connsiteY1" fmla="*/ 694 h 1091"/>
              <a:gd name="connsiteX2" fmla="*/ 1740 w 2895"/>
              <a:gd name="connsiteY2" fmla="*/ 588 h 1091"/>
              <a:gd name="connsiteX3" fmla="*/ 2389 w 2895"/>
              <a:gd name="connsiteY3" fmla="*/ 402 h 1091"/>
              <a:gd name="connsiteX4" fmla="*/ 2895 w 2895"/>
              <a:gd name="connsiteY4" fmla="*/ 415 h 1091"/>
              <a:gd name="connsiteX5" fmla="*/ 2878 w 2895"/>
              <a:gd name="connsiteY5" fmla="*/ 424 h 1091"/>
              <a:gd name="connsiteX6" fmla="*/ 2878 w 2895"/>
              <a:gd name="connsiteY6" fmla="*/ 424 h 1091"/>
              <a:gd name="connsiteX7" fmla="*/ 2449 w 2895"/>
              <a:gd name="connsiteY7" fmla="*/ 382 h 1091"/>
              <a:gd name="connsiteX8" fmla="*/ 2801 w 2895"/>
              <a:gd name="connsiteY8" fmla="*/ 0 h 1091"/>
              <a:gd name="connsiteX9" fmla="*/ 2474 w 2895"/>
              <a:gd name="connsiteY9" fmla="*/ 344 h 1091"/>
              <a:gd name="connsiteX10" fmla="*/ 2137 w 2895"/>
              <a:gd name="connsiteY10" fmla="*/ 312 h 1091"/>
              <a:gd name="connsiteX11" fmla="*/ 1711 w 2895"/>
              <a:gd name="connsiteY11" fmla="*/ 545 h 1091"/>
              <a:gd name="connsiteX12" fmla="*/ 1609 w 2895"/>
              <a:gd name="connsiteY12" fmla="*/ 619 h 1091"/>
              <a:gd name="connsiteX13" fmla="*/ 1353 w 2895"/>
              <a:gd name="connsiteY13" fmla="*/ 675 h 1091"/>
              <a:gd name="connsiteX14" fmla="*/ 893 w 2895"/>
              <a:gd name="connsiteY14" fmla="*/ 585 h 1091"/>
              <a:gd name="connsiteX15" fmla="*/ 6 w 2895"/>
              <a:gd name="connsiteY15" fmla="*/ 676 h 1091"/>
              <a:gd name="connsiteX16" fmla="*/ 0 w 2895"/>
              <a:gd name="connsiteY16" fmla="*/ 681 h 1091"/>
              <a:gd name="connsiteX17" fmla="*/ 0 w 2895"/>
              <a:gd name="connsiteY17" fmla="*/ 1070 h 1091"/>
              <a:gd name="connsiteX18" fmla="*/ 56 w 2895"/>
              <a:gd name="connsiteY18" fmla="*/ 908 h 1091"/>
              <a:gd name="connsiteX19" fmla="*/ 325 w 2895"/>
              <a:gd name="connsiteY19" fmla="*/ 673 h 1091"/>
              <a:gd name="connsiteX20" fmla="*/ 973 w 2895"/>
              <a:gd name="connsiteY20" fmla="*/ 702 h 1091"/>
              <a:gd name="connsiteX21" fmla="*/ 1850 w 2895"/>
              <a:gd name="connsiteY21" fmla="*/ 1065 h 1091"/>
              <a:gd name="connsiteX22" fmla="*/ 2139 w 2895"/>
              <a:gd name="connsiteY22" fmla="*/ 850 h 1091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1850 w 2895"/>
              <a:gd name="connsiteY21" fmla="*/ 1065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21" fmla="*/ 976 w 2895"/>
              <a:gd name="connsiteY21" fmla="*/ 718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56 w 2895"/>
              <a:gd name="connsiteY18" fmla="*/ 908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0"/>
              <a:gd name="connsiteX1" fmla="*/ 1611 w 2895"/>
              <a:gd name="connsiteY1" fmla="*/ 694 h 1070"/>
              <a:gd name="connsiteX2" fmla="*/ 1740 w 2895"/>
              <a:gd name="connsiteY2" fmla="*/ 588 h 1070"/>
              <a:gd name="connsiteX3" fmla="*/ 2389 w 2895"/>
              <a:gd name="connsiteY3" fmla="*/ 402 h 1070"/>
              <a:gd name="connsiteX4" fmla="*/ 2895 w 2895"/>
              <a:gd name="connsiteY4" fmla="*/ 415 h 1070"/>
              <a:gd name="connsiteX5" fmla="*/ 2878 w 2895"/>
              <a:gd name="connsiteY5" fmla="*/ 424 h 1070"/>
              <a:gd name="connsiteX6" fmla="*/ 2878 w 2895"/>
              <a:gd name="connsiteY6" fmla="*/ 424 h 1070"/>
              <a:gd name="connsiteX7" fmla="*/ 2449 w 2895"/>
              <a:gd name="connsiteY7" fmla="*/ 382 h 1070"/>
              <a:gd name="connsiteX8" fmla="*/ 2801 w 2895"/>
              <a:gd name="connsiteY8" fmla="*/ 0 h 1070"/>
              <a:gd name="connsiteX9" fmla="*/ 2474 w 2895"/>
              <a:gd name="connsiteY9" fmla="*/ 344 h 1070"/>
              <a:gd name="connsiteX10" fmla="*/ 2137 w 2895"/>
              <a:gd name="connsiteY10" fmla="*/ 312 h 1070"/>
              <a:gd name="connsiteX11" fmla="*/ 1711 w 2895"/>
              <a:gd name="connsiteY11" fmla="*/ 545 h 1070"/>
              <a:gd name="connsiteX12" fmla="*/ 1609 w 2895"/>
              <a:gd name="connsiteY12" fmla="*/ 619 h 1070"/>
              <a:gd name="connsiteX13" fmla="*/ 1353 w 2895"/>
              <a:gd name="connsiteY13" fmla="*/ 675 h 1070"/>
              <a:gd name="connsiteX14" fmla="*/ 893 w 2895"/>
              <a:gd name="connsiteY14" fmla="*/ 585 h 1070"/>
              <a:gd name="connsiteX15" fmla="*/ 6 w 2895"/>
              <a:gd name="connsiteY15" fmla="*/ 676 h 1070"/>
              <a:gd name="connsiteX16" fmla="*/ 0 w 2895"/>
              <a:gd name="connsiteY16" fmla="*/ 681 h 1070"/>
              <a:gd name="connsiteX17" fmla="*/ 0 w 2895"/>
              <a:gd name="connsiteY17" fmla="*/ 1070 h 1070"/>
              <a:gd name="connsiteX18" fmla="*/ 123 w 2895"/>
              <a:gd name="connsiteY18" fmla="*/ 890 h 1070"/>
              <a:gd name="connsiteX19" fmla="*/ 325 w 2895"/>
              <a:gd name="connsiteY19" fmla="*/ 673 h 1070"/>
              <a:gd name="connsiteX20" fmla="*/ 973 w 2895"/>
              <a:gd name="connsiteY20" fmla="*/ 702 h 1070"/>
              <a:gd name="connsiteX0" fmla="*/ 954 w 2895"/>
              <a:gd name="connsiteY0" fmla="*/ 697 h 1077"/>
              <a:gd name="connsiteX1" fmla="*/ 1611 w 2895"/>
              <a:gd name="connsiteY1" fmla="*/ 694 h 1077"/>
              <a:gd name="connsiteX2" fmla="*/ 1740 w 2895"/>
              <a:gd name="connsiteY2" fmla="*/ 588 h 1077"/>
              <a:gd name="connsiteX3" fmla="*/ 2389 w 2895"/>
              <a:gd name="connsiteY3" fmla="*/ 402 h 1077"/>
              <a:gd name="connsiteX4" fmla="*/ 2895 w 2895"/>
              <a:gd name="connsiteY4" fmla="*/ 415 h 1077"/>
              <a:gd name="connsiteX5" fmla="*/ 2878 w 2895"/>
              <a:gd name="connsiteY5" fmla="*/ 424 h 1077"/>
              <a:gd name="connsiteX6" fmla="*/ 2878 w 2895"/>
              <a:gd name="connsiteY6" fmla="*/ 424 h 1077"/>
              <a:gd name="connsiteX7" fmla="*/ 2449 w 2895"/>
              <a:gd name="connsiteY7" fmla="*/ 382 h 1077"/>
              <a:gd name="connsiteX8" fmla="*/ 2801 w 2895"/>
              <a:gd name="connsiteY8" fmla="*/ 0 h 1077"/>
              <a:gd name="connsiteX9" fmla="*/ 2474 w 2895"/>
              <a:gd name="connsiteY9" fmla="*/ 344 h 1077"/>
              <a:gd name="connsiteX10" fmla="*/ 2137 w 2895"/>
              <a:gd name="connsiteY10" fmla="*/ 312 h 1077"/>
              <a:gd name="connsiteX11" fmla="*/ 1711 w 2895"/>
              <a:gd name="connsiteY11" fmla="*/ 545 h 1077"/>
              <a:gd name="connsiteX12" fmla="*/ 1609 w 2895"/>
              <a:gd name="connsiteY12" fmla="*/ 619 h 1077"/>
              <a:gd name="connsiteX13" fmla="*/ 1353 w 2895"/>
              <a:gd name="connsiteY13" fmla="*/ 675 h 1077"/>
              <a:gd name="connsiteX14" fmla="*/ 893 w 2895"/>
              <a:gd name="connsiteY14" fmla="*/ 585 h 1077"/>
              <a:gd name="connsiteX15" fmla="*/ 6 w 2895"/>
              <a:gd name="connsiteY15" fmla="*/ 676 h 1077"/>
              <a:gd name="connsiteX16" fmla="*/ 0 w 2895"/>
              <a:gd name="connsiteY16" fmla="*/ 681 h 1077"/>
              <a:gd name="connsiteX17" fmla="*/ 104 w 2895"/>
              <a:gd name="connsiteY17" fmla="*/ 1077 h 1077"/>
              <a:gd name="connsiteX18" fmla="*/ 123 w 2895"/>
              <a:gd name="connsiteY18" fmla="*/ 890 h 1077"/>
              <a:gd name="connsiteX19" fmla="*/ 325 w 2895"/>
              <a:gd name="connsiteY19" fmla="*/ 673 h 1077"/>
              <a:gd name="connsiteX20" fmla="*/ 973 w 2895"/>
              <a:gd name="connsiteY20" fmla="*/ 702 h 1077"/>
              <a:gd name="connsiteX0" fmla="*/ 950 w 2891"/>
              <a:gd name="connsiteY0" fmla="*/ 697 h 1077"/>
              <a:gd name="connsiteX1" fmla="*/ 1607 w 2891"/>
              <a:gd name="connsiteY1" fmla="*/ 694 h 1077"/>
              <a:gd name="connsiteX2" fmla="*/ 1736 w 2891"/>
              <a:gd name="connsiteY2" fmla="*/ 588 h 1077"/>
              <a:gd name="connsiteX3" fmla="*/ 2385 w 2891"/>
              <a:gd name="connsiteY3" fmla="*/ 402 h 1077"/>
              <a:gd name="connsiteX4" fmla="*/ 2891 w 2891"/>
              <a:gd name="connsiteY4" fmla="*/ 415 h 1077"/>
              <a:gd name="connsiteX5" fmla="*/ 2874 w 2891"/>
              <a:gd name="connsiteY5" fmla="*/ 424 h 1077"/>
              <a:gd name="connsiteX6" fmla="*/ 2874 w 2891"/>
              <a:gd name="connsiteY6" fmla="*/ 424 h 1077"/>
              <a:gd name="connsiteX7" fmla="*/ 2445 w 2891"/>
              <a:gd name="connsiteY7" fmla="*/ 382 h 1077"/>
              <a:gd name="connsiteX8" fmla="*/ 2797 w 2891"/>
              <a:gd name="connsiteY8" fmla="*/ 0 h 1077"/>
              <a:gd name="connsiteX9" fmla="*/ 2470 w 2891"/>
              <a:gd name="connsiteY9" fmla="*/ 344 h 1077"/>
              <a:gd name="connsiteX10" fmla="*/ 2133 w 2891"/>
              <a:gd name="connsiteY10" fmla="*/ 312 h 1077"/>
              <a:gd name="connsiteX11" fmla="*/ 1707 w 2891"/>
              <a:gd name="connsiteY11" fmla="*/ 545 h 1077"/>
              <a:gd name="connsiteX12" fmla="*/ 1605 w 2891"/>
              <a:gd name="connsiteY12" fmla="*/ 619 h 1077"/>
              <a:gd name="connsiteX13" fmla="*/ 1349 w 2891"/>
              <a:gd name="connsiteY13" fmla="*/ 675 h 1077"/>
              <a:gd name="connsiteX14" fmla="*/ 889 w 2891"/>
              <a:gd name="connsiteY14" fmla="*/ 585 h 1077"/>
              <a:gd name="connsiteX15" fmla="*/ 2 w 2891"/>
              <a:gd name="connsiteY15" fmla="*/ 676 h 1077"/>
              <a:gd name="connsiteX16" fmla="*/ 31 w 2891"/>
              <a:gd name="connsiteY16" fmla="*/ 669 h 1077"/>
              <a:gd name="connsiteX17" fmla="*/ 100 w 2891"/>
              <a:gd name="connsiteY17" fmla="*/ 1077 h 1077"/>
              <a:gd name="connsiteX18" fmla="*/ 119 w 2891"/>
              <a:gd name="connsiteY18" fmla="*/ 890 h 1077"/>
              <a:gd name="connsiteX19" fmla="*/ 321 w 2891"/>
              <a:gd name="connsiteY19" fmla="*/ 673 h 1077"/>
              <a:gd name="connsiteX20" fmla="*/ 969 w 2891"/>
              <a:gd name="connsiteY20" fmla="*/ 702 h 1077"/>
              <a:gd name="connsiteX0" fmla="*/ 928 w 2869"/>
              <a:gd name="connsiteY0" fmla="*/ 697 h 1077"/>
              <a:gd name="connsiteX1" fmla="*/ 1585 w 2869"/>
              <a:gd name="connsiteY1" fmla="*/ 694 h 1077"/>
              <a:gd name="connsiteX2" fmla="*/ 1714 w 2869"/>
              <a:gd name="connsiteY2" fmla="*/ 588 h 1077"/>
              <a:gd name="connsiteX3" fmla="*/ 2363 w 2869"/>
              <a:gd name="connsiteY3" fmla="*/ 402 h 1077"/>
              <a:gd name="connsiteX4" fmla="*/ 2869 w 2869"/>
              <a:gd name="connsiteY4" fmla="*/ 415 h 1077"/>
              <a:gd name="connsiteX5" fmla="*/ 2852 w 2869"/>
              <a:gd name="connsiteY5" fmla="*/ 424 h 1077"/>
              <a:gd name="connsiteX6" fmla="*/ 2852 w 2869"/>
              <a:gd name="connsiteY6" fmla="*/ 424 h 1077"/>
              <a:gd name="connsiteX7" fmla="*/ 2423 w 2869"/>
              <a:gd name="connsiteY7" fmla="*/ 382 h 1077"/>
              <a:gd name="connsiteX8" fmla="*/ 2775 w 2869"/>
              <a:gd name="connsiteY8" fmla="*/ 0 h 1077"/>
              <a:gd name="connsiteX9" fmla="*/ 2448 w 2869"/>
              <a:gd name="connsiteY9" fmla="*/ 344 h 1077"/>
              <a:gd name="connsiteX10" fmla="*/ 2111 w 2869"/>
              <a:gd name="connsiteY10" fmla="*/ 312 h 1077"/>
              <a:gd name="connsiteX11" fmla="*/ 1685 w 2869"/>
              <a:gd name="connsiteY11" fmla="*/ 545 h 1077"/>
              <a:gd name="connsiteX12" fmla="*/ 1583 w 2869"/>
              <a:gd name="connsiteY12" fmla="*/ 619 h 1077"/>
              <a:gd name="connsiteX13" fmla="*/ 1327 w 2869"/>
              <a:gd name="connsiteY13" fmla="*/ 675 h 1077"/>
              <a:gd name="connsiteX14" fmla="*/ 867 w 2869"/>
              <a:gd name="connsiteY14" fmla="*/ 585 h 1077"/>
              <a:gd name="connsiteX15" fmla="*/ 2 w 2869"/>
              <a:gd name="connsiteY15" fmla="*/ 603 h 1077"/>
              <a:gd name="connsiteX16" fmla="*/ 9 w 2869"/>
              <a:gd name="connsiteY16" fmla="*/ 669 h 1077"/>
              <a:gd name="connsiteX17" fmla="*/ 78 w 2869"/>
              <a:gd name="connsiteY17" fmla="*/ 1077 h 1077"/>
              <a:gd name="connsiteX18" fmla="*/ 97 w 2869"/>
              <a:gd name="connsiteY18" fmla="*/ 890 h 1077"/>
              <a:gd name="connsiteX19" fmla="*/ 299 w 2869"/>
              <a:gd name="connsiteY19" fmla="*/ 673 h 1077"/>
              <a:gd name="connsiteX20" fmla="*/ 947 w 2869"/>
              <a:gd name="connsiteY20" fmla="*/ 702 h 1077"/>
              <a:gd name="connsiteX0" fmla="*/ 966 w 2907"/>
              <a:gd name="connsiteY0" fmla="*/ 697 h 1077"/>
              <a:gd name="connsiteX1" fmla="*/ 1623 w 2907"/>
              <a:gd name="connsiteY1" fmla="*/ 694 h 1077"/>
              <a:gd name="connsiteX2" fmla="*/ 1752 w 2907"/>
              <a:gd name="connsiteY2" fmla="*/ 588 h 1077"/>
              <a:gd name="connsiteX3" fmla="*/ 2401 w 2907"/>
              <a:gd name="connsiteY3" fmla="*/ 402 h 1077"/>
              <a:gd name="connsiteX4" fmla="*/ 2907 w 2907"/>
              <a:gd name="connsiteY4" fmla="*/ 415 h 1077"/>
              <a:gd name="connsiteX5" fmla="*/ 2890 w 2907"/>
              <a:gd name="connsiteY5" fmla="*/ 424 h 1077"/>
              <a:gd name="connsiteX6" fmla="*/ 2890 w 2907"/>
              <a:gd name="connsiteY6" fmla="*/ 424 h 1077"/>
              <a:gd name="connsiteX7" fmla="*/ 2461 w 2907"/>
              <a:gd name="connsiteY7" fmla="*/ 382 h 1077"/>
              <a:gd name="connsiteX8" fmla="*/ 2813 w 2907"/>
              <a:gd name="connsiteY8" fmla="*/ 0 h 1077"/>
              <a:gd name="connsiteX9" fmla="*/ 2486 w 2907"/>
              <a:gd name="connsiteY9" fmla="*/ 344 h 1077"/>
              <a:gd name="connsiteX10" fmla="*/ 2149 w 2907"/>
              <a:gd name="connsiteY10" fmla="*/ 312 h 1077"/>
              <a:gd name="connsiteX11" fmla="*/ 1723 w 2907"/>
              <a:gd name="connsiteY11" fmla="*/ 545 h 1077"/>
              <a:gd name="connsiteX12" fmla="*/ 1621 w 2907"/>
              <a:gd name="connsiteY12" fmla="*/ 619 h 1077"/>
              <a:gd name="connsiteX13" fmla="*/ 1365 w 2907"/>
              <a:gd name="connsiteY13" fmla="*/ 675 h 1077"/>
              <a:gd name="connsiteX14" fmla="*/ 905 w 2907"/>
              <a:gd name="connsiteY14" fmla="*/ 585 h 1077"/>
              <a:gd name="connsiteX15" fmla="*/ 40 w 2907"/>
              <a:gd name="connsiteY15" fmla="*/ 603 h 1077"/>
              <a:gd name="connsiteX16" fmla="*/ 0 w 2907"/>
              <a:gd name="connsiteY16" fmla="*/ 579 h 1077"/>
              <a:gd name="connsiteX17" fmla="*/ 116 w 2907"/>
              <a:gd name="connsiteY17" fmla="*/ 1077 h 1077"/>
              <a:gd name="connsiteX18" fmla="*/ 135 w 2907"/>
              <a:gd name="connsiteY18" fmla="*/ 890 h 1077"/>
              <a:gd name="connsiteX19" fmla="*/ 337 w 2907"/>
              <a:gd name="connsiteY19" fmla="*/ 673 h 1077"/>
              <a:gd name="connsiteX20" fmla="*/ 985 w 2907"/>
              <a:gd name="connsiteY20" fmla="*/ 702 h 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07" h="1077">
                <a:moveTo>
                  <a:pt x="966" y="697"/>
                </a:moveTo>
                <a:cubicBezTo>
                  <a:pt x="1108" y="727"/>
                  <a:pt x="1497" y="786"/>
                  <a:pt x="1623" y="694"/>
                </a:cubicBezTo>
                <a:cubicBezTo>
                  <a:pt x="1667" y="661"/>
                  <a:pt x="1708" y="623"/>
                  <a:pt x="1752" y="588"/>
                </a:cubicBezTo>
                <a:cubicBezTo>
                  <a:pt x="2134" y="287"/>
                  <a:pt x="2404" y="399"/>
                  <a:pt x="2401" y="402"/>
                </a:cubicBezTo>
                <a:cubicBezTo>
                  <a:pt x="2518" y="510"/>
                  <a:pt x="2782" y="511"/>
                  <a:pt x="2907" y="415"/>
                </a:cubicBezTo>
                <a:cubicBezTo>
                  <a:pt x="2901" y="418"/>
                  <a:pt x="2896" y="421"/>
                  <a:pt x="2890" y="424"/>
                </a:cubicBezTo>
                <a:lnTo>
                  <a:pt x="2890" y="424"/>
                </a:lnTo>
                <a:cubicBezTo>
                  <a:pt x="2776" y="484"/>
                  <a:pt x="2556" y="468"/>
                  <a:pt x="2461" y="382"/>
                </a:cubicBezTo>
                <a:cubicBezTo>
                  <a:pt x="2594" y="342"/>
                  <a:pt x="2774" y="142"/>
                  <a:pt x="2813" y="0"/>
                </a:cubicBezTo>
                <a:cubicBezTo>
                  <a:pt x="2769" y="128"/>
                  <a:pt x="2609" y="309"/>
                  <a:pt x="2486" y="344"/>
                </a:cubicBezTo>
                <a:cubicBezTo>
                  <a:pt x="2412" y="366"/>
                  <a:pt x="2258" y="334"/>
                  <a:pt x="2149" y="312"/>
                </a:cubicBezTo>
                <a:cubicBezTo>
                  <a:pt x="2096" y="307"/>
                  <a:pt x="1767" y="523"/>
                  <a:pt x="1723" y="545"/>
                </a:cubicBezTo>
                <a:cubicBezTo>
                  <a:pt x="1685" y="564"/>
                  <a:pt x="1653" y="593"/>
                  <a:pt x="1621" y="619"/>
                </a:cubicBezTo>
                <a:cubicBezTo>
                  <a:pt x="1544" y="679"/>
                  <a:pt x="1459" y="684"/>
                  <a:pt x="1365" y="675"/>
                </a:cubicBezTo>
                <a:cubicBezTo>
                  <a:pt x="1283" y="668"/>
                  <a:pt x="1017" y="609"/>
                  <a:pt x="905" y="585"/>
                </a:cubicBezTo>
                <a:cubicBezTo>
                  <a:pt x="892" y="585"/>
                  <a:pt x="333" y="356"/>
                  <a:pt x="40" y="603"/>
                </a:cubicBezTo>
                <a:cubicBezTo>
                  <a:pt x="38" y="604"/>
                  <a:pt x="2" y="577"/>
                  <a:pt x="0" y="579"/>
                </a:cubicBezTo>
                <a:cubicBezTo>
                  <a:pt x="35" y="711"/>
                  <a:pt x="81" y="945"/>
                  <a:pt x="116" y="1077"/>
                </a:cubicBezTo>
                <a:cubicBezTo>
                  <a:pt x="134" y="1022"/>
                  <a:pt x="114" y="942"/>
                  <a:pt x="135" y="890"/>
                </a:cubicBezTo>
                <a:cubicBezTo>
                  <a:pt x="183" y="773"/>
                  <a:pt x="185" y="695"/>
                  <a:pt x="337" y="673"/>
                </a:cubicBezTo>
                <a:cubicBezTo>
                  <a:pt x="561" y="641"/>
                  <a:pt x="765" y="673"/>
                  <a:pt x="985" y="702"/>
                </a:cubicBezTo>
              </a:path>
            </a:pathLst>
          </a:custGeom>
          <a:solidFill>
            <a:srgbClr val="262626">
              <a:lumMod val="50000"/>
              <a:lumOff val="5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Oval 51"/>
          <p:cNvSpPr/>
          <p:nvPr/>
        </p:nvSpPr>
        <p:spPr bwMode="auto">
          <a:xfrm>
            <a:off x="2276354" y="3882833"/>
            <a:ext cx="213373" cy="21334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Oval 63"/>
          <p:cNvSpPr/>
          <p:nvPr/>
        </p:nvSpPr>
        <p:spPr bwMode="auto">
          <a:xfrm>
            <a:off x="869504" y="3499298"/>
            <a:ext cx="213373" cy="21334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Oval 64"/>
          <p:cNvSpPr/>
          <p:nvPr/>
        </p:nvSpPr>
        <p:spPr bwMode="auto">
          <a:xfrm>
            <a:off x="3195701" y="4252968"/>
            <a:ext cx="213373" cy="21334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Oval 65"/>
          <p:cNvSpPr/>
          <p:nvPr/>
        </p:nvSpPr>
        <p:spPr bwMode="auto">
          <a:xfrm>
            <a:off x="5014824" y="4728885"/>
            <a:ext cx="213373" cy="21334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Oval 66"/>
          <p:cNvSpPr/>
          <p:nvPr/>
        </p:nvSpPr>
        <p:spPr bwMode="auto">
          <a:xfrm>
            <a:off x="6713628" y="4176300"/>
            <a:ext cx="106686" cy="10667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Oval 67"/>
          <p:cNvSpPr/>
          <p:nvPr/>
        </p:nvSpPr>
        <p:spPr bwMode="auto">
          <a:xfrm>
            <a:off x="8224105" y="4252968"/>
            <a:ext cx="106686" cy="10667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998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4" name="Group 76"/>
          <p:cNvGrpSpPr/>
          <p:nvPr/>
        </p:nvGrpSpPr>
        <p:grpSpPr>
          <a:xfrm>
            <a:off x="2063408" y="2617070"/>
            <a:ext cx="2519256" cy="1089623"/>
            <a:chOff x="1426011" y="1587375"/>
            <a:chExt cx="1722710" cy="745217"/>
          </a:xfrm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237DB9"/>
                </a:gs>
                <a:gs pos="50000">
                  <a:srgbClr val="237DB9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 rot="19102985">
              <a:off x="1795568" y="1905148"/>
              <a:ext cx="944891" cy="14734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Group 77"/>
          <p:cNvGrpSpPr/>
          <p:nvPr/>
        </p:nvGrpSpPr>
        <p:grpSpPr>
          <a:xfrm>
            <a:off x="5255004" y="2805309"/>
            <a:ext cx="962171" cy="2223903"/>
            <a:chOff x="3608479" y="1716116"/>
            <a:chExt cx="657949" cy="1520975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7494101">
              <a:off x="3176966" y="2147629"/>
              <a:ext cx="1520975" cy="657949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9BB955"/>
                </a:gs>
                <a:gs pos="50000">
                  <a:srgbClr val="9BB955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8355109">
              <a:off x="3468991" y="2404363"/>
              <a:ext cx="945036" cy="14732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Group 79"/>
          <p:cNvGrpSpPr/>
          <p:nvPr/>
        </p:nvGrpSpPr>
        <p:grpSpPr>
          <a:xfrm>
            <a:off x="8379411" y="2308601"/>
            <a:ext cx="933297" cy="2157161"/>
            <a:chOff x="5745001" y="1376407"/>
            <a:chExt cx="638204" cy="1475329"/>
          </a:xfrm>
        </p:grpSpPr>
        <p:sp>
          <p:nvSpPr>
            <p:cNvPr id="101" name="Freeform 5"/>
            <p:cNvSpPr>
              <a:spLocks/>
            </p:cNvSpPr>
            <p:nvPr/>
          </p:nvSpPr>
          <p:spPr bwMode="auto">
            <a:xfrm rot="7358619">
              <a:off x="5326438" y="1794970"/>
              <a:ext cx="1475329" cy="638204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BE382C"/>
                </a:gs>
                <a:gs pos="50000">
                  <a:srgbClr val="BE382C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Text Placeholder 3"/>
            <p:cNvSpPr txBox="1">
              <a:spLocks/>
            </p:cNvSpPr>
            <p:nvPr/>
          </p:nvSpPr>
          <p:spPr>
            <a:xfrm rot="18148933">
              <a:off x="5599356" y="2022163"/>
              <a:ext cx="945036" cy="14732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Group 81"/>
          <p:cNvGrpSpPr/>
          <p:nvPr/>
        </p:nvGrpSpPr>
        <p:grpSpPr>
          <a:xfrm>
            <a:off x="1133929" y="3380318"/>
            <a:ext cx="1089790" cy="2518870"/>
            <a:chOff x="790418" y="2109377"/>
            <a:chExt cx="745217" cy="1722710"/>
          </a:xfrm>
        </p:grpSpPr>
        <p:sp>
          <p:nvSpPr>
            <p:cNvPr id="104" name="Freeform 5"/>
            <p:cNvSpPr>
              <a:spLocks/>
            </p:cNvSpPr>
            <p:nvPr/>
          </p:nvSpPr>
          <p:spPr bwMode="auto">
            <a:xfrm rot="3380677">
              <a:off x="301672" y="2598123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15AA96"/>
                </a:gs>
                <a:gs pos="50000">
                  <a:srgbClr val="15AA96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Text Placeholder 3"/>
            <p:cNvSpPr txBox="1">
              <a:spLocks/>
            </p:cNvSpPr>
            <p:nvPr/>
          </p:nvSpPr>
          <p:spPr>
            <a:xfrm rot="3449402">
              <a:off x="682082" y="2929453"/>
              <a:ext cx="945036" cy="14732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Group 80"/>
          <p:cNvGrpSpPr/>
          <p:nvPr/>
        </p:nvGrpSpPr>
        <p:grpSpPr>
          <a:xfrm rot="21187006">
            <a:off x="3404404" y="4166554"/>
            <a:ext cx="962171" cy="2223903"/>
            <a:chOff x="2279505" y="2730923"/>
            <a:chExt cx="657949" cy="1520975"/>
          </a:xfrm>
        </p:grpSpPr>
        <p:sp>
          <p:nvSpPr>
            <p:cNvPr id="107" name="Freeform 5"/>
            <p:cNvSpPr>
              <a:spLocks/>
            </p:cNvSpPr>
            <p:nvPr/>
          </p:nvSpPr>
          <p:spPr bwMode="auto">
            <a:xfrm rot="3880404">
              <a:off x="1847992" y="3162436"/>
              <a:ext cx="1520975" cy="657949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F19B14"/>
                </a:gs>
                <a:gs pos="50000">
                  <a:srgbClr val="F19B14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Text Placeholder 3"/>
            <p:cNvSpPr txBox="1">
              <a:spLocks/>
            </p:cNvSpPr>
            <p:nvPr/>
          </p:nvSpPr>
          <p:spPr>
            <a:xfrm rot="3828910">
              <a:off x="2125418" y="3432575"/>
              <a:ext cx="945036" cy="14732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Group 78"/>
          <p:cNvGrpSpPr/>
          <p:nvPr/>
        </p:nvGrpSpPr>
        <p:grpSpPr>
          <a:xfrm>
            <a:off x="6551354" y="4412859"/>
            <a:ext cx="2157492" cy="933154"/>
            <a:chOff x="4494944" y="2815554"/>
            <a:chExt cx="1475330" cy="638204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 rot="2257082">
              <a:off x="4494944" y="2815554"/>
              <a:ext cx="1475330" cy="638204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rgbClr val="633247"/>
                </a:gs>
                <a:gs pos="50000">
                  <a:srgbClr val="633247">
                    <a:lumMod val="75000"/>
                  </a:srgb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998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500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Text Placeholder 3"/>
            <p:cNvSpPr txBox="1">
              <a:spLocks/>
            </p:cNvSpPr>
            <p:nvPr/>
          </p:nvSpPr>
          <p:spPr>
            <a:xfrm rot="2359004">
              <a:off x="4762677" y="3066047"/>
              <a:ext cx="944892" cy="14734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kumimoji="0" 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Group 25"/>
          <p:cNvGrpSpPr/>
          <p:nvPr/>
        </p:nvGrpSpPr>
        <p:grpSpPr>
          <a:xfrm>
            <a:off x="739461" y="6197005"/>
            <a:ext cx="1863772" cy="1219720"/>
            <a:chOff x="764014" y="1586771"/>
            <a:chExt cx="1544637" cy="968127"/>
          </a:xfrm>
        </p:grpSpPr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919634" y="1586771"/>
              <a:ext cx="123339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237D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lang="en-US" sz="2000" b="1" dirty="0">
                <a:solidFill>
                  <a:srgbClr val="237DB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764014" y="1856226"/>
              <a:ext cx="1544637" cy="6986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ipsum available</a:t>
              </a:r>
            </a:p>
          </p:txBody>
        </p:sp>
      </p:grpSp>
      <p:grpSp>
        <p:nvGrpSpPr>
          <p:cNvPr id="115" name="Group 25"/>
          <p:cNvGrpSpPr/>
          <p:nvPr/>
        </p:nvGrpSpPr>
        <p:grpSpPr>
          <a:xfrm>
            <a:off x="2745963" y="6197005"/>
            <a:ext cx="1863772" cy="1219720"/>
            <a:chOff x="764014" y="1586771"/>
            <a:chExt cx="1544637" cy="968127"/>
          </a:xfrm>
        </p:grpSpPr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919634" y="1586771"/>
              <a:ext cx="123339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15A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lang="en-US" sz="2000" b="1" dirty="0">
                <a:solidFill>
                  <a:srgbClr val="15AA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764014" y="1856226"/>
              <a:ext cx="1544637" cy="6986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ipsum available</a:t>
              </a:r>
            </a:p>
          </p:txBody>
        </p:sp>
      </p:grpSp>
      <p:grpSp>
        <p:nvGrpSpPr>
          <p:cNvPr id="118" name="Group 25"/>
          <p:cNvGrpSpPr/>
          <p:nvPr/>
        </p:nvGrpSpPr>
        <p:grpSpPr>
          <a:xfrm>
            <a:off x="4752465" y="6197005"/>
            <a:ext cx="1863772" cy="1219720"/>
            <a:chOff x="764014" y="1586771"/>
            <a:chExt cx="1544637" cy="968127"/>
          </a:xfrm>
        </p:grpSpPr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919634" y="1586771"/>
              <a:ext cx="123339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9BB9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lang="en-US" sz="2000" b="1" dirty="0">
                <a:solidFill>
                  <a:srgbClr val="9BB9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764014" y="1856226"/>
              <a:ext cx="1544637" cy="6986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ipsum available</a:t>
              </a:r>
            </a:p>
          </p:txBody>
        </p:sp>
      </p:grpSp>
      <p:grpSp>
        <p:nvGrpSpPr>
          <p:cNvPr id="121" name="Group 25"/>
          <p:cNvGrpSpPr/>
          <p:nvPr/>
        </p:nvGrpSpPr>
        <p:grpSpPr>
          <a:xfrm>
            <a:off x="6758967" y="6197005"/>
            <a:ext cx="1863772" cy="1219720"/>
            <a:chOff x="764014" y="1586771"/>
            <a:chExt cx="1544637" cy="968127"/>
          </a:xfrm>
        </p:grpSpPr>
        <p:sp>
          <p:nvSpPr>
            <p:cNvPr id="122" name="Text Placeholder 3"/>
            <p:cNvSpPr txBox="1">
              <a:spLocks/>
            </p:cNvSpPr>
            <p:nvPr/>
          </p:nvSpPr>
          <p:spPr>
            <a:xfrm>
              <a:off x="919634" y="1586771"/>
              <a:ext cx="123339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19B1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lang="en-US" sz="2000" b="1" dirty="0">
                <a:solidFill>
                  <a:srgbClr val="F19B1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Text Placeholder 3"/>
            <p:cNvSpPr txBox="1">
              <a:spLocks/>
            </p:cNvSpPr>
            <p:nvPr/>
          </p:nvSpPr>
          <p:spPr>
            <a:xfrm>
              <a:off x="764014" y="1856226"/>
              <a:ext cx="1544637" cy="6986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ipsum available</a:t>
              </a:r>
            </a:p>
          </p:txBody>
        </p:sp>
      </p:grpSp>
      <p:grpSp>
        <p:nvGrpSpPr>
          <p:cNvPr id="124" name="Group 25"/>
          <p:cNvGrpSpPr/>
          <p:nvPr/>
        </p:nvGrpSpPr>
        <p:grpSpPr>
          <a:xfrm>
            <a:off x="8765470" y="6197005"/>
            <a:ext cx="1863772" cy="1219720"/>
            <a:chOff x="764014" y="1586771"/>
            <a:chExt cx="1544637" cy="968127"/>
          </a:xfrm>
        </p:grpSpPr>
        <p:sp>
          <p:nvSpPr>
            <p:cNvPr id="125" name="Text Placeholder 3"/>
            <p:cNvSpPr txBox="1">
              <a:spLocks/>
            </p:cNvSpPr>
            <p:nvPr/>
          </p:nvSpPr>
          <p:spPr>
            <a:xfrm>
              <a:off x="919634" y="1586771"/>
              <a:ext cx="123339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BE382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 Goes Here</a:t>
              </a:r>
              <a:endParaRPr lang="en-US" sz="2000" b="1" dirty="0">
                <a:solidFill>
                  <a:srgbClr val="BE382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764014" y="1856226"/>
              <a:ext cx="1544637" cy="69867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ipsum available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608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22"/>
          <p:cNvGrpSpPr/>
          <p:nvPr/>
        </p:nvGrpSpPr>
        <p:grpSpPr>
          <a:xfrm>
            <a:off x="4142377" y="2927970"/>
            <a:ext cx="3238828" cy="4062887"/>
            <a:chOff x="6845608" y="1634105"/>
            <a:chExt cx="4088690" cy="5128979"/>
          </a:xfrm>
        </p:grpSpPr>
        <p:sp>
          <p:nvSpPr>
            <p:cNvPr id="62" name="Freeform 33"/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F59B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 rot="1666479" flipH="1">
              <a:off x="7272030" y="1634105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8" name="Freeform 31"/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2" name="Freeform 27"/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rgbClr val="179E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4" name="Freeform 30"/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179E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5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6" name="Freeform 33"/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9EBE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7" name="Freeform 34"/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rgbClr val="2580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8" name="Freeform 35"/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rgbClr val="C03B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79" name="Freeform 36"/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2580B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80" name="Freeform 37"/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rgbClr val="179E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81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F59B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82" name="Freeform 30"/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F59B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</p:grpSp>
      <p:grpSp>
        <p:nvGrpSpPr>
          <p:cNvPr id="83" name="Group 23"/>
          <p:cNvGrpSpPr/>
          <p:nvPr/>
        </p:nvGrpSpPr>
        <p:grpSpPr>
          <a:xfrm>
            <a:off x="2661570" y="1628794"/>
            <a:ext cx="6179850" cy="995467"/>
            <a:chOff x="5988387" y="483017"/>
            <a:chExt cx="12359700" cy="1990933"/>
          </a:xfrm>
        </p:grpSpPr>
        <p:sp>
          <p:nvSpPr>
            <p:cNvPr id="84" name="TextBox 83"/>
            <p:cNvSpPr txBox="1"/>
            <p:nvPr/>
          </p:nvSpPr>
          <p:spPr>
            <a:xfrm>
              <a:off x="5988387" y="483017"/>
              <a:ext cx="12359700" cy="1446533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4400">
                  <a:solidFill>
                    <a:srgbClr val="44546A"/>
                  </a:solidFill>
                  <a:latin typeface="Lato Regular"/>
                  <a:ea typeface="+mn-ea"/>
                  <a:cs typeface="Lato Regular"/>
                </a:rPr>
                <a:t>Tree Diagrams</a:t>
              </a:r>
              <a:endParaRPr lang="id-ID" sz="4400" dirty="0">
                <a:solidFill>
                  <a:srgbClr val="44546A"/>
                </a:solidFill>
                <a:latin typeface="Lato Regular"/>
                <a:ea typeface="+mn-ea"/>
                <a:cs typeface="Lato Regular"/>
              </a:endParaRPr>
            </a:p>
          </p:txBody>
        </p:sp>
        <p:sp>
          <p:nvSpPr>
            <p:cNvPr id="85" name="Subtitle 2"/>
            <p:cNvSpPr txBox="1">
              <a:spLocks/>
            </p:cNvSpPr>
            <p:nvPr/>
          </p:nvSpPr>
          <p:spPr>
            <a:xfrm>
              <a:off x="6361236" y="1634834"/>
              <a:ext cx="11655185" cy="839116"/>
            </a:xfrm>
            <a:prstGeom prst="rect">
              <a:avLst/>
            </a:prstGeom>
          </p:spPr>
          <p:txBody>
            <a:bodyPr vert="horz" lIns="108745" tIns="54373" rIns="108745" bIns="54373" rtlCol="0">
              <a:norm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sz="1550" smtClean="0">
                  <a:solidFill>
                    <a:srgbClr val="44546A"/>
                  </a:solidFill>
                  <a:latin typeface="Lato Light"/>
                  <a:cs typeface="Lato Light"/>
                </a:rPr>
                <a:t>Click To Change </a:t>
              </a:r>
              <a:r>
                <a:rPr lang="en-US" sz="1550" smtClean="0">
                  <a:solidFill>
                    <a:srgbClr val="179E86"/>
                  </a:solidFill>
                  <a:latin typeface="Lato Light"/>
                  <a:cs typeface="Lato Light"/>
                </a:rPr>
                <a:t>Your Subtittle</a:t>
              </a:r>
              <a:endParaRPr lang="en-US" sz="1550" dirty="0">
                <a:solidFill>
                  <a:srgbClr val="179E86"/>
                </a:solidFill>
                <a:latin typeface="Lato Light"/>
                <a:cs typeface="Lato Light"/>
              </a:endParaRPr>
            </a:p>
          </p:txBody>
        </p:sp>
      </p:grpSp>
      <p:grpSp>
        <p:nvGrpSpPr>
          <p:cNvPr id="86" name="Group 26"/>
          <p:cNvGrpSpPr/>
          <p:nvPr/>
        </p:nvGrpSpPr>
        <p:grpSpPr>
          <a:xfrm>
            <a:off x="1711838" y="4045644"/>
            <a:ext cx="2880221" cy="393197"/>
            <a:chOff x="1741845" y="2481978"/>
            <a:chExt cx="2880221" cy="393197"/>
          </a:xfrm>
        </p:grpSpPr>
        <p:cxnSp>
          <p:nvCxnSpPr>
            <p:cNvPr id="87" name="Straight Connector 27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8" name="Straight Connector 28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  <a:tailEnd type="oval"/>
            </a:ln>
            <a:effectLst/>
          </p:spPr>
        </p:cxnSp>
      </p:grpSp>
      <p:grpSp>
        <p:nvGrpSpPr>
          <p:cNvPr id="89" name="Group 29"/>
          <p:cNvGrpSpPr/>
          <p:nvPr/>
        </p:nvGrpSpPr>
        <p:grpSpPr>
          <a:xfrm flipV="1">
            <a:off x="2466354" y="5952339"/>
            <a:ext cx="2880221" cy="393197"/>
            <a:chOff x="1741845" y="2481978"/>
            <a:chExt cx="2880221" cy="393197"/>
          </a:xfrm>
        </p:grpSpPr>
        <p:cxnSp>
          <p:nvCxnSpPr>
            <p:cNvPr id="90" name="Straight Connector 30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1" name="Straight Connector 31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  <a:tailEnd type="oval"/>
            </a:ln>
            <a:effectLst/>
          </p:spPr>
        </p:cxnSp>
      </p:grpSp>
      <p:grpSp>
        <p:nvGrpSpPr>
          <p:cNvPr id="92" name="Group 32"/>
          <p:cNvGrpSpPr/>
          <p:nvPr/>
        </p:nvGrpSpPr>
        <p:grpSpPr>
          <a:xfrm flipH="1">
            <a:off x="6801681" y="3741873"/>
            <a:ext cx="2880221" cy="393197"/>
            <a:chOff x="1741845" y="2481978"/>
            <a:chExt cx="2880221" cy="393197"/>
          </a:xfrm>
        </p:grpSpPr>
        <p:cxnSp>
          <p:nvCxnSpPr>
            <p:cNvPr id="93" name="Straight Connector 33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4" name="Straight Connector 34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  <a:tailEnd type="oval"/>
            </a:ln>
            <a:effectLst/>
          </p:spPr>
        </p:cxnSp>
      </p:grpSp>
      <p:grpSp>
        <p:nvGrpSpPr>
          <p:cNvPr id="95" name="Group 35"/>
          <p:cNvGrpSpPr/>
          <p:nvPr/>
        </p:nvGrpSpPr>
        <p:grpSpPr>
          <a:xfrm flipH="1" flipV="1">
            <a:off x="6237958" y="5966539"/>
            <a:ext cx="2880221" cy="393197"/>
            <a:chOff x="1741845" y="2481978"/>
            <a:chExt cx="2880221" cy="393197"/>
          </a:xfrm>
        </p:grpSpPr>
        <p:cxnSp>
          <p:nvCxnSpPr>
            <p:cNvPr id="96" name="Straight Connector 36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7" name="Straight Connector 37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  <a:tailEnd type="oval"/>
            </a:ln>
            <a:effectLst/>
          </p:spPr>
        </p:cxnSp>
      </p:grpSp>
      <p:sp>
        <p:nvSpPr>
          <p:cNvPr id="98" name="Freeform 266"/>
          <p:cNvSpPr>
            <a:spLocks noChangeAspect="1" noChangeArrowheads="1"/>
          </p:cNvSpPr>
          <p:nvPr/>
        </p:nvSpPr>
        <p:spPr bwMode="auto">
          <a:xfrm>
            <a:off x="9309589" y="5904590"/>
            <a:ext cx="744626" cy="820822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rgbClr val="F59B11"/>
          </a:solidFill>
          <a:ln>
            <a:noFill/>
          </a:ln>
          <a:effectLst/>
          <a:extLst/>
        </p:spPr>
        <p:txBody>
          <a:bodyPr wrap="none" lIns="182843" tIns="91422" rIns="182843" bIns="9142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SimSun" charset="0"/>
            </a:endParaRPr>
          </a:p>
        </p:txBody>
      </p:sp>
      <p:sp>
        <p:nvSpPr>
          <p:cNvPr id="99" name="AutoShape 123"/>
          <p:cNvSpPr>
            <a:spLocks noChangeAspect="1"/>
          </p:cNvSpPr>
          <p:nvPr/>
        </p:nvSpPr>
        <p:spPr bwMode="auto">
          <a:xfrm>
            <a:off x="936501" y="3631213"/>
            <a:ext cx="644614" cy="7092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2580B7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defTabSz="45709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grpSp>
        <p:nvGrpSpPr>
          <p:cNvPr id="100" name="Group 4681"/>
          <p:cNvGrpSpPr>
            <a:grpSpLocks noChangeAspect="1"/>
          </p:cNvGrpSpPr>
          <p:nvPr/>
        </p:nvGrpSpPr>
        <p:grpSpPr bwMode="auto">
          <a:xfrm>
            <a:off x="9973403" y="3287768"/>
            <a:ext cx="634315" cy="831389"/>
            <a:chOff x="4576763" y="2300287"/>
            <a:chExt cx="276225" cy="361950"/>
          </a:xfrm>
          <a:solidFill>
            <a:srgbClr val="179E86"/>
          </a:solidFill>
        </p:grpSpPr>
        <p:sp>
          <p:nvSpPr>
            <p:cNvPr id="101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2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3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4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5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6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7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8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09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  <p:sp>
          <p:nvSpPr>
            <p:cNvPr id="110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  <a:ea typeface="+mn-ea"/>
              </a:endParaRPr>
            </a:p>
          </p:txBody>
        </p:sp>
      </p:grpSp>
      <p:sp>
        <p:nvSpPr>
          <p:cNvPr id="111" name="Freeform 51"/>
          <p:cNvSpPr>
            <a:spLocks noChangeAspect="1" noChangeArrowheads="1"/>
          </p:cNvSpPr>
          <p:nvPr/>
        </p:nvSpPr>
        <p:spPr bwMode="auto">
          <a:xfrm>
            <a:off x="1635151" y="5966549"/>
            <a:ext cx="657035" cy="786373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rgbClr val="9EBE5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 Light"/>
              <a:ea typeface="SimSun" charset="0"/>
            </a:endParaRPr>
          </a:p>
        </p:txBody>
      </p:sp>
      <p:sp>
        <p:nvSpPr>
          <p:cNvPr id="112" name="Title 20"/>
          <p:cNvSpPr txBox="1">
            <a:spLocks/>
          </p:cNvSpPr>
          <p:nvPr/>
        </p:nvSpPr>
        <p:spPr>
          <a:xfrm>
            <a:off x="1711838" y="3674291"/>
            <a:ext cx="1816498" cy="269304"/>
          </a:xfrm>
          <a:prstGeom prst="rect">
            <a:avLst/>
          </a:prstGeom>
        </p:spPr>
        <p:txBody>
          <a:bodyPr vert="horz" wrap="square" lIns="45720" tIns="0" rIns="45720" bIns="22860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1600" b="1" smtClean="0">
                <a:solidFill>
                  <a:srgbClr val="44546A"/>
                </a:solidFill>
                <a:latin typeface="Lato Light"/>
                <a:cs typeface="Lato Regular"/>
              </a:rPr>
              <a:t>Success</a:t>
            </a:r>
            <a:endParaRPr lang="en-US" sz="1600" b="1" dirty="0">
              <a:solidFill>
                <a:srgbClr val="44546A"/>
              </a:solidFill>
              <a:latin typeface="Lato Light"/>
              <a:cs typeface="Lato Regular"/>
            </a:endParaRPr>
          </a:p>
        </p:txBody>
      </p:sp>
      <p:sp>
        <p:nvSpPr>
          <p:cNvPr id="113" name="Title 20"/>
          <p:cNvSpPr txBox="1">
            <a:spLocks/>
          </p:cNvSpPr>
          <p:nvPr/>
        </p:nvSpPr>
        <p:spPr>
          <a:xfrm>
            <a:off x="1714183" y="4142409"/>
            <a:ext cx="2193492" cy="664797"/>
          </a:xfrm>
          <a:prstGeom prst="rect">
            <a:avLst/>
          </a:prstGeom>
        </p:spPr>
        <p:txBody>
          <a:bodyPr vert="horz" wrap="square" lIns="4572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Lato Light"/>
              </a:rPr>
              <a:t>Lorem ipsum dolor sit amet conectetur. Adipiscing sit elit entesque consequat ta.</a:t>
            </a:r>
            <a:endParaRPr lang="en-US" sz="1200" dirty="0">
              <a:solidFill>
                <a:srgbClr val="44546A"/>
              </a:solidFill>
              <a:latin typeface="Lato Light"/>
              <a:cs typeface="Lato Light"/>
            </a:endParaRPr>
          </a:p>
        </p:txBody>
      </p:sp>
      <p:sp>
        <p:nvSpPr>
          <p:cNvPr id="114" name="Title 20"/>
          <p:cNvSpPr txBox="1">
            <a:spLocks/>
          </p:cNvSpPr>
          <p:nvPr/>
        </p:nvSpPr>
        <p:spPr>
          <a:xfrm>
            <a:off x="2422541" y="5995778"/>
            <a:ext cx="1816498" cy="269304"/>
          </a:xfrm>
          <a:prstGeom prst="rect">
            <a:avLst/>
          </a:prstGeom>
        </p:spPr>
        <p:txBody>
          <a:bodyPr vert="horz" wrap="square" lIns="45720" tIns="0" rIns="45720" bIns="22860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1600" b="1" smtClean="0">
                <a:solidFill>
                  <a:srgbClr val="44546A"/>
                </a:solidFill>
                <a:latin typeface="Lato Light"/>
                <a:cs typeface="Lato Regular"/>
              </a:rPr>
              <a:t>Laborious</a:t>
            </a:r>
            <a:endParaRPr lang="en-US" sz="1600" b="1" dirty="0">
              <a:solidFill>
                <a:srgbClr val="44546A"/>
              </a:solidFill>
              <a:latin typeface="Lato Light"/>
              <a:cs typeface="Lato Regular"/>
            </a:endParaRPr>
          </a:p>
        </p:txBody>
      </p:sp>
      <p:sp>
        <p:nvSpPr>
          <p:cNvPr id="115" name="Title 20"/>
          <p:cNvSpPr txBox="1">
            <a:spLocks/>
          </p:cNvSpPr>
          <p:nvPr/>
        </p:nvSpPr>
        <p:spPr>
          <a:xfrm>
            <a:off x="2424886" y="6463896"/>
            <a:ext cx="2193492" cy="664797"/>
          </a:xfrm>
          <a:prstGeom prst="rect">
            <a:avLst/>
          </a:prstGeom>
        </p:spPr>
        <p:txBody>
          <a:bodyPr vert="horz" wrap="square" lIns="4572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Lato Light"/>
              </a:rPr>
              <a:t>Lorem ipsum dolor sit amet conectetur. Adipiscing sit elit entesque consequat ta.</a:t>
            </a:r>
            <a:endParaRPr lang="en-US" sz="1200" dirty="0">
              <a:solidFill>
                <a:srgbClr val="44546A"/>
              </a:solidFill>
              <a:latin typeface="Lato Light"/>
              <a:cs typeface="Lato Light"/>
            </a:endParaRPr>
          </a:p>
        </p:txBody>
      </p:sp>
      <p:sp>
        <p:nvSpPr>
          <p:cNvPr id="116" name="Title 20"/>
          <p:cNvSpPr txBox="1">
            <a:spLocks/>
          </p:cNvSpPr>
          <p:nvPr/>
        </p:nvSpPr>
        <p:spPr>
          <a:xfrm>
            <a:off x="7863647" y="3380225"/>
            <a:ext cx="1816498" cy="269304"/>
          </a:xfrm>
          <a:prstGeom prst="rect">
            <a:avLst/>
          </a:prstGeom>
        </p:spPr>
        <p:txBody>
          <a:bodyPr vert="horz" wrap="square" lIns="45720" tIns="0" rIns="45720" bIns="22860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sz="1600" b="1" smtClean="0">
                <a:solidFill>
                  <a:srgbClr val="44546A"/>
                </a:solidFill>
                <a:latin typeface="Lato Light"/>
                <a:cs typeface="Lato Regular"/>
              </a:rPr>
              <a:t>Tittle</a:t>
            </a:r>
            <a:endParaRPr lang="en-US" sz="1600" b="1" dirty="0">
              <a:solidFill>
                <a:srgbClr val="44546A"/>
              </a:solidFill>
              <a:latin typeface="Lato Light"/>
              <a:cs typeface="Lato Regular"/>
            </a:endParaRPr>
          </a:p>
        </p:txBody>
      </p:sp>
      <p:sp>
        <p:nvSpPr>
          <p:cNvPr id="117" name="Title 20"/>
          <p:cNvSpPr txBox="1">
            <a:spLocks/>
          </p:cNvSpPr>
          <p:nvPr/>
        </p:nvSpPr>
        <p:spPr>
          <a:xfrm>
            <a:off x="7484923" y="3848344"/>
            <a:ext cx="2193492" cy="664797"/>
          </a:xfrm>
          <a:prstGeom prst="rect">
            <a:avLst/>
          </a:prstGeom>
        </p:spPr>
        <p:txBody>
          <a:bodyPr vert="horz" wrap="square" lIns="4572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fontAlgn="auto">
              <a:lnSpc>
                <a:spcPct val="12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Lato Light"/>
              </a:rPr>
              <a:t>Lorem ipsum dolor sit </a:t>
            </a:r>
            <a:r>
              <a:rPr lang="en-US" sz="1200" smtClean="0">
                <a:solidFill>
                  <a:srgbClr val="44546A"/>
                </a:solidFill>
                <a:latin typeface="Lato Light"/>
              </a:rPr>
              <a:t>amet conectetur. Adipiscing sit elit entesque </a:t>
            </a:r>
            <a:r>
              <a:rPr lang="en-US" sz="1200">
                <a:solidFill>
                  <a:srgbClr val="44546A"/>
                </a:solidFill>
                <a:latin typeface="Lato Light"/>
              </a:rPr>
              <a:t>consequat </a:t>
            </a:r>
            <a:r>
              <a:rPr lang="en-US" sz="1200" smtClean="0">
                <a:solidFill>
                  <a:srgbClr val="44546A"/>
                </a:solidFill>
                <a:latin typeface="Lato Light"/>
              </a:rPr>
              <a:t>ta.</a:t>
            </a:r>
            <a:endParaRPr lang="en-US" sz="1200" dirty="0">
              <a:solidFill>
                <a:srgbClr val="44546A"/>
              </a:solidFill>
              <a:latin typeface="Lato Light"/>
              <a:cs typeface="Lato Light"/>
            </a:endParaRPr>
          </a:p>
        </p:txBody>
      </p:sp>
      <p:sp>
        <p:nvSpPr>
          <p:cNvPr id="118" name="Title 20"/>
          <p:cNvSpPr txBox="1">
            <a:spLocks/>
          </p:cNvSpPr>
          <p:nvPr/>
        </p:nvSpPr>
        <p:spPr>
          <a:xfrm>
            <a:off x="7301681" y="5995778"/>
            <a:ext cx="1816498" cy="269304"/>
          </a:xfrm>
          <a:prstGeom prst="rect">
            <a:avLst/>
          </a:prstGeom>
        </p:spPr>
        <p:txBody>
          <a:bodyPr vert="horz" wrap="square" lIns="45720" tIns="0" rIns="45720" bIns="22860" rtlCol="0" anchor="t" anchorCtr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sz="1600" b="1" smtClean="0">
                <a:solidFill>
                  <a:srgbClr val="44546A"/>
                </a:solidFill>
                <a:latin typeface="Lato Light"/>
                <a:cs typeface="Lato Regular"/>
              </a:rPr>
              <a:t>Thinks</a:t>
            </a:r>
            <a:endParaRPr lang="en-US" sz="1600" b="1" dirty="0">
              <a:solidFill>
                <a:srgbClr val="44546A"/>
              </a:solidFill>
              <a:latin typeface="Lato Light"/>
              <a:cs typeface="Lato Regular"/>
            </a:endParaRPr>
          </a:p>
        </p:txBody>
      </p:sp>
      <p:sp>
        <p:nvSpPr>
          <p:cNvPr id="119" name="Title 20"/>
          <p:cNvSpPr txBox="1">
            <a:spLocks/>
          </p:cNvSpPr>
          <p:nvPr/>
        </p:nvSpPr>
        <p:spPr>
          <a:xfrm>
            <a:off x="6922957" y="6463896"/>
            <a:ext cx="2193492" cy="664797"/>
          </a:xfrm>
          <a:prstGeom prst="rect">
            <a:avLst/>
          </a:prstGeom>
        </p:spPr>
        <p:txBody>
          <a:bodyPr vert="horz" wrap="square" lIns="4572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 fontAlgn="auto">
              <a:lnSpc>
                <a:spcPct val="12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Lato Light"/>
              </a:rPr>
              <a:t>Lorem ipsum dolor sit amet conectetur. Adipiscing sit elit entesque consequat ta.</a:t>
            </a:r>
            <a:endParaRPr lang="en-US" sz="1200" dirty="0">
              <a:solidFill>
                <a:srgbClr val="44546A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20148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11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401</Words>
  <Application>Microsoft Office PowerPoint</Application>
  <PresentationFormat>自定义</PresentationFormat>
  <Paragraphs>55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2019-08-30T14:13:41Z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