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99" r:id="rId2"/>
  </p:sldMasterIdLst>
  <p:notesMasterIdLst>
    <p:notesMasterId r:id="rId9"/>
  </p:notesMasterIdLst>
  <p:handoutMasterIdLst>
    <p:handoutMasterId r:id="rId10"/>
  </p:handoutMasterIdLst>
  <p:sldIdLst>
    <p:sldId id="461" r:id="rId3"/>
    <p:sldId id="465" r:id="rId4"/>
    <p:sldId id="462" r:id="rId5"/>
    <p:sldId id="463" r:id="rId6"/>
    <p:sldId id="464" r:id="rId7"/>
    <p:sldId id="359" r:id="rId8"/>
  </p:sldIdLst>
  <p:sldSz cx="11522075" cy="8640763"/>
  <p:notesSz cx="6858000" cy="9144000"/>
  <p:defaultTextStyle>
    <a:defPPr>
      <a:defRPr lang="zh-CN"/>
    </a:defPPr>
    <a:lvl1pPr algn="l" rtl="0" fontAlgn="base">
      <a:spcBef>
        <a:spcPct val="0"/>
      </a:spcBef>
      <a:spcAft>
        <a:spcPct val="0"/>
      </a:spcAft>
      <a:defRPr kern="1200">
        <a:solidFill>
          <a:schemeClr val="tx1"/>
        </a:solidFill>
        <a:latin typeface="Arial" pitchFamily="34" charset="0"/>
        <a:ea typeface="宋体" pitchFamily="2" charset="-122"/>
        <a:cs typeface="+mn-cs"/>
      </a:defRPr>
    </a:lvl1pPr>
    <a:lvl2pPr marL="576072" algn="l" rtl="0" fontAlgn="base">
      <a:spcBef>
        <a:spcPct val="0"/>
      </a:spcBef>
      <a:spcAft>
        <a:spcPct val="0"/>
      </a:spcAft>
      <a:defRPr kern="1200">
        <a:solidFill>
          <a:schemeClr val="tx1"/>
        </a:solidFill>
        <a:latin typeface="Arial" pitchFamily="34" charset="0"/>
        <a:ea typeface="宋体" pitchFamily="2" charset="-122"/>
        <a:cs typeface="+mn-cs"/>
      </a:defRPr>
    </a:lvl2pPr>
    <a:lvl3pPr marL="1152144" algn="l" rtl="0" fontAlgn="base">
      <a:spcBef>
        <a:spcPct val="0"/>
      </a:spcBef>
      <a:spcAft>
        <a:spcPct val="0"/>
      </a:spcAft>
      <a:defRPr kern="1200">
        <a:solidFill>
          <a:schemeClr val="tx1"/>
        </a:solidFill>
        <a:latin typeface="Arial" pitchFamily="34" charset="0"/>
        <a:ea typeface="宋体" pitchFamily="2" charset="-122"/>
        <a:cs typeface="+mn-cs"/>
      </a:defRPr>
    </a:lvl3pPr>
    <a:lvl4pPr marL="1728216" algn="l" rtl="0" fontAlgn="base">
      <a:spcBef>
        <a:spcPct val="0"/>
      </a:spcBef>
      <a:spcAft>
        <a:spcPct val="0"/>
      </a:spcAft>
      <a:defRPr kern="1200">
        <a:solidFill>
          <a:schemeClr val="tx1"/>
        </a:solidFill>
        <a:latin typeface="Arial" pitchFamily="34" charset="0"/>
        <a:ea typeface="宋体" pitchFamily="2" charset="-122"/>
        <a:cs typeface="+mn-cs"/>
      </a:defRPr>
    </a:lvl4pPr>
    <a:lvl5pPr marL="2304288" algn="l" rtl="0" fontAlgn="base">
      <a:spcBef>
        <a:spcPct val="0"/>
      </a:spcBef>
      <a:spcAft>
        <a:spcPct val="0"/>
      </a:spcAft>
      <a:defRPr kern="1200">
        <a:solidFill>
          <a:schemeClr val="tx1"/>
        </a:solidFill>
        <a:latin typeface="Arial" pitchFamily="34" charset="0"/>
        <a:ea typeface="宋体" pitchFamily="2" charset="-122"/>
        <a:cs typeface="+mn-cs"/>
      </a:defRPr>
    </a:lvl5pPr>
    <a:lvl6pPr marL="2880360" algn="l" defTabSz="1152144" rtl="0" eaLnBrk="1" latinLnBrk="0" hangingPunct="1">
      <a:defRPr kern="1200">
        <a:solidFill>
          <a:schemeClr val="tx1"/>
        </a:solidFill>
        <a:latin typeface="Arial" pitchFamily="34" charset="0"/>
        <a:ea typeface="宋体" pitchFamily="2" charset="-122"/>
        <a:cs typeface="+mn-cs"/>
      </a:defRPr>
    </a:lvl6pPr>
    <a:lvl7pPr marL="3456432" algn="l" defTabSz="1152144" rtl="0" eaLnBrk="1" latinLnBrk="0" hangingPunct="1">
      <a:defRPr kern="1200">
        <a:solidFill>
          <a:schemeClr val="tx1"/>
        </a:solidFill>
        <a:latin typeface="Arial" pitchFamily="34" charset="0"/>
        <a:ea typeface="宋体" pitchFamily="2" charset="-122"/>
        <a:cs typeface="+mn-cs"/>
      </a:defRPr>
    </a:lvl7pPr>
    <a:lvl8pPr marL="4032504" algn="l" defTabSz="1152144" rtl="0" eaLnBrk="1" latinLnBrk="0" hangingPunct="1">
      <a:defRPr kern="1200">
        <a:solidFill>
          <a:schemeClr val="tx1"/>
        </a:solidFill>
        <a:latin typeface="Arial" pitchFamily="34" charset="0"/>
        <a:ea typeface="宋体" pitchFamily="2" charset="-122"/>
        <a:cs typeface="+mn-cs"/>
      </a:defRPr>
    </a:lvl8pPr>
    <a:lvl9pPr marL="4608576" algn="l" defTabSz="1152144" rtl="0" eaLnBrk="1" latinLnBrk="0" hangingPunct="1">
      <a:defRPr kern="1200">
        <a:solidFill>
          <a:schemeClr val="tx1"/>
        </a:solidFill>
        <a:latin typeface="Arial" pitchFamily="34" charset="0"/>
        <a:ea typeface="宋体" pitchFamily="2" charset="-122"/>
        <a:cs typeface="+mn-cs"/>
      </a:defRPr>
    </a:lvl9pPr>
  </p:defaultTextStyle>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6600"/>
    <a:srgbClr val="990099"/>
    <a:srgbClr val="FF3399"/>
    <a:srgbClr val="66FF33"/>
    <a:srgbClr val="99FF66"/>
    <a:srgbClr val="FFCC66"/>
    <a:srgbClr val="FF9900"/>
    <a:srgbClr val="FFFFFF"/>
    <a:srgbClr val="FFCC00"/>
    <a:srgbClr val="00206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1570" autoAdjust="0"/>
    <p:restoredTop sz="95672" autoAdjust="0"/>
  </p:normalViewPr>
  <p:slideViewPr>
    <p:cSldViewPr>
      <p:cViewPr>
        <p:scale>
          <a:sx n="75" d="100"/>
          <a:sy n="75" d="100"/>
        </p:scale>
        <p:origin x="-2310" y="-414"/>
      </p:cViewPr>
      <p:guideLst>
        <p:guide orient="horz" pos="2722"/>
        <p:guide pos="3629"/>
      </p:guideLst>
    </p:cSldViewPr>
  </p:slideViewPr>
  <p:notesTextViewPr>
    <p:cViewPr>
      <p:scale>
        <a:sx n="100" d="100"/>
        <a:sy n="100" d="100"/>
      </p:scale>
      <p:origin x="0" y="0"/>
    </p:cViewPr>
  </p:notesTextViewPr>
  <p:sorterViewPr>
    <p:cViewPr>
      <p:scale>
        <a:sx n="150" d="100"/>
        <a:sy n="150" d="100"/>
      </p:scale>
      <p:origin x="0" y="5304"/>
    </p:cViewPr>
  </p:sorterViewPr>
  <p:notesViewPr>
    <p:cSldViewPr>
      <p:cViewPr varScale="1">
        <p:scale>
          <a:sx n="81" d="100"/>
          <a:sy n="81" d="100"/>
        </p:scale>
        <p:origin x="-3288" y="-10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theme" Target="theme/theme1.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viewProps" Target="viewProp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presProps" Target="presProps.xml"/><Relationship Id="rId5" Type="http://schemas.openxmlformats.org/officeDocument/2006/relationships/slide" Target="slides/slide3.xml"/><Relationship Id="rId10" Type="http://schemas.openxmlformats.org/officeDocument/2006/relationships/handoutMaster" Target="handoutMasters/handoutMaster1.xml"/><Relationship Id="rId4" Type="http://schemas.openxmlformats.org/officeDocument/2006/relationships/slide" Target="slides/slide2.xml"/><Relationship Id="rId9" Type="http://schemas.openxmlformats.org/officeDocument/2006/relationships/notesMaster" Target="notesMasters/notesMaster1.xml"/><Relationship Id="rId14"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defRPr>
            </a:lvl1pPr>
          </a:lstStyle>
          <a:p>
            <a:pPr>
              <a:defRPr/>
            </a:pPr>
            <a:endParaRPr lang="zh-CN" altLang="en-US"/>
          </a:p>
        </p:txBody>
      </p:sp>
      <p:sp>
        <p:nvSpPr>
          <p:cNvPr id="3" name="日期占位符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atin typeface="Arial" charset="0"/>
              </a:defRPr>
            </a:lvl1pPr>
          </a:lstStyle>
          <a:p>
            <a:pPr>
              <a:defRPr/>
            </a:pPr>
            <a:fld id="{AE1A7895-9E8F-4C50-B5E8-7345F3E6B0B6}" type="datetimeFigureOut">
              <a:rPr lang="zh-CN" altLang="en-US"/>
              <a:pPr>
                <a:defRPr/>
              </a:pPr>
              <a:t>2019/8/30</a:t>
            </a:fld>
            <a:endParaRPr lang="zh-CN" altLang="en-US"/>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Arial" charset="0"/>
              </a:defRPr>
            </a:lvl1pPr>
          </a:lstStyle>
          <a:p>
            <a:pPr>
              <a:defRPr/>
            </a:pPr>
            <a:endParaRPr lang="zh-CN" altLang="en-US"/>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atin typeface="Arial" charset="0"/>
              </a:defRPr>
            </a:lvl1pPr>
          </a:lstStyle>
          <a:p>
            <a:pPr>
              <a:defRPr/>
            </a:pPr>
            <a:fld id="{41C19984-4B2A-48B4-B869-87DEC631B6E0}" type="slidenum">
              <a:rPr lang="zh-CN" altLang="en-US"/>
              <a:pPr>
                <a:defRPr/>
              </a:pPr>
              <a:t>‹#›</a:t>
            </a:fld>
            <a:endParaRPr lang="zh-CN" altLang="en-US"/>
          </a:p>
        </p:txBody>
      </p:sp>
    </p:spTree>
    <p:extLst>
      <p:ext uri="{BB962C8B-B14F-4D97-AF65-F5344CB8AC3E}">
        <p14:creationId xmlns:p14="http://schemas.microsoft.com/office/powerpoint/2010/main" val="144729356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CED0698-BD05-4639-9D81-B9F65B9CB3B9}" type="datetimeFigureOut">
              <a:rPr lang="zh-CN" altLang="en-US" smtClean="0"/>
              <a:pPr/>
              <a:t>2019/8/30</a:t>
            </a:fld>
            <a:endParaRPr lang="zh-CN" alt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50DEE79-D6A9-404B-B2E7-14B1D3548937}" type="slidenum">
              <a:rPr lang="zh-CN" altLang="en-US" smtClean="0"/>
              <a:pPr/>
              <a:t>‹#›</a:t>
            </a:fld>
            <a:endParaRPr lang="zh-CN" altLang="en-US"/>
          </a:p>
        </p:txBody>
      </p:sp>
    </p:spTree>
    <p:extLst>
      <p:ext uri="{BB962C8B-B14F-4D97-AF65-F5344CB8AC3E}">
        <p14:creationId xmlns:p14="http://schemas.microsoft.com/office/powerpoint/2010/main" val="168644474"/>
      </p:ext>
    </p:extLst>
  </p:cSld>
  <p:clrMap bg1="lt1" tx1="dk1" bg2="lt2" tx2="dk2" accent1="accent1" accent2="accent2" accent3="accent3" accent4="accent4" accent5="accent5" accent6="accent6" hlink="hlink" folHlink="folHlink"/>
  <p:notesStyle>
    <a:lvl1pPr marL="0" algn="l" defTabSz="1152144" rtl="0" eaLnBrk="1" latinLnBrk="0" hangingPunct="1">
      <a:defRPr sz="1500" kern="1200">
        <a:solidFill>
          <a:schemeClr val="tx1"/>
        </a:solidFill>
        <a:latin typeface="+mn-lt"/>
        <a:ea typeface="+mn-ea"/>
        <a:cs typeface="+mn-cs"/>
      </a:defRPr>
    </a:lvl1pPr>
    <a:lvl2pPr marL="576072" algn="l" defTabSz="1152144" rtl="0" eaLnBrk="1" latinLnBrk="0" hangingPunct="1">
      <a:defRPr sz="1500" kern="1200">
        <a:solidFill>
          <a:schemeClr val="tx1"/>
        </a:solidFill>
        <a:latin typeface="+mn-lt"/>
        <a:ea typeface="+mn-ea"/>
        <a:cs typeface="+mn-cs"/>
      </a:defRPr>
    </a:lvl2pPr>
    <a:lvl3pPr marL="1152144" algn="l" defTabSz="1152144" rtl="0" eaLnBrk="1" latinLnBrk="0" hangingPunct="1">
      <a:defRPr sz="1500" kern="1200">
        <a:solidFill>
          <a:schemeClr val="tx1"/>
        </a:solidFill>
        <a:latin typeface="+mn-lt"/>
        <a:ea typeface="+mn-ea"/>
        <a:cs typeface="+mn-cs"/>
      </a:defRPr>
    </a:lvl3pPr>
    <a:lvl4pPr marL="1728216" algn="l" defTabSz="1152144" rtl="0" eaLnBrk="1" latinLnBrk="0" hangingPunct="1">
      <a:defRPr sz="1500" kern="1200">
        <a:solidFill>
          <a:schemeClr val="tx1"/>
        </a:solidFill>
        <a:latin typeface="+mn-lt"/>
        <a:ea typeface="+mn-ea"/>
        <a:cs typeface="+mn-cs"/>
      </a:defRPr>
    </a:lvl4pPr>
    <a:lvl5pPr marL="2304288" algn="l" defTabSz="1152144" rtl="0" eaLnBrk="1" latinLnBrk="0" hangingPunct="1">
      <a:defRPr sz="1500" kern="1200">
        <a:solidFill>
          <a:schemeClr val="tx1"/>
        </a:solidFill>
        <a:latin typeface="+mn-lt"/>
        <a:ea typeface="+mn-ea"/>
        <a:cs typeface="+mn-cs"/>
      </a:defRPr>
    </a:lvl5pPr>
    <a:lvl6pPr marL="2880360" algn="l" defTabSz="1152144" rtl="0" eaLnBrk="1" latinLnBrk="0" hangingPunct="1">
      <a:defRPr sz="1500" kern="1200">
        <a:solidFill>
          <a:schemeClr val="tx1"/>
        </a:solidFill>
        <a:latin typeface="+mn-lt"/>
        <a:ea typeface="+mn-ea"/>
        <a:cs typeface="+mn-cs"/>
      </a:defRPr>
    </a:lvl6pPr>
    <a:lvl7pPr marL="3456432" algn="l" defTabSz="1152144" rtl="0" eaLnBrk="1" latinLnBrk="0" hangingPunct="1">
      <a:defRPr sz="1500" kern="1200">
        <a:solidFill>
          <a:schemeClr val="tx1"/>
        </a:solidFill>
        <a:latin typeface="+mn-lt"/>
        <a:ea typeface="+mn-ea"/>
        <a:cs typeface="+mn-cs"/>
      </a:defRPr>
    </a:lvl7pPr>
    <a:lvl8pPr marL="4032504" algn="l" defTabSz="1152144" rtl="0" eaLnBrk="1" latinLnBrk="0" hangingPunct="1">
      <a:defRPr sz="1500" kern="1200">
        <a:solidFill>
          <a:schemeClr val="tx1"/>
        </a:solidFill>
        <a:latin typeface="+mn-lt"/>
        <a:ea typeface="+mn-ea"/>
        <a:cs typeface="+mn-cs"/>
      </a:defRPr>
    </a:lvl8pPr>
    <a:lvl9pPr marL="4608576" algn="l" defTabSz="1152144" rtl="0" eaLnBrk="1" latinLnBrk="0" hangingPunct="1">
      <a:defRPr sz="15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microsoft.com/office/2007/relationships/hdphoto" Target="../media/hdphoto1.wdp"/><Relationship Id="rId7" Type="http://schemas.openxmlformats.org/officeDocument/2006/relationships/hyperlink" Target="http://www.1ppt.com/tubiao/" TargetMode="External"/><Relationship Id="rId2" Type="http://schemas.openxmlformats.org/officeDocument/2006/relationships/image" Target="../media/image1.jpeg"/><Relationship Id="rId1" Type="http://schemas.openxmlformats.org/officeDocument/2006/relationships/slideMaster" Target="../slideMasters/slideMaster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jpeg"/><Relationship Id="rId7" Type="http://schemas.openxmlformats.org/officeDocument/2006/relationships/hyperlink" Target="http://www.1ppt.com/tubiao/" TargetMode="External"/><Relationship Id="rId2" Type="http://schemas.openxmlformats.org/officeDocument/2006/relationships/image" Target="../media/image2.jpeg"/><Relationship Id="rId1" Type="http://schemas.openxmlformats.org/officeDocument/2006/relationships/slideMaster" Target="../slideMasters/slideMaster1.xml"/><Relationship Id="rId6" Type="http://schemas.openxmlformats.org/officeDocument/2006/relationships/image" Target="../media/image4.png"/><Relationship Id="rId5" Type="http://schemas.openxmlformats.org/officeDocument/2006/relationships/image" Target="../media/image3.png"/><Relationship Id="rId4" Type="http://schemas.microsoft.com/office/2007/relationships/hdphoto" Target="../media/hdphoto1.wdp"/></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pic>
        <p:nvPicPr>
          <p:cNvPr id="4" name="Picture 2"/>
          <p:cNvPicPr>
            <a:picLocks noChangeAspect="1" noChangeArrowheads="1"/>
          </p:cNvPicPr>
          <p:nvPr userDrawn="1"/>
        </p:nvPicPr>
        <p:blipFill>
          <a:blip r:embed="rId2">
            <a:extLst>
              <a:ext uri="{BEBA8EAE-BF5A-486C-A8C5-ECC9F3942E4B}">
                <a14:imgProps xmlns:a14="http://schemas.microsoft.com/office/drawing/2010/main">
                  <a14:imgLayer r:embed="rId3">
                    <a14:imgEffect>
                      <a14:brightnessContrast bright="8000" contrast="33000"/>
                    </a14:imgEffect>
                  </a14:imgLayer>
                </a14:imgProps>
              </a:ext>
            </a:extLst>
          </a:blip>
          <a:srcRect/>
          <a:stretch>
            <a:fillRect/>
          </a:stretch>
        </p:blipFill>
        <p:spPr bwMode="auto">
          <a:xfrm>
            <a:off x="-14963" y="999071"/>
            <a:ext cx="11583047" cy="6768927"/>
          </a:xfrm>
          <a:prstGeom prst="rect">
            <a:avLst/>
          </a:prstGeom>
          <a:noFill/>
          <a:ln w="9525">
            <a:noFill/>
            <a:miter lim="800000"/>
            <a:headEnd/>
            <a:tailEnd/>
          </a:ln>
        </p:spPr>
      </p:pic>
      <p:sp>
        <p:nvSpPr>
          <p:cNvPr id="12" name="矩形 11"/>
          <p:cNvSpPr/>
          <p:nvPr userDrawn="1"/>
        </p:nvSpPr>
        <p:spPr bwMode="auto">
          <a:xfrm>
            <a:off x="-10867" y="1009940"/>
            <a:ext cx="11568081" cy="6768925"/>
          </a:xfrm>
          <a:prstGeom prst="rect">
            <a:avLst/>
          </a:prstGeom>
          <a:gradFill flip="none" rotWithShape="1">
            <a:gsLst>
              <a:gs pos="0">
                <a:schemeClr val="tx1">
                  <a:lumMod val="65000"/>
                  <a:lumOff val="35000"/>
                </a:schemeClr>
              </a:gs>
              <a:gs pos="50000">
                <a:schemeClr val="tx1">
                  <a:lumMod val="75000"/>
                  <a:lumOff val="25000"/>
                </a:schemeClr>
              </a:gs>
              <a:gs pos="100000">
                <a:schemeClr val="tx1">
                  <a:lumMod val="95000"/>
                  <a:lumOff val="5000"/>
                </a:schemeClr>
              </a:gs>
            </a:gsLst>
            <a:path path="circle">
              <a:fillToRect l="50000" t="50000" r="50000" b="50000"/>
            </a:path>
            <a:tileRect/>
          </a:grad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lIns="115214" tIns="57607" rIns="115214" bIns="57607" rtlCol="0" anchor="ctr"/>
          <a:lstStyle/>
          <a:p>
            <a:pPr marL="0" algn="ctr" eaLnBrk="0" fontAlgn="ctr" hangingPunct="0">
              <a:spcBef>
                <a:spcPts val="0"/>
              </a:spcBef>
              <a:spcAft>
                <a:spcPts val="0"/>
              </a:spcAft>
              <a:buClr>
                <a:srgbClr val="FF0000"/>
              </a:buClr>
              <a:buSzPct val="70000"/>
              <a:tabLst>
                <a:tab pos="172022" algn="l"/>
              </a:tabLst>
            </a:pPr>
            <a:endParaRPr lang="zh-CN" altLang="en-US" sz="1800">
              <a:latin typeface="微软雅黑" pitchFamily="34" charset="-122"/>
              <a:ea typeface="微软雅黑" pitchFamily="34" charset="-122"/>
            </a:endParaRPr>
          </a:p>
        </p:txBody>
      </p:sp>
      <p:sp>
        <p:nvSpPr>
          <p:cNvPr id="5" name="矩形 4"/>
          <p:cNvSpPr/>
          <p:nvPr userDrawn="1"/>
        </p:nvSpPr>
        <p:spPr bwMode="auto">
          <a:xfrm>
            <a:off x="-8002" y="-18002"/>
            <a:ext cx="11565216" cy="1098098"/>
          </a:xfrm>
          <a:prstGeom prst="rect">
            <a:avLst/>
          </a:prstGeom>
          <a:blipFill dpi="0" rotWithShape="1">
            <a:blip r:embed="rId4"/>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sp>
        <p:nvSpPr>
          <p:cNvPr id="2" name="矩形 1"/>
          <p:cNvSpPr/>
          <p:nvPr userDrawn="1"/>
        </p:nvSpPr>
        <p:spPr>
          <a:xfrm>
            <a:off x="-10002" y="7612673"/>
            <a:ext cx="11578086" cy="102809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pic>
        <p:nvPicPr>
          <p:cNvPr id="6" name="Picture 6"/>
          <p:cNvPicPr>
            <a:picLocks noChangeAspect="1" noChangeArrowheads="1"/>
          </p:cNvPicPr>
          <p:nvPr userDrawn="1"/>
        </p:nvPicPr>
        <p:blipFill>
          <a:blip r:embed="rId5"/>
          <a:srcRect/>
          <a:stretch>
            <a:fillRect/>
          </a:stretch>
        </p:blipFill>
        <p:spPr bwMode="auto">
          <a:xfrm flipH="1">
            <a:off x="4176598" y="7994682"/>
            <a:ext cx="7345323" cy="348031"/>
          </a:xfrm>
          <a:prstGeom prst="rect">
            <a:avLst/>
          </a:prstGeom>
          <a:noFill/>
          <a:ln w="9525">
            <a:noFill/>
            <a:miter lim="800000"/>
            <a:headEnd/>
            <a:tailEnd/>
          </a:ln>
        </p:spPr>
      </p:pic>
      <p:pic>
        <p:nvPicPr>
          <p:cNvPr id="7" name="图片 11" descr="png素材 (276).png"/>
          <p:cNvPicPr>
            <a:picLocks noChangeAspect="1"/>
          </p:cNvPicPr>
          <p:nvPr userDrawn="1"/>
        </p:nvPicPr>
        <p:blipFill>
          <a:blip r:embed="rId6"/>
          <a:srcRect/>
          <a:stretch>
            <a:fillRect/>
          </a:stretch>
        </p:blipFill>
        <p:spPr bwMode="auto">
          <a:xfrm>
            <a:off x="0" y="3344"/>
            <a:ext cx="990155" cy="990064"/>
          </a:xfrm>
          <a:prstGeom prst="rect">
            <a:avLst/>
          </a:prstGeom>
          <a:noFill/>
          <a:ln w="9525">
            <a:noFill/>
            <a:miter lim="800000"/>
            <a:headEnd/>
            <a:tailEnd/>
          </a:ln>
        </p:spPr>
      </p:pic>
      <p:sp>
        <p:nvSpPr>
          <p:cNvPr id="8" name="矩形 7"/>
          <p:cNvSpPr/>
          <p:nvPr userDrawn="1"/>
        </p:nvSpPr>
        <p:spPr bwMode="auto">
          <a:xfrm>
            <a:off x="5942508" y="419131"/>
            <a:ext cx="5569659" cy="470282"/>
          </a:xfrm>
          <a:prstGeom prst="rect">
            <a:avLst/>
          </a:prstGeom>
          <a:noFill/>
        </p:spPr>
        <p:txBody>
          <a:bodyPr wrap="square" lIns="115214" tIns="57607" rIns="115214" bIns="57607">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1152144" rtl="0" eaLnBrk="1" fontAlgn="base" latinLnBrk="0" hangingPunct="1">
              <a:lnSpc>
                <a:spcPct val="100000"/>
              </a:lnSpc>
              <a:spcBef>
                <a:spcPct val="0"/>
              </a:spcBef>
              <a:spcAft>
                <a:spcPct val="0"/>
              </a:spcAft>
              <a:buClrTx/>
              <a:buSzTx/>
              <a:buFontTx/>
              <a:buNone/>
              <a:tabLst/>
              <a:defRPr/>
            </a:pPr>
            <a:r>
              <a:rPr lang="en-US" altLang="zh-CN" sz="2300" spc="378" dirty="0" smtClean="0">
                <a:solidFill>
                  <a:schemeClr val="bg1"/>
                </a:solidFill>
                <a:latin typeface="微软雅黑" pitchFamily="34" charset="-122"/>
                <a:ea typeface="微软雅黑" pitchFamily="34" charset="-122"/>
              </a:rPr>
              <a:t>『</a:t>
            </a:r>
            <a:r>
              <a:rPr lang="zh-CN" altLang="en-US" sz="2300" spc="378" dirty="0" smtClean="0">
                <a:solidFill>
                  <a:schemeClr val="bg1"/>
                </a:solidFill>
                <a:latin typeface="微软雅黑" pitchFamily="34" charset="-122"/>
                <a:ea typeface="微软雅黑" pitchFamily="34" charset="-122"/>
              </a:rPr>
              <a:t>第一</a:t>
            </a:r>
            <a:r>
              <a:rPr lang="en-US" altLang="zh-CN" sz="2300" spc="378" dirty="0" smtClean="0">
                <a:solidFill>
                  <a:schemeClr val="bg1"/>
                </a:solidFill>
                <a:latin typeface="Arial Unicode MS" pitchFamily="34" charset="-122"/>
                <a:ea typeface="Arial Unicode MS" pitchFamily="34" charset="-122"/>
                <a:cs typeface="Arial Unicode MS" pitchFamily="34" charset="-122"/>
              </a:rPr>
              <a:t>PPT</a:t>
            </a:r>
            <a:r>
              <a:rPr lang="en-US" altLang="zh-CN" sz="2300" spc="378" baseline="0" dirty="0" smtClean="0">
                <a:solidFill>
                  <a:schemeClr val="bg1"/>
                </a:solidFill>
                <a:latin typeface="微软雅黑" pitchFamily="34" charset="-122"/>
                <a:ea typeface="微软雅黑" pitchFamily="34" charset="-122"/>
              </a:rPr>
              <a:t>』—</a:t>
            </a:r>
            <a:r>
              <a:rPr lang="zh-CN" altLang="en-US" sz="2300" spc="378" baseline="0" dirty="0" smtClean="0">
                <a:solidFill>
                  <a:schemeClr val="bg1"/>
                </a:solidFill>
                <a:latin typeface="微软雅黑" pitchFamily="34" charset="-122"/>
                <a:ea typeface="微软雅黑" pitchFamily="34" charset="-122"/>
              </a:rPr>
              <a:t> </a:t>
            </a:r>
            <a:r>
              <a:rPr lang="en-US" altLang="zh-CN" sz="23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2300" b="0" spc="0" dirty="0">
              <a:solidFill>
                <a:schemeClr val="bg1"/>
              </a:solidFill>
              <a:latin typeface="Arial Unicode MS" pitchFamily="34" charset="-122"/>
              <a:ea typeface="Arial Unicode MS" pitchFamily="34" charset="-122"/>
              <a:cs typeface="Arial Unicode MS" pitchFamily="34" charset="-122"/>
            </a:endParaRPr>
          </a:p>
        </p:txBody>
      </p:sp>
      <p:sp>
        <p:nvSpPr>
          <p:cNvPr id="9" name="TextBox 8"/>
          <p:cNvSpPr txBox="1"/>
          <p:nvPr userDrawn="1"/>
        </p:nvSpPr>
        <p:spPr bwMode="auto">
          <a:xfrm>
            <a:off x="4218542" y="7997014"/>
            <a:ext cx="6749215" cy="393338"/>
          </a:xfrm>
          <a:prstGeom prst="rect">
            <a:avLst/>
          </a:prstGeom>
          <a:noFill/>
        </p:spPr>
        <p:txBody>
          <a:bodyPr lIns="115214" tIns="57607" rIns="115214" bIns="57607">
            <a:spAutoFit/>
          </a:bodyPr>
          <a:lstStyle/>
          <a:p>
            <a:pPr>
              <a:defRPr/>
            </a:pPr>
            <a:r>
              <a:rPr lang="zh-CN" altLang="en-US" sz="1800" spc="378" dirty="0" smtClean="0">
                <a:solidFill>
                  <a:schemeClr val="bg1"/>
                </a:solidFill>
                <a:latin typeface="微软雅黑" pitchFamily="34" charset="-122"/>
                <a:ea typeface="微软雅黑" pitchFamily="34" charset="-122"/>
              </a:rPr>
              <a:t>第一</a:t>
            </a:r>
            <a:r>
              <a:rPr lang="en-US" altLang="zh-CN" sz="1800" spc="378" dirty="0" smtClean="0">
                <a:solidFill>
                  <a:schemeClr val="bg1"/>
                </a:solidFill>
                <a:latin typeface="微软雅黑" pitchFamily="34" charset="-122"/>
                <a:ea typeface="微软雅黑" pitchFamily="34" charset="-122"/>
              </a:rPr>
              <a:t>PPT HTTP://WWW.1PPT.COM</a:t>
            </a:r>
            <a:endParaRPr lang="zh-CN" altLang="en-US" sz="1800" spc="378" dirty="0">
              <a:solidFill>
                <a:schemeClr val="bg1"/>
              </a:solidFill>
              <a:latin typeface="微软雅黑" pitchFamily="34" charset="-122"/>
              <a:ea typeface="微软雅黑" pitchFamily="34" charset="-122"/>
            </a:endParaRPr>
          </a:p>
        </p:txBody>
      </p:sp>
      <p:sp>
        <p:nvSpPr>
          <p:cNvPr id="10" name="Freeform 2670"/>
          <p:cNvSpPr>
            <a:spLocks noEditPoints="1"/>
          </p:cNvSpPr>
          <p:nvPr userDrawn="1"/>
        </p:nvSpPr>
        <p:spPr bwMode="auto">
          <a:xfrm>
            <a:off x="3510617" y="7903864"/>
            <a:ext cx="508092" cy="512045"/>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lIns="115214" tIns="57607" rIns="115214" bIns="57607"/>
          <a:lstStyle/>
          <a:p>
            <a:endParaRPr lang="zh-CN" altLang="en-US" sz="1100"/>
          </a:p>
        </p:txBody>
      </p:sp>
      <p:sp>
        <p:nvSpPr>
          <p:cNvPr id="11" name="矩形 10"/>
          <p:cNvSpPr/>
          <p:nvPr userDrawn="1"/>
        </p:nvSpPr>
        <p:spPr bwMode="auto">
          <a:xfrm>
            <a:off x="3492660" y="10399074"/>
            <a:ext cx="5081165" cy="453634"/>
          </a:xfrm>
          <a:prstGeom prst="rect">
            <a:avLst/>
          </a:prstGeom>
          <a:no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lIns="115214" tIns="57607" rIns="115214" bIns="57607" rtlCol="0" anchor="ctr"/>
          <a:lstStyle/>
          <a:p>
            <a:pPr marL="0" algn="ctr" eaLnBrk="0" fontAlgn="ctr" hangingPunct="0">
              <a:spcBef>
                <a:spcPts val="0"/>
              </a:spcBef>
              <a:spcAft>
                <a:spcPts val="0"/>
              </a:spcAft>
              <a:buClr>
                <a:srgbClr val="FF0000"/>
              </a:buClr>
              <a:buSzPct val="70000"/>
              <a:tabLst>
                <a:tab pos="172022" algn="l"/>
              </a:tabLst>
            </a:pPr>
            <a:r>
              <a:rPr lang="zh-CN" altLang="en-US" sz="1800" dirty="0" smtClean="0">
                <a:latin typeface="华文细黑" pitchFamily="2" charset="-122"/>
                <a:ea typeface="华文细黑" pitchFamily="2" charset="-122"/>
              </a:rPr>
              <a:t>第一</a:t>
            </a:r>
            <a:r>
              <a:rPr lang="en-US" altLang="zh-CN" sz="1800" dirty="0" smtClean="0">
                <a:latin typeface="华文细黑" pitchFamily="2" charset="-122"/>
                <a:ea typeface="华文细黑" pitchFamily="2" charset="-122"/>
              </a:rPr>
              <a:t>PPT</a:t>
            </a:r>
            <a:r>
              <a:rPr lang="zh-CN" altLang="en-US" sz="1800" dirty="0" smtClean="0">
                <a:latin typeface="华文细黑" pitchFamily="2" charset="-122"/>
                <a:ea typeface="华文细黑" pitchFamily="2" charset="-122"/>
              </a:rPr>
              <a:t>模板网</a:t>
            </a:r>
            <a:endParaRPr lang="en-US" altLang="zh-CN" sz="1800" dirty="0" smtClean="0">
              <a:latin typeface="华文细黑" pitchFamily="2" charset="-122"/>
              <a:ea typeface="华文细黑" pitchFamily="2" charset="-122"/>
            </a:endParaRPr>
          </a:p>
          <a:p>
            <a:pPr marL="0" algn="ctr" eaLnBrk="0" fontAlgn="ctr" hangingPunct="0">
              <a:spcBef>
                <a:spcPts val="0"/>
              </a:spcBef>
              <a:spcAft>
                <a:spcPts val="0"/>
              </a:spcAft>
              <a:buClr>
                <a:srgbClr val="FF0000"/>
              </a:buClr>
              <a:buSzPct val="70000"/>
              <a:tabLst>
                <a:tab pos="172022" algn="l"/>
              </a:tabLst>
            </a:pPr>
            <a:r>
              <a:rPr lang="en-US" altLang="zh-CN" sz="1800" dirty="0" smtClean="0">
                <a:latin typeface="华文细黑" pitchFamily="2" charset="-122"/>
                <a:ea typeface="华文细黑" pitchFamily="2" charset="-122"/>
                <a:hlinkClick r:id="rId7"/>
              </a:rPr>
              <a:t>www.1ppt.com/tubiao/</a:t>
            </a:r>
            <a:r>
              <a:rPr lang="en-US" altLang="zh-CN" sz="1800" dirty="0" smtClean="0">
                <a:latin typeface="华文细黑" pitchFamily="2" charset="-122"/>
                <a:ea typeface="华文细黑" pitchFamily="2" charset="-122"/>
              </a:rPr>
              <a:t>  </a:t>
            </a:r>
            <a:endParaRPr lang="zh-CN" altLang="en-US" sz="1800" dirty="0">
              <a:latin typeface="华文细黑" pitchFamily="2" charset="-122"/>
              <a:ea typeface="华文细黑" pitchFamily="2" charset="-122"/>
            </a:endParaRPr>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2019/8/30</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0532077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576105" y="344031"/>
            <a:ext cx="3790683" cy="1464129"/>
          </a:xfrm>
        </p:spPr>
        <p:txBody>
          <a:bodyPr anchor="b"/>
          <a:lstStyle>
            <a:lvl1pPr algn="l">
              <a:defRPr sz="25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504811" y="344031"/>
            <a:ext cx="6441160" cy="7374652"/>
          </a:xfrm>
        </p:spPr>
        <p:txBody>
          <a:bodyPr/>
          <a:lstStyle>
            <a:lvl1pPr>
              <a:defRPr sz="4000"/>
            </a:lvl1pPr>
            <a:lvl2pPr>
              <a:defRPr sz="3500"/>
            </a:lvl2pPr>
            <a:lvl3pPr>
              <a:defRPr sz="3000"/>
            </a:lvl3pPr>
            <a:lvl4pPr>
              <a:defRPr sz="2500"/>
            </a:lvl4pPr>
            <a:lvl5pPr>
              <a:defRPr sz="2500"/>
            </a:lvl5pPr>
            <a:lvl6pPr>
              <a:defRPr sz="2500"/>
            </a:lvl6pPr>
            <a:lvl7pPr>
              <a:defRPr sz="2500"/>
            </a:lvl7pPr>
            <a:lvl8pPr>
              <a:defRPr sz="2500"/>
            </a:lvl8pPr>
            <a:lvl9pPr>
              <a:defRPr sz="2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576105" y="1808160"/>
            <a:ext cx="3790683" cy="5910523"/>
          </a:xfrm>
        </p:spPr>
        <p:txBody>
          <a:bodyPr/>
          <a:lstStyle>
            <a:lvl1pPr marL="0" indent="0">
              <a:buNone/>
              <a:defRPr sz="1800"/>
            </a:lvl1pPr>
            <a:lvl2pPr marL="576072" indent="0">
              <a:buNone/>
              <a:defRPr sz="1500"/>
            </a:lvl2pPr>
            <a:lvl3pPr marL="1152144" indent="0">
              <a:buNone/>
              <a:defRPr sz="1300"/>
            </a:lvl3pPr>
            <a:lvl4pPr marL="1728216" indent="0">
              <a:buNone/>
              <a:defRPr sz="1100"/>
            </a:lvl4pPr>
            <a:lvl5pPr marL="2304288" indent="0">
              <a:buNone/>
              <a:defRPr sz="1100"/>
            </a:lvl5pPr>
            <a:lvl6pPr marL="2880360" indent="0">
              <a:buNone/>
              <a:defRPr sz="1100"/>
            </a:lvl6pPr>
            <a:lvl7pPr marL="3456432" indent="0">
              <a:buNone/>
              <a:defRPr sz="1100"/>
            </a:lvl7pPr>
            <a:lvl8pPr marL="4032504" indent="0">
              <a:buNone/>
              <a:defRPr sz="1100"/>
            </a:lvl8pPr>
            <a:lvl9pPr marL="4608576"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2019/8/30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6932679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258407" y="6048534"/>
            <a:ext cx="6913245" cy="714064"/>
          </a:xfrm>
        </p:spPr>
        <p:txBody>
          <a:bodyPr anchor="b"/>
          <a:lstStyle>
            <a:lvl1pPr algn="l">
              <a:defRPr sz="25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258407" y="772068"/>
            <a:ext cx="6913245" cy="5184458"/>
          </a:xfrm>
        </p:spPr>
        <p:txBody>
          <a:bodyPr/>
          <a:lstStyle>
            <a:lvl1pPr marL="0" indent="0">
              <a:buNone/>
              <a:defRPr sz="4000"/>
            </a:lvl1pPr>
            <a:lvl2pPr marL="576072" indent="0">
              <a:buNone/>
              <a:defRPr sz="3500"/>
            </a:lvl2pPr>
            <a:lvl3pPr marL="1152144" indent="0">
              <a:buNone/>
              <a:defRPr sz="3000"/>
            </a:lvl3pPr>
            <a:lvl4pPr marL="1728216" indent="0">
              <a:buNone/>
              <a:defRPr sz="2500"/>
            </a:lvl4pPr>
            <a:lvl5pPr marL="2304288" indent="0">
              <a:buNone/>
              <a:defRPr sz="2500"/>
            </a:lvl5pPr>
            <a:lvl6pPr marL="2880360" indent="0">
              <a:buNone/>
              <a:defRPr sz="2500"/>
            </a:lvl6pPr>
            <a:lvl7pPr marL="3456432" indent="0">
              <a:buNone/>
              <a:defRPr sz="2500"/>
            </a:lvl7pPr>
            <a:lvl8pPr marL="4032504" indent="0">
              <a:buNone/>
              <a:defRPr sz="2500"/>
            </a:lvl8pPr>
            <a:lvl9pPr marL="4608576" indent="0">
              <a:buNone/>
              <a:defRPr sz="2500"/>
            </a:lvl9pPr>
          </a:lstStyle>
          <a:p>
            <a:endParaRPr lang="zh-CN" altLang="en-US"/>
          </a:p>
        </p:txBody>
      </p:sp>
      <p:sp>
        <p:nvSpPr>
          <p:cNvPr id="4" name="文本占位符 3"/>
          <p:cNvSpPr>
            <a:spLocks noGrp="1"/>
          </p:cNvSpPr>
          <p:nvPr>
            <p:ph type="body" sz="half" idx="2"/>
          </p:nvPr>
        </p:nvSpPr>
        <p:spPr>
          <a:xfrm>
            <a:off x="2258407" y="6762598"/>
            <a:ext cx="6913245" cy="1014089"/>
          </a:xfrm>
        </p:spPr>
        <p:txBody>
          <a:bodyPr/>
          <a:lstStyle>
            <a:lvl1pPr marL="0" indent="0">
              <a:buNone/>
              <a:defRPr sz="1800"/>
            </a:lvl1pPr>
            <a:lvl2pPr marL="576072" indent="0">
              <a:buNone/>
              <a:defRPr sz="1500"/>
            </a:lvl2pPr>
            <a:lvl3pPr marL="1152144" indent="0">
              <a:buNone/>
              <a:defRPr sz="1300"/>
            </a:lvl3pPr>
            <a:lvl4pPr marL="1728216" indent="0">
              <a:buNone/>
              <a:defRPr sz="1100"/>
            </a:lvl4pPr>
            <a:lvl5pPr marL="2304288" indent="0">
              <a:buNone/>
              <a:defRPr sz="1100"/>
            </a:lvl5pPr>
            <a:lvl6pPr marL="2880360" indent="0">
              <a:buNone/>
              <a:defRPr sz="1100"/>
            </a:lvl6pPr>
            <a:lvl7pPr marL="3456432" indent="0">
              <a:buNone/>
              <a:defRPr sz="1100"/>
            </a:lvl7pPr>
            <a:lvl8pPr marL="4032504" indent="0">
              <a:buNone/>
              <a:defRPr sz="1100"/>
            </a:lvl8pPr>
            <a:lvl9pPr marL="4608576"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2019/8/30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6172676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2019/8/30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505417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353504" y="346032"/>
            <a:ext cx="2592467" cy="7372651"/>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576104" y="346032"/>
            <a:ext cx="7585366" cy="7372651"/>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2019/8/30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007601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自定义版式">
    <p:spTree>
      <p:nvGrpSpPr>
        <p:cNvPr id="1" name=""/>
        <p:cNvGrpSpPr/>
        <p:nvPr/>
      </p:nvGrpSpPr>
      <p:grpSpPr>
        <a:xfrm>
          <a:off x="0" y="0"/>
          <a:ext cx="0" cy="0"/>
          <a:chOff x="0" y="0"/>
          <a:chExt cx="0" cy="0"/>
        </a:xfrm>
      </p:grpSpPr>
      <p:sp>
        <p:nvSpPr>
          <p:cNvPr id="5" name="矩形 4"/>
          <p:cNvSpPr/>
          <p:nvPr userDrawn="1"/>
        </p:nvSpPr>
        <p:spPr bwMode="auto">
          <a:xfrm>
            <a:off x="-8002" y="-18002"/>
            <a:ext cx="11576085" cy="1098098"/>
          </a:xfrm>
          <a:prstGeom prst="rect">
            <a:avLst/>
          </a:prstGeom>
          <a:blipFill dpi="0" rotWithShape="1">
            <a:blip r:embed="rId2"/>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sp>
        <p:nvSpPr>
          <p:cNvPr id="2" name="矩形 1"/>
          <p:cNvSpPr/>
          <p:nvPr userDrawn="1"/>
        </p:nvSpPr>
        <p:spPr>
          <a:xfrm>
            <a:off x="-10002" y="7612673"/>
            <a:ext cx="11578086" cy="102809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pic>
        <p:nvPicPr>
          <p:cNvPr id="4" name="Picture 2"/>
          <p:cNvPicPr>
            <a:picLocks noChangeAspect="1" noChangeArrowheads="1"/>
          </p:cNvPicPr>
          <p:nvPr userDrawn="1"/>
        </p:nvPicPr>
        <p:blipFill>
          <a:blip r:embed="rId3">
            <a:extLst>
              <a:ext uri="{BEBA8EAE-BF5A-486C-A8C5-ECC9F3942E4B}">
                <a14:imgProps xmlns:a14="http://schemas.microsoft.com/office/drawing/2010/main">
                  <a14:imgLayer r:embed="rId4">
                    <a14:imgEffect>
                      <a14:brightnessContrast bright="8000" contrast="33000"/>
                    </a14:imgEffect>
                  </a14:imgLayer>
                </a14:imgProps>
              </a:ext>
            </a:extLst>
          </a:blip>
          <a:srcRect/>
          <a:stretch>
            <a:fillRect/>
          </a:stretch>
        </p:blipFill>
        <p:spPr bwMode="auto">
          <a:xfrm>
            <a:off x="-14963" y="999071"/>
            <a:ext cx="11583047" cy="6768927"/>
          </a:xfrm>
          <a:prstGeom prst="rect">
            <a:avLst/>
          </a:prstGeom>
          <a:noFill/>
          <a:ln w="9525">
            <a:noFill/>
            <a:miter lim="800000"/>
            <a:headEnd/>
            <a:tailEnd/>
          </a:ln>
        </p:spPr>
      </p:pic>
      <p:pic>
        <p:nvPicPr>
          <p:cNvPr id="6" name="Picture 6"/>
          <p:cNvPicPr>
            <a:picLocks noChangeAspect="1" noChangeArrowheads="1"/>
          </p:cNvPicPr>
          <p:nvPr userDrawn="1"/>
        </p:nvPicPr>
        <p:blipFill>
          <a:blip r:embed="rId5"/>
          <a:srcRect/>
          <a:stretch>
            <a:fillRect/>
          </a:stretch>
        </p:blipFill>
        <p:spPr bwMode="auto">
          <a:xfrm flipH="1">
            <a:off x="4176598" y="7994682"/>
            <a:ext cx="7345323" cy="348031"/>
          </a:xfrm>
          <a:prstGeom prst="rect">
            <a:avLst/>
          </a:prstGeom>
          <a:noFill/>
          <a:ln w="9525">
            <a:noFill/>
            <a:miter lim="800000"/>
            <a:headEnd/>
            <a:tailEnd/>
          </a:ln>
        </p:spPr>
      </p:pic>
      <p:pic>
        <p:nvPicPr>
          <p:cNvPr id="7" name="图片 11" descr="png素材 (276).png"/>
          <p:cNvPicPr>
            <a:picLocks noChangeAspect="1"/>
          </p:cNvPicPr>
          <p:nvPr userDrawn="1"/>
        </p:nvPicPr>
        <p:blipFill>
          <a:blip r:embed="rId6"/>
          <a:srcRect/>
          <a:stretch>
            <a:fillRect/>
          </a:stretch>
        </p:blipFill>
        <p:spPr bwMode="auto">
          <a:xfrm>
            <a:off x="0" y="3344"/>
            <a:ext cx="990155" cy="990064"/>
          </a:xfrm>
          <a:prstGeom prst="rect">
            <a:avLst/>
          </a:prstGeom>
          <a:noFill/>
          <a:ln w="9525">
            <a:noFill/>
            <a:miter lim="800000"/>
            <a:headEnd/>
            <a:tailEnd/>
          </a:ln>
        </p:spPr>
      </p:pic>
      <p:sp>
        <p:nvSpPr>
          <p:cNvPr id="8" name="矩形 7"/>
          <p:cNvSpPr/>
          <p:nvPr userDrawn="1"/>
        </p:nvSpPr>
        <p:spPr bwMode="auto">
          <a:xfrm>
            <a:off x="5942508" y="419131"/>
            <a:ext cx="5569659" cy="470282"/>
          </a:xfrm>
          <a:prstGeom prst="rect">
            <a:avLst/>
          </a:prstGeom>
          <a:noFill/>
        </p:spPr>
        <p:txBody>
          <a:bodyPr wrap="square" lIns="115214" tIns="57607" rIns="115214" bIns="57607">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1152144" rtl="0" eaLnBrk="1" fontAlgn="base" latinLnBrk="0" hangingPunct="1">
              <a:lnSpc>
                <a:spcPct val="100000"/>
              </a:lnSpc>
              <a:spcBef>
                <a:spcPct val="0"/>
              </a:spcBef>
              <a:spcAft>
                <a:spcPct val="0"/>
              </a:spcAft>
              <a:buClrTx/>
              <a:buSzTx/>
              <a:buFontTx/>
              <a:buNone/>
              <a:tabLst/>
              <a:defRPr/>
            </a:pPr>
            <a:r>
              <a:rPr lang="en-US" altLang="zh-CN" sz="2300" spc="378" dirty="0" smtClean="0">
                <a:solidFill>
                  <a:schemeClr val="bg1"/>
                </a:solidFill>
                <a:latin typeface="微软雅黑" pitchFamily="34" charset="-122"/>
                <a:ea typeface="微软雅黑" pitchFamily="34" charset="-122"/>
              </a:rPr>
              <a:t>『</a:t>
            </a:r>
            <a:r>
              <a:rPr lang="zh-CN" altLang="en-US" sz="2300" spc="378" dirty="0" smtClean="0">
                <a:solidFill>
                  <a:schemeClr val="bg1"/>
                </a:solidFill>
                <a:latin typeface="微软雅黑" pitchFamily="34" charset="-122"/>
                <a:ea typeface="微软雅黑" pitchFamily="34" charset="-122"/>
              </a:rPr>
              <a:t>第一</a:t>
            </a:r>
            <a:r>
              <a:rPr lang="en-US" altLang="zh-CN" sz="2300" spc="378" dirty="0" smtClean="0">
                <a:solidFill>
                  <a:schemeClr val="bg1"/>
                </a:solidFill>
                <a:latin typeface="Arial Unicode MS" pitchFamily="34" charset="-122"/>
                <a:ea typeface="Arial Unicode MS" pitchFamily="34" charset="-122"/>
                <a:cs typeface="Arial Unicode MS" pitchFamily="34" charset="-122"/>
              </a:rPr>
              <a:t>PPT</a:t>
            </a:r>
            <a:r>
              <a:rPr lang="en-US" altLang="zh-CN" sz="2300" spc="378" baseline="0" dirty="0" smtClean="0">
                <a:solidFill>
                  <a:schemeClr val="bg1"/>
                </a:solidFill>
                <a:latin typeface="微软雅黑" pitchFamily="34" charset="-122"/>
                <a:ea typeface="微软雅黑" pitchFamily="34" charset="-122"/>
              </a:rPr>
              <a:t>』—</a:t>
            </a:r>
            <a:r>
              <a:rPr lang="zh-CN" altLang="en-US" sz="2300" spc="378" baseline="0" dirty="0" smtClean="0">
                <a:solidFill>
                  <a:schemeClr val="bg1"/>
                </a:solidFill>
                <a:latin typeface="微软雅黑" pitchFamily="34" charset="-122"/>
                <a:ea typeface="微软雅黑" pitchFamily="34" charset="-122"/>
              </a:rPr>
              <a:t> </a:t>
            </a:r>
            <a:r>
              <a:rPr lang="en-US" altLang="zh-CN" sz="23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2300" b="0" spc="0" dirty="0">
              <a:solidFill>
                <a:schemeClr val="bg1"/>
              </a:solidFill>
              <a:latin typeface="Arial Unicode MS" pitchFamily="34" charset="-122"/>
              <a:ea typeface="Arial Unicode MS" pitchFamily="34" charset="-122"/>
              <a:cs typeface="Arial Unicode MS" pitchFamily="34" charset="-122"/>
            </a:endParaRPr>
          </a:p>
        </p:txBody>
      </p:sp>
      <p:sp>
        <p:nvSpPr>
          <p:cNvPr id="9" name="TextBox 8"/>
          <p:cNvSpPr txBox="1"/>
          <p:nvPr userDrawn="1"/>
        </p:nvSpPr>
        <p:spPr bwMode="auto">
          <a:xfrm>
            <a:off x="4218542" y="7997014"/>
            <a:ext cx="6749215" cy="393338"/>
          </a:xfrm>
          <a:prstGeom prst="rect">
            <a:avLst/>
          </a:prstGeom>
          <a:noFill/>
        </p:spPr>
        <p:txBody>
          <a:bodyPr lIns="115214" tIns="57607" rIns="115214" bIns="57607">
            <a:spAutoFit/>
          </a:bodyPr>
          <a:lstStyle/>
          <a:p>
            <a:pPr>
              <a:defRPr/>
            </a:pPr>
            <a:r>
              <a:rPr lang="zh-CN" altLang="en-US" sz="1800" spc="378" dirty="0" smtClean="0">
                <a:solidFill>
                  <a:schemeClr val="bg1"/>
                </a:solidFill>
                <a:latin typeface="微软雅黑" pitchFamily="34" charset="-122"/>
                <a:ea typeface="微软雅黑" pitchFamily="34" charset="-122"/>
              </a:rPr>
              <a:t>第一</a:t>
            </a:r>
            <a:r>
              <a:rPr lang="en-US" altLang="zh-CN" sz="1800" spc="378" dirty="0" smtClean="0">
                <a:solidFill>
                  <a:schemeClr val="bg1"/>
                </a:solidFill>
                <a:latin typeface="微软雅黑" pitchFamily="34" charset="-122"/>
                <a:ea typeface="微软雅黑" pitchFamily="34" charset="-122"/>
              </a:rPr>
              <a:t>PPT HTTP://WWW.1PPT.COM</a:t>
            </a:r>
            <a:endParaRPr lang="zh-CN" altLang="en-US" sz="1800" spc="378" dirty="0">
              <a:solidFill>
                <a:schemeClr val="bg1"/>
              </a:solidFill>
              <a:latin typeface="微软雅黑" pitchFamily="34" charset="-122"/>
              <a:ea typeface="微软雅黑" pitchFamily="34" charset="-122"/>
            </a:endParaRPr>
          </a:p>
        </p:txBody>
      </p:sp>
      <p:sp>
        <p:nvSpPr>
          <p:cNvPr id="10" name="Freeform 2670"/>
          <p:cNvSpPr>
            <a:spLocks noEditPoints="1"/>
          </p:cNvSpPr>
          <p:nvPr userDrawn="1"/>
        </p:nvSpPr>
        <p:spPr bwMode="auto">
          <a:xfrm>
            <a:off x="3510617" y="7903864"/>
            <a:ext cx="508092" cy="512045"/>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lIns="115214" tIns="57607" rIns="115214" bIns="57607"/>
          <a:lstStyle/>
          <a:p>
            <a:endParaRPr lang="zh-CN" altLang="en-US" sz="1100"/>
          </a:p>
        </p:txBody>
      </p:sp>
      <p:sp>
        <p:nvSpPr>
          <p:cNvPr id="11" name="矩形 10"/>
          <p:cNvSpPr/>
          <p:nvPr userDrawn="1"/>
        </p:nvSpPr>
        <p:spPr bwMode="auto">
          <a:xfrm>
            <a:off x="3492660" y="10399074"/>
            <a:ext cx="5081165" cy="453634"/>
          </a:xfrm>
          <a:prstGeom prst="rect">
            <a:avLst/>
          </a:prstGeom>
          <a:no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lIns="115214" tIns="57607" rIns="115214" bIns="57607" rtlCol="0" anchor="ctr"/>
          <a:lstStyle/>
          <a:p>
            <a:pPr marL="0" algn="ctr" eaLnBrk="0" fontAlgn="ctr" hangingPunct="0">
              <a:spcBef>
                <a:spcPts val="0"/>
              </a:spcBef>
              <a:spcAft>
                <a:spcPts val="0"/>
              </a:spcAft>
              <a:buClr>
                <a:srgbClr val="FF0000"/>
              </a:buClr>
              <a:buSzPct val="70000"/>
              <a:tabLst>
                <a:tab pos="172022" algn="l"/>
              </a:tabLst>
            </a:pPr>
            <a:r>
              <a:rPr lang="zh-CN" altLang="en-US" sz="1800" dirty="0" smtClean="0">
                <a:latin typeface="华文细黑" pitchFamily="2" charset="-122"/>
                <a:ea typeface="华文细黑" pitchFamily="2" charset="-122"/>
              </a:rPr>
              <a:t>第一</a:t>
            </a:r>
            <a:r>
              <a:rPr lang="en-US" altLang="zh-CN" sz="1800" dirty="0" smtClean="0">
                <a:latin typeface="华文细黑" pitchFamily="2" charset="-122"/>
                <a:ea typeface="华文细黑" pitchFamily="2" charset="-122"/>
              </a:rPr>
              <a:t>PPT</a:t>
            </a:r>
            <a:r>
              <a:rPr lang="zh-CN" altLang="en-US" sz="1800" dirty="0" smtClean="0">
                <a:latin typeface="华文细黑" pitchFamily="2" charset="-122"/>
                <a:ea typeface="华文细黑" pitchFamily="2" charset="-122"/>
              </a:rPr>
              <a:t>模板网</a:t>
            </a:r>
            <a:endParaRPr lang="en-US" altLang="zh-CN" sz="1800" dirty="0" smtClean="0">
              <a:latin typeface="华文细黑" pitchFamily="2" charset="-122"/>
              <a:ea typeface="华文细黑" pitchFamily="2" charset="-122"/>
            </a:endParaRPr>
          </a:p>
          <a:p>
            <a:pPr marL="0" algn="ctr" eaLnBrk="0" fontAlgn="ctr" hangingPunct="0">
              <a:spcBef>
                <a:spcPts val="0"/>
              </a:spcBef>
              <a:spcAft>
                <a:spcPts val="0"/>
              </a:spcAft>
              <a:buClr>
                <a:srgbClr val="FF0000"/>
              </a:buClr>
              <a:buSzPct val="70000"/>
              <a:tabLst>
                <a:tab pos="172022" algn="l"/>
              </a:tabLst>
            </a:pPr>
            <a:r>
              <a:rPr lang="en-US" altLang="zh-CN" sz="1800" dirty="0" smtClean="0">
                <a:latin typeface="华文细黑" pitchFamily="2" charset="-122"/>
                <a:ea typeface="华文细黑" pitchFamily="2" charset="-122"/>
                <a:hlinkClick r:id="rId7"/>
              </a:rPr>
              <a:t>www.1ppt.com/tubiao/</a:t>
            </a:r>
            <a:r>
              <a:rPr lang="en-US" altLang="zh-CN" sz="1800" dirty="0" smtClean="0">
                <a:latin typeface="华文细黑" pitchFamily="2" charset="-122"/>
                <a:ea typeface="华文细黑" pitchFamily="2" charset="-122"/>
              </a:rPr>
              <a:t>  </a:t>
            </a:r>
            <a:endParaRPr lang="zh-CN" altLang="en-US" sz="1800" dirty="0">
              <a:latin typeface="华文细黑" pitchFamily="2" charset="-122"/>
              <a:ea typeface="华文细黑" pitchFamily="2" charset="-122"/>
            </a:endParaRPr>
          </a:p>
        </p:txBody>
      </p:sp>
    </p:spTree>
    <p:extLst>
      <p:ext uri="{BB962C8B-B14F-4D97-AF65-F5344CB8AC3E}">
        <p14:creationId xmlns:p14="http://schemas.microsoft.com/office/powerpoint/2010/main" val="787400305"/>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
        <p:nvSpPr>
          <p:cNvPr id="6" name="矩形 5"/>
          <p:cNvSpPr/>
          <p:nvPr userDrawn="1"/>
        </p:nvSpPr>
        <p:spPr bwMode="auto">
          <a:xfrm>
            <a:off x="-21737" y="1054219"/>
            <a:ext cx="11568081" cy="6768925"/>
          </a:xfrm>
          <a:prstGeom prst="rect">
            <a:avLst/>
          </a:prstGeom>
          <a:gradFill flip="none" rotWithShape="1">
            <a:gsLst>
              <a:gs pos="0">
                <a:srgbClr val="16355B"/>
              </a:gs>
              <a:gs pos="50000">
                <a:srgbClr val="0A2037"/>
              </a:gs>
              <a:gs pos="100000">
                <a:srgbClr val="000D18"/>
              </a:gs>
            </a:gsLst>
            <a:path path="circle">
              <a:fillToRect l="50000" t="50000" r="50000" b="50000"/>
            </a:path>
            <a:tileRect/>
          </a:grad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lIns="115214" tIns="57607" rIns="115214" bIns="57607" rtlCol="0" anchor="ctr"/>
          <a:lstStyle/>
          <a:p>
            <a:pPr marL="0" algn="ctr" eaLnBrk="0" fontAlgn="ctr" hangingPunct="0">
              <a:spcBef>
                <a:spcPts val="0"/>
              </a:spcBef>
              <a:spcAft>
                <a:spcPts val="0"/>
              </a:spcAft>
              <a:buClr>
                <a:srgbClr val="FF0000"/>
              </a:buClr>
              <a:buSzPct val="70000"/>
              <a:tabLst>
                <a:tab pos="172022" algn="l"/>
              </a:tabLst>
            </a:pPr>
            <a:endParaRPr lang="zh-CN" altLang="en-US" sz="1800">
              <a:latin typeface="微软雅黑" pitchFamily="34" charset="-122"/>
              <a:ea typeface="微软雅黑" pitchFamily="34" charset="-122"/>
            </a:endParaRPr>
          </a:p>
        </p:txBody>
      </p:sp>
      <p:sp>
        <p:nvSpPr>
          <p:cNvPr id="7" name="矩形 6"/>
          <p:cNvSpPr/>
          <p:nvPr userDrawn="1"/>
        </p:nvSpPr>
        <p:spPr bwMode="auto">
          <a:xfrm>
            <a:off x="-8002" y="-18002"/>
            <a:ext cx="11576085" cy="1098098"/>
          </a:xfrm>
          <a:prstGeom prst="rect">
            <a:avLst/>
          </a:prstGeom>
          <a:blipFill dpi="0" rotWithShape="1">
            <a:blip r:embed="rId2"/>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pic>
        <p:nvPicPr>
          <p:cNvPr id="8" name="图片 11" descr="png素材 (276).png"/>
          <p:cNvPicPr>
            <a:picLocks noChangeAspect="1"/>
          </p:cNvPicPr>
          <p:nvPr userDrawn="1"/>
        </p:nvPicPr>
        <p:blipFill>
          <a:blip r:embed="rId3"/>
          <a:srcRect/>
          <a:stretch>
            <a:fillRect/>
          </a:stretch>
        </p:blipFill>
        <p:spPr bwMode="auto">
          <a:xfrm>
            <a:off x="0" y="3344"/>
            <a:ext cx="990155" cy="990064"/>
          </a:xfrm>
          <a:prstGeom prst="rect">
            <a:avLst/>
          </a:prstGeom>
          <a:noFill/>
          <a:ln w="9525">
            <a:noFill/>
            <a:miter lim="800000"/>
            <a:headEnd/>
            <a:tailEnd/>
          </a:ln>
        </p:spPr>
      </p:pic>
      <p:sp>
        <p:nvSpPr>
          <p:cNvPr id="9" name="矩形 8"/>
          <p:cNvSpPr/>
          <p:nvPr userDrawn="1"/>
        </p:nvSpPr>
        <p:spPr bwMode="auto">
          <a:xfrm>
            <a:off x="5942508" y="419131"/>
            <a:ext cx="5569659" cy="470282"/>
          </a:xfrm>
          <a:prstGeom prst="rect">
            <a:avLst/>
          </a:prstGeom>
          <a:noFill/>
        </p:spPr>
        <p:txBody>
          <a:bodyPr wrap="square" lIns="115214" tIns="57607" rIns="115214" bIns="57607">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1152144" rtl="0" eaLnBrk="1" fontAlgn="base" latinLnBrk="0" hangingPunct="1">
              <a:lnSpc>
                <a:spcPct val="100000"/>
              </a:lnSpc>
              <a:spcBef>
                <a:spcPct val="0"/>
              </a:spcBef>
              <a:spcAft>
                <a:spcPct val="0"/>
              </a:spcAft>
              <a:buClrTx/>
              <a:buSzTx/>
              <a:buFontTx/>
              <a:buNone/>
              <a:tabLst/>
              <a:defRPr/>
            </a:pPr>
            <a:r>
              <a:rPr lang="en-US" altLang="zh-CN" sz="2300" spc="378" dirty="0" smtClean="0">
                <a:solidFill>
                  <a:schemeClr val="bg1"/>
                </a:solidFill>
                <a:latin typeface="微软雅黑" pitchFamily="34" charset="-122"/>
                <a:ea typeface="微软雅黑" pitchFamily="34" charset="-122"/>
              </a:rPr>
              <a:t>『</a:t>
            </a:r>
            <a:r>
              <a:rPr lang="zh-CN" altLang="en-US" sz="2300" spc="378" dirty="0" smtClean="0">
                <a:solidFill>
                  <a:schemeClr val="bg1"/>
                </a:solidFill>
                <a:latin typeface="微软雅黑" pitchFamily="34" charset="-122"/>
                <a:ea typeface="微软雅黑" pitchFamily="34" charset="-122"/>
              </a:rPr>
              <a:t>第一</a:t>
            </a:r>
            <a:r>
              <a:rPr lang="en-US" altLang="zh-CN" sz="2300" spc="378" dirty="0" smtClean="0">
                <a:solidFill>
                  <a:schemeClr val="bg1"/>
                </a:solidFill>
                <a:latin typeface="Arial Unicode MS" pitchFamily="34" charset="-122"/>
                <a:ea typeface="Arial Unicode MS" pitchFamily="34" charset="-122"/>
                <a:cs typeface="Arial Unicode MS" pitchFamily="34" charset="-122"/>
              </a:rPr>
              <a:t>PPT</a:t>
            </a:r>
            <a:r>
              <a:rPr lang="en-US" altLang="zh-CN" sz="2300" spc="378" baseline="0" dirty="0" smtClean="0">
                <a:solidFill>
                  <a:schemeClr val="bg1"/>
                </a:solidFill>
                <a:latin typeface="微软雅黑" pitchFamily="34" charset="-122"/>
                <a:ea typeface="微软雅黑" pitchFamily="34" charset="-122"/>
              </a:rPr>
              <a:t>』—</a:t>
            </a:r>
            <a:r>
              <a:rPr lang="zh-CN" altLang="en-US" sz="2300" spc="378" baseline="0" dirty="0" smtClean="0">
                <a:solidFill>
                  <a:schemeClr val="bg1"/>
                </a:solidFill>
                <a:latin typeface="微软雅黑" pitchFamily="34" charset="-122"/>
                <a:ea typeface="微软雅黑" pitchFamily="34" charset="-122"/>
              </a:rPr>
              <a:t> </a:t>
            </a:r>
            <a:r>
              <a:rPr lang="en-US" altLang="zh-CN" sz="23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2300" b="0" spc="0" dirty="0">
              <a:solidFill>
                <a:schemeClr val="bg1"/>
              </a:solidFill>
              <a:latin typeface="Arial Unicode MS" pitchFamily="34" charset="-122"/>
              <a:ea typeface="Arial Unicode MS" pitchFamily="34" charset="-122"/>
              <a:cs typeface="Arial Unicode MS" pitchFamily="34" charset="-122"/>
            </a:endParaRPr>
          </a:p>
        </p:txBody>
      </p:sp>
      <p:sp>
        <p:nvSpPr>
          <p:cNvPr id="10" name="矩形 9"/>
          <p:cNvSpPr/>
          <p:nvPr userDrawn="1"/>
        </p:nvSpPr>
        <p:spPr>
          <a:xfrm>
            <a:off x="-10002" y="7612673"/>
            <a:ext cx="11578086" cy="102809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pic>
        <p:nvPicPr>
          <p:cNvPr id="11" name="Picture 6"/>
          <p:cNvPicPr>
            <a:picLocks noChangeAspect="1" noChangeArrowheads="1"/>
          </p:cNvPicPr>
          <p:nvPr userDrawn="1"/>
        </p:nvPicPr>
        <p:blipFill>
          <a:blip r:embed="rId4"/>
          <a:srcRect/>
          <a:stretch>
            <a:fillRect/>
          </a:stretch>
        </p:blipFill>
        <p:spPr bwMode="auto">
          <a:xfrm flipH="1">
            <a:off x="4176598" y="7994682"/>
            <a:ext cx="7345323" cy="348031"/>
          </a:xfrm>
          <a:prstGeom prst="rect">
            <a:avLst/>
          </a:prstGeom>
          <a:noFill/>
          <a:ln w="9525">
            <a:noFill/>
            <a:miter lim="800000"/>
            <a:headEnd/>
            <a:tailEnd/>
          </a:ln>
        </p:spPr>
      </p:pic>
      <p:sp>
        <p:nvSpPr>
          <p:cNvPr id="12" name="TextBox 11"/>
          <p:cNvSpPr txBox="1"/>
          <p:nvPr userDrawn="1"/>
        </p:nvSpPr>
        <p:spPr bwMode="auto">
          <a:xfrm>
            <a:off x="4218542" y="7997014"/>
            <a:ext cx="6749215" cy="393338"/>
          </a:xfrm>
          <a:prstGeom prst="rect">
            <a:avLst/>
          </a:prstGeom>
          <a:noFill/>
        </p:spPr>
        <p:txBody>
          <a:bodyPr lIns="115214" tIns="57607" rIns="115214" bIns="57607">
            <a:spAutoFit/>
          </a:bodyPr>
          <a:lstStyle/>
          <a:p>
            <a:pPr>
              <a:defRPr/>
            </a:pPr>
            <a:r>
              <a:rPr lang="zh-CN" altLang="en-US" sz="1800" spc="378" dirty="0" smtClean="0">
                <a:solidFill>
                  <a:schemeClr val="bg1"/>
                </a:solidFill>
                <a:latin typeface="微软雅黑" pitchFamily="34" charset="-122"/>
                <a:ea typeface="微软雅黑" pitchFamily="34" charset="-122"/>
              </a:rPr>
              <a:t>第一</a:t>
            </a:r>
            <a:r>
              <a:rPr lang="en-US" altLang="zh-CN" sz="1800" spc="378" dirty="0" smtClean="0">
                <a:solidFill>
                  <a:schemeClr val="bg1"/>
                </a:solidFill>
                <a:latin typeface="微软雅黑" pitchFamily="34" charset="-122"/>
                <a:ea typeface="微软雅黑" pitchFamily="34" charset="-122"/>
              </a:rPr>
              <a:t>PPT HTTP://WWW.1PPT.COM</a:t>
            </a:r>
            <a:endParaRPr lang="zh-CN" altLang="en-US" sz="1800" spc="378" dirty="0">
              <a:solidFill>
                <a:schemeClr val="bg1"/>
              </a:solidFill>
              <a:latin typeface="微软雅黑" pitchFamily="34" charset="-122"/>
              <a:ea typeface="微软雅黑" pitchFamily="34" charset="-122"/>
            </a:endParaRPr>
          </a:p>
        </p:txBody>
      </p:sp>
      <p:sp>
        <p:nvSpPr>
          <p:cNvPr id="13" name="Freeform 2670"/>
          <p:cNvSpPr>
            <a:spLocks noEditPoints="1"/>
          </p:cNvSpPr>
          <p:nvPr userDrawn="1"/>
        </p:nvSpPr>
        <p:spPr bwMode="auto">
          <a:xfrm>
            <a:off x="3510617" y="7903864"/>
            <a:ext cx="508092" cy="512045"/>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lIns="115214" tIns="57607" rIns="115214" bIns="57607"/>
          <a:lstStyle/>
          <a:p>
            <a:endParaRPr lang="zh-CN" altLang="en-US" sz="1100"/>
          </a:p>
        </p:txBody>
      </p:sp>
    </p:spTree>
    <p:extLst>
      <p:ext uri="{BB962C8B-B14F-4D97-AF65-F5344CB8AC3E}">
        <p14:creationId xmlns:p14="http://schemas.microsoft.com/office/powerpoint/2010/main" val="17170012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864156" y="2684237"/>
            <a:ext cx="9793764" cy="1852164"/>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728311" y="4896432"/>
            <a:ext cx="8065453" cy="2208195"/>
          </a:xfrm>
        </p:spPr>
        <p:txBody>
          <a:bodyPr/>
          <a:lstStyle>
            <a:lvl1pPr marL="0" indent="0" algn="ctr">
              <a:buNone/>
              <a:defRPr>
                <a:solidFill>
                  <a:schemeClr val="tx1">
                    <a:tint val="75000"/>
                  </a:schemeClr>
                </a:solidFill>
              </a:defRPr>
            </a:lvl1pPr>
            <a:lvl2pPr marL="576072" indent="0" algn="ctr">
              <a:buNone/>
              <a:defRPr>
                <a:solidFill>
                  <a:schemeClr val="tx1">
                    <a:tint val="75000"/>
                  </a:schemeClr>
                </a:solidFill>
              </a:defRPr>
            </a:lvl2pPr>
            <a:lvl3pPr marL="1152144" indent="0" algn="ctr">
              <a:buNone/>
              <a:defRPr>
                <a:solidFill>
                  <a:schemeClr val="tx1">
                    <a:tint val="75000"/>
                  </a:schemeClr>
                </a:solidFill>
              </a:defRPr>
            </a:lvl3pPr>
            <a:lvl4pPr marL="1728216" indent="0" algn="ctr">
              <a:buNone/>
              <a:defRPr>
                <a:solidFill>
                  <a:schemeClr val="tx1">
                    <a:tint val="75000"/>
                  </a:schemeClr>
                </a:solidFill>
              </a:defRPr>
            </a:lvl4pPr>
            <a:lvl5pPr marL="2304288" indent="0" algn="ctr">
              <a:buNone/>
              <a:defRPr>
                <a:solidFill>
                  <a:schemeClr val="tx1">
                    <a:tint val="75000"/>
                  </a:schemeClr>
                </a:solidFill>
              </a:defRPr>
            </a:lvl5pPr>
            <a:lvl6pPr marL="2880360" indent="0" algn="ctr">
              <a:buNone/>
              <a:defRPr>
                <a:solidFill>
                  <a:schemeClr val="tx1">
                    <a:tint val="75000"/>
                  </a:schemeClr>
                </a:solidFill>
              </a:defRPr>
            </a:lvl6pPr>
            <a:lvl7pPr marL="3456432" indent="0" algn="ctr">
              <a:buNone/>
              <a:defRPr>
                <a:solidFill>
                  <a:schemeClr val="tx1">
                    <a:tint val="75000"/>
                  </a:schemeClr>
                </a:solidFill>
              </a:defRPr>
            </a:lvl7pPr>
            <a:lvl8pPr marL="4032504" indent="0" algn="ctr">
              <a:buNone/>
              <a:defRPr>
                <a:solidFill>
                  <a:schemeClr val="tx1">
                    <a:tint val="75000"/>
                  </a:schemeClr>
                </a:solidFill>
              </a:defRPr>
            </a:lvl8pPr>
            <a:lvl9pPr marL="4608576"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2019/8/30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775170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2019/8/30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440850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10164" y="5552491"/>
            <a:ext cx="9793764" cy="1716152"/>
          </a:xfrm>
        </p:spPr>
        <p:txBody>
          <a:bodyPr anchor="t"/>
          <a:lstStyle>
            <a:lvl1pPr algn="l">
              <a:defRPr sz="5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10164" y="3662325"/>
            <a:ext cx="9793764" cy="1890166"/>
          </a:xfrm>
        </p:spPr>
        <p:txBody>
          <a:bodyPr anchor="b"/>
          <a:lstStyle>
            <a:lvl1pPr marL="0" indent="0">
              <a:buNone/>
              <a:defRPr sz="2500">
                <a:solidFill>
                  <a:schemeClr val="tx1">
                    <a:tint val="75000"/>
                  </a:schemeClr>
                </a:solidFill>
              </a:defRPr>
            </a:lvl1pPr>
            <a:lvl2pPr marL="576072" indent="0">
              <a:buNone/>
              <a:defRPr sz="2300">
                <a:solidFill>
                  <a:schemeClr val="tx1">
                    <a:tint val="75000"/>
                  </a:schemeClr>
                </a:solidFill>
              </a:defRPr>
            </a:lvl2pPr>
            <a:lvl3pPr marL="1152144" indent="0">
              <a:buNone/>
              <a:defRPr sz="2000">
                <a:solidFill>
                  <a:schemeClr val="tx1">
                    <a:tint val="75000"/>
                  </a:schemeClr>
                </a:solidFill>
              </a:defRPr>
            </a:lvl3pPr>
            <a:lvl4pPr marL="1728216" indent="0">
              <a:buNone/>
              <a:defRPr sz="1800">
                <a:solidFill>
                  <a:schemeClr val="tx1">
                    <a:tint val="75000"/>
                  </a:schemeClr>
                </a:solidFill>
              </a:defRPr>
            </a:lvl4pPr>
            <a:lvl5pPr marL="2304288" indent="0">
              <a:buNone/>
              <a:defRPr sz="1800">
                <a:solidFill>
                  <a:schemeClr val="tx1">
                    <a:tint val="75000"/>
                  </a:schemeClr>
                </a:solidFill>
              </a:defRPr>
            </a:lvl5pPr>
            <a:lvl6pPr marL="2880360" indent="0">
              <a:buNone/>
              <a:defRPr sz="1800">
                <a:solidFill>
                  <a:schemeClr val="tx1">
                    <a:tint val="75000"/>
                  </a:schemeClr>
                </a:solidFill>
              </a:defRPr>
            </a:lvl6pPr>
            <a:lvl7pPr marL="3456432" indent="0">
              <a:buNone/>
              <a:defRPr sz="1800">
                <a:solidFill>
                  <a:schemeClr val="tx1">
                    <a:tint val="75000"/>
                  </a:schemeClr>
                </a:solidFill>
              </a:defRPr>
            </a:lvl7pPr>
            <a:lvl8pPr marL="4032504" indent="0">
              <a:buNone/>
              <a:defRPr sz="1800">
                <a:solidFill>
                  <a:schemeClr val="tx1">
                    <a:tint val="75000"/>
                  </a:schemeClr>
                </a:solidFill>
              </a:defRPr>
            </a:lvl8pPr>
            <a:lvl9pPr marL="4608576" indent="0">
              <a:buNone/>
              <a:defRPr sz="18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2019/8/30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2553293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576104" y="2016179"/>
            <a:ext cx="5088916" cy="5702504"/>
          </a:xfrm>
        </p:spPr>
        <p:txBody>
          <a:bodyPr/>
          <a:lstStyle>
            <a:lvl1pPr>
              <a:defRPr sz="3500"/>
            </a:lvl1pPr>
            <a:lvl2pPr>
              <a:defRPr sz="3000"/>
            </a:lvl2pPr>
            <a:lvl3pPr>
              <a:defRPr sz="2500"/>
            </a:lvl3pPr>
            <a:lvl4pPr>
              <a:defRPr sz="2300"/>
            </a:lvl4pPr>
            <a:lvl5pPr>
              <a:defRPr sz="2300"/>
            </a:lvl5pPr>
            <a:lvl6pPr>
              <a:defRPr sz="2300"/>
            </a:lvl6pPr>
            <a:lvl7pPr>
              <a:defRPr sz="2300"/>
            </a:lvl7pPr>
            <a:lvl8pPr>
              <a:defRPr sz="2300"/>
            </a:lvl8pPr>
            <a:lvl9pPr>
              <a:defRPr sz="23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5857055" y="2016179"/>
            <a:ext cx="5088916" cy="5702504"/>
          </a:xfrm>
        </p:spPr>
        <p:txBody>
          <a:bodyPr/>
          <a:lstStyle>
            <a:lvl1pPr>
              <a:defRPr sz="3500"/>
            </a:lvl1pPr>
            <a:lvl2pPr>
              <a:defRPr sz="3000"/>
            </a:lvl2pPr>
            <a:lvl3pPr>
              <a:defRPr sz="2500"/>
            </a:lvl3pPr>
            <a:lvl4pPr>
              <a:defRPr sz="2300"/>
            </a:lvl4pPr>
            <a:lvl5pPr>
              <a:defRPr sz="2300"/>
            </a:lvl5pPr>
            <a:lvl6pPr>
              <a:defRPr sz="2300"/>
            </a:lvl6pPr>
            <a:lvl7pPr>
              <a:defRPr sz="2300"/>
            </a:lvl7pPr>
            <a:lvl8pPr>
              <a:defRPr sz="2300"/>
            </a:lvl8pPr>
            <a:lvl9pPr>
              <a:defRPr sz="23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2019/8/30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339869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576104" y="1934171"/>
            <a:ext cx="5090917" cy="806071"/>
          </a:xfrm>
        </p:spPr>
        <p:txBody>
          <a:bodyPr anchor="b"/>
          <a:lstStyle>
            <a:lvl1pPr marL="0" indent="0">
              <a:buNone/>
              <a:defRPr sz="3000" b="1"/>
            </a:lvl1pPr>
            <a:lvl2pPr marL="576072" indent="0">
              <a:buNone/>
              <a:defRPr sz="2500" b="1"/>
            </a:lvl2pPr>
            <a:lvl3pPr marL="1152144" indent="0">
              <a:buNone/>
              <a:defRPr sz="2300" b="1"/>
            </a:lvl3pPr>
            <a:lvl4pPr marL="1728216" indent="0">
              <a:buNone/>
              <a:defRPr sz="2000" b="1"/>
            </a:lvl4pPr>
            <a:lvl5pPr marL="2304288" indent="0">
              <a:buNone/>
              <a:defRPr sz="2000" b="1"/>
            </a:lvl5pPr>
            <a:lvl6pPr marL="2880360" indent="0">
              <a:buNone/>
              <a:defRPr sz="2000" b="1"/>
            </a:lvl6pPr>
            <a:lvl7pPr marL="3456432" indent="0">
              <a:buNone/>
              <a:defRPr sz="2000" b="1"/>
            </a:lvl7pPr>
            <a:lvl8pPr marL="4032504" indent="0">
              <a:buNone/>
              <a:defRPr sz="2000" b="1"/>
            </a:lvl8pPr>
            <a:lvl9pPr marL="4608576" indent="0">
              <a:buNone/>
              <a:defRPr sz="2000" b="1"/>
            </a:lvl9pPr>
          </a:lstStyle>
          <a:p>
            <a:pPr lvl="0"/>
            <a:r>
              <a:rPr lang="zh-CN" altLang="en-US" smtClean="0"/>
              <a:t>单击此处编辑母版文本样式</a:t>
            </a:r>
          </a:p>
        </p:txBody>
      </p:sp>
      <p:sp>
        <p:nvSpPr>
          <p:cNvPr id="4" name="内容占位符 3"/>
          <p:cNvSpPr>
            <a:spLocks noGrp="1"/>
          </p:cNvSpPr>
          <p:nvPr>
            <p:ph sz="half" idx="2"/>
          </p:nvPr>
        </p:nvSpPr>
        <p:spPr>
          <a:xfrm>
            <a:off x="576104" y="2740242"/>
            <a:ext cx="5090917" cy="4978440"/>
          </a:xfrm>
        </p:spPr>
        <p:txBody>
          <a:bodyPr/>
          <a:lstStyle>
            <a:lvl1pPr>
              <a:defRPr sz="3000"/>
            </a:lvl1pPr>
            <a:lvl2pPr>
              <a:defRPr sz="2500"/>
            </a:lvl2pPr>
            <a:lvl3pPr>
              <a:defRPr sz="23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5853055" y="1934171"/>
            <a:ext cx="5092917" cy="806071"/>
          </a:xfrm>
        </p:spPr>
        <p:txBody>
          <a:bodyPr anchor="b"/>
          <a:lstStyle>
            <a:lvl1pPr marL="0" indent="0">
              <a:buNone/>
              <a:defRPr sz="3000" b="1"/>
            </a:lvl1pPr>
            <a:lvl2pPr marL="576072" indent="0">
              <a:buNone/>
              <a:defRPr sz="2500" b="1"/>
            </a:lvl2pPr>
            <a:lvl3pPr marL="1152144" indent="0">
              <a:buNone/>
              <a:defRPr sz="2300" b="1"/>
            </a:lvl3pPr>
            <a:lvl4pPr marL="1728216" indent="0">
              <a:buNone/>
              <a:defRPr sz="2000" b="1"/>
            </a:lvl4pPr>
            <a:lvl5pPr marL="2304288" indent="0">
              <a:buNone/>
              <a:defRPr sz="2000" b="1"/>
            </a:lvl5pPr>
            <a:lvl6pPr marL="2880360" indent="0">
              <a:buNone/>
              <a:defRPr sz="2000" b="1"/>
            </a:lvl6pPr>
            <a:lvl7pPr marL="3456432" indent="0">
              <a:buNone/>
              <a:defRPr sz="2000" b="1"/>
            </a:lvl7pPr>
            <a:lvl8pPr marL="4032504" indent="0">
              <a:buNone/>
              <a:defRPr sz="2000" b="1"/>
            </a:lvl8pPr>
            <a:lvl9pPr marL="4608576" indent="0">
              <a:buNone/>
              <a:defRPr sz="2000" b="1"/>
            </a:lvl9pPr>
          </a:lstStyle>
          <a:p>
            <a:pPr lvl="0"/>
            <a:r>
              <a:rPr lang="zh-CN" altLang="en-US" smtClean="0"/>
              <a:t>单击此处编辑母版文本样式</a:t>
            </a:r>
          </a:p>
        </p:txBody>
      </p:sp>
      <p:sp>
        <p:nvSpPr>
          <p:cNvPr id="6" name="内容占位符 5"/>
          <p:cNvSpPr>
            <a:spLocks noGrp="1"/>
          </p:cNvSpPr>
          <p:nvPr>
            <p:ph sz="quarter" idx="4"/>
          </p:nvPr>
        </p:nvSpPr>
        <p:spPr>
          <a:xfrm>
            <a:off x="5853055" y="2740242"/>
            <a:ext cx="5092917" cy="4978440"/>
          </a:xfrm>
        </p:spPr>
        <p:txBody>
          <a:bodyPr/>
          <a:lstStyle>
            <a:lvl1pPr>
              <a:defRPr sz="3000"/>
            </a:lvl1pPr>
            <a:lvl2pPr>
              <a:defRPr sz="2500"/>
            </a:lvl2pPr>
            <a:lvl3pPr>
              <a:defRPr sz="23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2019/8/30</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4623807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2019/8/30</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2623857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1.xml"/><Relationship Id="rId3" Type="http://schemas.openxmlformats.org/officeDocument/2006/relationships/slideLayout" Target="../slideLayouts/slideLayout6.xml"/><Relationship Id="rId7" Type="http://schemas.openxmlformats.org/officeDocument/2006/relationships/slideLayout" Target="../slideLayouts/slideLayout10.xml"/><Relationship Id="rId12" Type="http://schemas.openxmlformats.org/officeDocument/2006/relationships/theme" Target="../theme/theme2.xml"/><Relationship Id="rId2" Type="http://schemas.openxmlformats.org/officeDocument/2006/relationships/slideLayout" Target="../slideLayouts/slideLayout5.xml"/><Relationship Id="rId1" Type="http://schemas.openxmlformats.org/officeDocument/2006/relationships/slideLayout" Target="../slideLayouts/slideLayout4.xml"/><Relationship Id="rId6" Type="http://schemas.openxmlformats.org/officeDocument/2006/relationships/slideLayout" Target="../slideLayouts/slideLayout9.xml"/><Relationship Id="rId11" Type="http://schemas.openxmlformats.org/officeDocument/2006/relationships/slideLayout" Target="../slideLayouts/slideLayout14.xml"/><Relationship Id="rId5" Type="http://schemas.openxmlformats.org/officeDocument/2006/relationships/slideLayout" Target="../slideLayouts/slideLayout8.xml"/><Relationship Id="rId10" Type="http://schemas.openxmlformats.org/officeDocument/2006/relationships/slideLayout" Target="../slideLayouts/slideLayout13.xml"/><Relationship Id="rId4" Type="http://schemas.openxmlformats.org/officeDocument/2006/relationships/slideLayout" Target="../slideLayouts/slideLayout7.xml"/><Relationship Id="rId9"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050" name="标题占位符 1"/>
          <p:cNvSpPr>
            <a:spLocks noGrp="1"/>
          </p:cNvSpPr>
          <p:nvPr>
            <p:ph type="title"/>
          </p:nvPr>
        </p:nvSpPr>
        <p:spPr bwMode="auto">
          <a:xfrm>
            <a:off x="576104" y="346031"/>
            <a:ext cx="10369868" cy="1440127"/>
          </a:xfrm>
          <a:prstGeom prst="rect">
            <a:avLst/>
          </a:prstGeom>
          <a:noFill/>
          <a:ln w="9525">
            <a:noFill/>
            <a:miter lim="800000"/>
            <a:headEnd/>
            <a:tailEnd/>
          </a:ln>
        </p:spPr>
        <p:txBody>
          <a:bodyPr vert="horz" wrap="square" lIns="115214" tIns="57607" rIns="115214" bIns="57607" numCol="1" anchor="ctr" anchorCtr="0" compatLnSpc="1">
            <a:prstTxWarp prst="textNoShape">
              <a:avLst/>
            </a:prstTxWarp>
          </a:bodyPr>
          <a:lstStyle/>
          <a:p>
            <a:pPr lvl="0"/>
            <a:r>
              <a:rPr lang="zh-CN" altLang="en-US" smtClean="0"/>
              <a:t>单击此处编辑母版标题样式</a:t>
            </a:r>
          </a:p>
        </p:txBody>
      </p:sp>
      <p:sp>
        <p:nvSpPr>
          <p:cNvPr id="2051" name="文本占位符 2"/>
          <p:cNvSpPr>
            <a:spLocks noGrp="1"/>
          </p:cNvSpPr>
          <p:nvPr>
            <p:ph type="body" idx="1"/>
          </p:nvPr>
        </p:nvSpPr>
        <p:spPr bwMode="auto">
          <a:xfrm>
            <a:off x="576104" y="2016179"/>
            <a:ext cx="10369868" cy="5702504"/>
          </a:xfrm>
          <a:prstGeom prst="rect">
            <a:avLst/>
          </a:prstGeom>
          <a:noFill/>
          <a:ln w="9525">
            <a:noFill/>
            <a:miter lim="800000"/>
            <a:headEnd/>
            <a:tailEnd/>
          </a:ln>
        </p:spPr>
        <p:txBody>
          <a:bodyPr vert="horz" wrap="square" lIns="115214" tIns="57607" rIns="115214" bIns="57607"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4" name="日期占位符 3"/>
          <p:cNvSpPr>
            <a:spLocks noGrp="1"/>
          </p:cNvSpPr>
          <p:nvPr>
            <p:ph type="dt" sz="half" idx="2"/>
          </p:nvPr>
        </p:nvSpPr>
        <p:spPr>
          <a:xfrm>
            <a:off x="576104" y="8008708"/>
            <a:ext cx="2688484" cy="460041"/>
          </a:xfrm>
          <a:prstGeom prst="rect">
            <a:avLst/>
          </a:prstGeom>
        </p:spPr>
        <p:txBody>
          <a:bodyPr vert="horz" lIns="115214" tIns="57607" rIns="115214" bIns="57607" rtlCol="0" anchor="ctr"/>
          <a:lstStyle>
            <a:lvl1pPr algn="l" fontAlgn="auto">
              <a:spcBef>
                <a:spcPts val="0"/>
              </a:spcBef>
              <a:spcAft>
                <a:spcPts val="0"/>
              </a:spcAft>
              <a:defRPr sz="1500">
                <a:solidFill>
                  <a:schemeClr val="tx1">
                    <a:tint val="75000"/>
                  </a:schemeClr>
                </a:solidFill>
                <a:latin typeface="+mn-lt"/>
                <a:ea typeface="+mn-ea"/>
              </a:defRPr>
            </a:lvl1pPr>
          </a:lstStyle>
          <a:p>
            <a:pPr>
              <a:defRPr/>
            </a:pPr>
            <a:fld id="{7E97B707-22D4-4B06-9A8A-89EF284804D8}" type="datetimeFigureOut">
              <a:rPr lang="zh-CN" altLang="en-US"/>
              <a:pPr>
                <a:defRPr/>
              </a:pPr>
              <a:t>2019/8/30</a:t>
            </a:fld>
            <a:endParaRPr lang="zh-CN" altLang="en-US"/>
          </a:p>
        </p:txBody>
      </p:sp>
      <p:sp>
        <p:nvSpPr>
          <p:cNvPr id="5" name="页脚占位符 4"/>
          <p:cNvSpPr>
            <a:spLocks noGrp="1"/>
          </p:cNvSpPr>
          <p:nvPr>
            <p:ph type="ftr" sz="quarter" idx="3"/>
          </p:nvPr>
        </p:nvSpPr>
        <p:spPr>
          <a:xfrm>
            <a:off x="3936709" y="8008708"/>
            <a:ext cx="3648657" cy="460041"/>
          </a:xfrm>
          <a:prstGeom prst="rect">
            <a:avLst/>
          </a:prstGeom>
        </p:spPr>
        <p:txBody>
          <a:bodyPr vert="horz" lIns="115214" tIns="57607" rIns="115214" bIns="57607" rtlCol="0" anchor="ctr"/>
          <a:lstStyle>
            <a:lvl1pPr algn="ctr" fontAlgn="auto">
              <a:spcBef>
                <a:spcPts val="0"/>
              </a:spcBef>
              <a:spcAft>
                <a:spcPts val="0"/>
              </a:spcAft>
              <a:defRPr sz="1500">
                <a:solidFill>
                  <a:schemeClr val="tx1">
                    <a:tint val="75000"/>
                  </a:schemeClr>
                </a:solidFill>
                <a:latin typeface="+mn-lt"/>
                <a:ea typeface="+mn-ea"/>
              </a:defRPr>
            </a:lvl1pPr>
          </a:lstStyle>
          <a:p>
            <a:pPr>
              <a:defRPr/>
            </a:pPr>
            <a:endParaRPr lang="zh-CN" altLang="en-US"/>
          </a:p>
        </p:txBody>
      </p:sp>
      <p:sp>
        <p:nvSpPr>
          <p:cNvPr id="6" name="灯片编号占位符 5"/>
          <p:cNvSpPr>
            <a:spLocks noGrp="1"/>
          </p:cNvSpPr>
          <p:nvPr>
            <p:ph type="sldNum" sz="quarter" idx="4"/>
          </p:nvPr>
        </p:nvSpPr>
        <p:spPr>
          <a:xfrm>
            <a:off x="8257487" y="8008708"/>
            <a:ext cx="2688484" cy="460041"/>
          </a:xfrm>
          <a:prstGeom prst="rect">
            <a:avLst/>
          </a:prstGeom>
        </p:spPr>
        <p:txBody>
          <a:bodyPr vert="horz" lIns="115214" tIns="57607" rIns="115214" bIns="57607" rtlCol="0" anchor="ctr"/>
          <a:lstStyle>
            <a:lvl1pPr algn="r" fontAlgn="auto">
              <a:spcBef>
                <a:spcPts val="0"/>
              </a:spcBef>
              <a:spcAft>
                <a:spcPts val="0"/>
              </a:spcAft>
              <a:defRPr sz="1500">
                <a:solidFill>
                  <a:schemeClr val="tx1">
                    <a:tint val="75000"/>
                  </a:schemeClr>
                </a:solidFill>
                <a:latin typeface="+mn-lt"/>
                <a:ea typeface="+mn-ea"/>
              </a:defRPr>
            </a:lvl1pPr>
          </a:lstStyle>
          <a:p>
            <a:pPr>
              <a:defRPr/>
            </a:pPr>
            <a:fld id="{53F49717-76DA-4DAA-9161-16E5D566D94E}"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sldLayoutIdLst>
    <p:sldLayoutId id="2147483698" r:id="rId1"/>
    <p:sldLayoutId id="2147483712" r:id="rId2"/>
    <p:sldLayoutId id="2147483713" r:id="rId3"/>
  </p:sldLayoutIdLst>
  <p:timing>
    <p:tnLst>
      <p:par>
        <p:cTn id="1" dur="indefinite" restart="never" nodeType="tmRoot"/>
      </p:par>
    </p:tnLst>
  </p:timing>
  <p:txStyles>
    <p:titleStyle>
      <a:lvl1pPr algn="ctr" rtl="0" eaLnBrk="0" fontAlgn="base" hangingPunct="0">
        <a:spcBef>
          <a:spcPct val="0"/>
        </a:spcBef>
        <a:spcAft>
          <a:spcPct val="0"/>
        </a:spcAft>
        <a:defRPr sz="5500" kern="1200">
          <a:solidFill>
            <a:schemeClr val="tx1"/>
          </a:solidFill>
          <a:latin typeface="+mj-lt"/>
          <a:ea typeface="+mj-ea"/>
          <a:cs typeface="+mj-cs"/>
        </a:defRPr>
      </a:lvl1pPr>
      <a:lvl2pPr algn="ctr" rtl="0" eaLnBrk="0" fontAlgn="base" hangingPunct="0">
        <a:spcBef>
          <a:spcPct val="0"/>
        </a:spcBef>
        <a:spcAft>
          <a:spcPct val="0"/>
        </a:spcAft>
        <a:defRPr sz="5500">
          <a:solidFill>
            <a:schemeClr val="tx1"/>
          </a:solidFill>
          <a:latin typeface="Calibri" pitchFamily="34" charset="0"/>
          <a:ea typeface="宋体" charset="-122"/>
        </a:defRPr>
      </a:lvl2pPr>
      <a:lvl3pPr algn="ctr" rtl="0" eaLnBrk="0" fontAlgn="base" hangingPunct="0">
        <a:spcBef>
          <a:spcPct val="0"/>
        </a:spcBef>
        <a:spcAft>
          <a:spcPct val="0"/>
        </a:spcAft>
        <a:defRPr sz="5500">
          <a:solidFill>
            <a:schemeClr val="tx1"/>
          </a:solidFill>
          <a:latin typeface="Calibri" pitchFamily="34" charset="0"/>
          <a:ea typeface="宋体" charset="-122"/>
        </a:defRPr>
      </a:lvl3pPr>
      <a:lvl4pPr algn="ctr" rtl="0" eaLnBrk="0" fontAlgn="base" hangingPunct="0">
        <a:spcBef>
          <a:spcPct val="0"/>
        </a:spcBef>
        <a:spcAft>
          <a:spcPct val="0"/>
        </a:spcAft>
        <a:defRPr sz="5500">
          <a:solidFill>
            <a:schemeClr val="tx1"/>
          </a:solidFill>
          <a:latin typeface="Calibri" pitchFamily="34" charset="0"/>
          <a:ea typeface="宋体" charset="-122"/>
        </a:defRPr>
      </a:lvl4pPr>
      <a:lvl5pPr algn="ctr" rtl="0" eaLnBrk="0" fontAlgn="base" hangingPunct="0">
        <a:spcBef>
          <a:spcPct val="0"/>
        </a:spcBef>
        <a:spcAft>
          <a:spcPct val="0"/>
        </a:spcAft>
        <a:defRPr sz="5500">
          <a:solidFill>
            <a:schemeClr val="tx1"/>
          </a:solidFill>
          <a:latin typeface="Calibri" pitchFamily="34" charset="0"/>
          <a:ea typeface="宋体" charset="-122"/>
        </a:defRPr>
      </a:lvl5pPr>
      <a:lvl6pPr marL="576072" algn="ctr" rtl="0" fontAlgn="base">
        <a:spcBef>
          <a:spcPct val="0"/>
        </a:spcBef>
        <a:spcAft>
          <a:spcPct val="0"/>
        </a:spcAft>
        <a:defRPr sz="5500">
          <a:solidFill>
            <a:schemeClr val="tx1"/>
          </a:solidFill>
          <a:latin typeface="Calibri" pitchFamily="34" charset="0"/>
          <a:ea typeface="宋体" charset="-122"/>
        </a:defRPr>
      </a:lvl6pPr>
      <a:lvl7pPr marL="1152144" algn="ctr" rtl="0" fontAlgn="base">
        <a:spcBef>
          <a:spcPct val="0"/>
        </a:spcBef>
        <a:spcAft>
          <a:spcPct val="0"/>
        </a:spcAft>
        <a:defRPr sz="5500">
          <a:solidFill>
            <a:schemeClr val="tx1"/>
          </a:solidFill>
          <a:latin typeface="Calibri" pitchFamily="34" charset="0"/>
          <a:ea typeface="宋体" charset="-122"/>
        </a:defRPr>
      </a:lvl7pPr>
      <a:lvl8pPr marL="1728216" algn="ctr" rtl="0" fontAlgn="base">
        <a:spcBef>
          <a:spcPct val="0"/>
        </a:spcBef>
        <a:spcAft>
          <a:spcPct val="0"/>
        </a:spcAft>
        <a:defRPr sz="5500">
          <a:solidFill>
            <a:schemeClr val="tx1"/>
          </a:solidFill>
          <a:latin typeface="Calibri" pitchFamily="34" charset="0"/>
          <a:ea typeface="宋体" charset="-122"/>
        </a:defRPr>
      </a:lvl8pPr>
      <a:lvl9pPr marL="2304288" algn="ctr" rtl="0" fontAlgn="base">
        <a:spcBef>
          <a:spcPct val="0"/>
        </a:spcBef>
        <a:spcAft>
          <a:spcPct val="0"/>
        </a:spcAft>
        <a:defRPr sz="5500">
          <a:solidFill>
            <a:schemeClr val="tx1"/>
          </a:solidFill>
          <a:latin typeface="Calibri" pitchFamily="34" charset="0"/>
          <a:ea typeface="宋体" charset="-122"/>
        </a:defRPr>
      </a:lvl9pPr>
    </p:titleStyle>
    <p:bodyStyle>
      <a:lvl1pPr marL="432054" indent="-432054" algn="l" rtl="0" eaLnBrk="0" fontAlgn="base" hangingPunct="0">
        <a:spcBef>
          <a:spcPct val="20000"/>
        </a:spcBef>
        <a:spcAft>
          <a:spcPct val="0"/>
        </a:spcAft>
        <a:buFont typeface="Arial" pitchFamily="34" charset="0"/>
        <a:buChar char="•"/>
        <a:defRPr sz="4000" kern="1200">
          <a:solidFill>
            <a:schemeClr val="tx1"/>
          </a:solidFill>
          <a:latin typeface="+mn-lt"/>
          <a:ea typeface="+mn-ea"/>
          <a:cs typeface="+mn-cs"/>
        </a:defRPr>
      </a:lvl1pPr>
      <a:lvl2pPr marL="936117" indent="-360045" algn="l" rtl="0" eaLnBrk="0" fontAlgn="base" hangingPunct="0">
        <a:spcBef>
          <a:spcPct val="20000"/>
        </a:spcBef>
        <a:spcAft>
          <a:spcPct val="0"/>
        </a:spcAft>
        <a:buFont typeface="Arial" pitchFamily="34" charset="0"/>
        <a:buChar char="–"/>
        <a:defRPr sz="3500" kern="1200">
          <a:solidFill>
            <a:schemeClr val="tx1"/>
          </a:solidFill>
          <a:latin typeface="+mn-lt"/>
          <a:ea typeface="+mn-ea"/>
          <a:cs typeface="+mn-cs"/>
        </a:defRPr>
      </a:lvl2pPr>
      <a:lvl3pPr marL="1440180" indent="-288036" algn="l" rtl="0" eaLnBrk="0" fontAlgn="base" hangingPunct="0">
        <a:spcBef>
          <a:spcPct val="20000"/>
        </a:spcBef>
        <a:spcAft>
          <a:spcPct val="0"/>
        </a:spcAft>
        <a:buFont typeface="Arial" pitchFamily="34" charset="0"/>
        <a:buChar char="•"/>
        <a:defRPr sz="3000" kern="1200">
          <a:solidFill>
            <a:schemeClr val="tx1"/>
          </a:solidFill>
          <a:latin typeface="+mn-lt"/>
          <a:ea typeface="+mn-ea"/>
          <a:cs typeface="+mn-cs"/>
        </a:defRPr>
      </a:lvl3pPr>
      <a:lvl4pPr marL="2016252" indent="-288036" algn="l" rtl="0" eaLnBrk="0" fontAlgn="base" hangingPunct="0">
        <a:spcBef>
          <a:spcPct val="20000"/>
        </a:spcBef>
        <a:spcAft>
          <a:spcPct val="0"/>
        </a:spcAft>
        <a:buFont typeface="Arial" pitchFamily="34" charset="0"/>
        <a:buChar char="–"/>
        <a:defRPr sz="2500" kern="1200">
          <a:solidFill>
            <a:schemeClr val="tx1"/>
          </a:solidFill>
          <a:latin typeface="+mn-lt"/>
          <a:ea typeface="+mn-ea"/>
          <a:cs typeface="+mn-cs"/>
        </a:defRPr>
      </a:lvl4pPr>
      <a:lvl5pPr marL="2592324" indent="-288036" algn="l" rtl="0" eaLnBrk="0" fontAlgn="base" hangingPunct="0">
        <a:spcBef>
          <a:spcPct val="20000"/>
        </a:spcBef>
        <a:spcAft>
          <a:spcPct val="0"/>
        </a:spcAft>
        <a:buFont typeface="Arial" pitchFamily="34" charset="0"/>
        <a:buChar char="»"/>
        <a:defRPr sz="2500" kern="1200">
          <a:solidFill>
            <a:schemeClr val="tx1"/>
          </a:solidFill>
          <a:latin typeface="+mn-lt"/>
          <a:ea typeface="+mn-ea"/>
          <a:cs typeface="+mn-cs"/>
        </a:defRPr>
      </a:lvl5pPr>
      <a:lvl6pPr marL="3168396"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6pPr>
      <a:lvl7pPr marL="3744468"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7pPr>
      <a:lvl8pPr marL="4320540"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8pPr>
      <a:lvl9pPr marL="4896612"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9pPr>
    </p:bodyStyle>
    <p:otherStyle>
      <a:defPPr>
        <a:defRPr lang="zh-CN"/>
      </a:defPPr>
      <a:lvl1pPr marL="0" algn="l" defTabSz="1152144" rtl="0" eaLnBrk="1" latinLnBrk="0" hangingPunct="1">
        <a:defRPr sz="2300" kern="1200">
          <a:solidFill>
            <a:schemeClr val="tx1"/>
          </a:solidFill>
          <a:latin typeface="+mn-lt"/>
          <a:ea typeface="+mn-ea"/>
          <a:cs typeface="+mn-cs"/>
        </a:defRPr>
      </a:lvl1pPr>
      <a:lvl2pPr marL="576072" algn="l" defTabSz="1152144" rtl="0" eaLnBrk="1" latinLnBrk="0" hangingPunct="1">
        <a:defRPr sz="2300" kern="1200">
          <a:solidFill>
            <a:schemeClr val="tx1"/>
          </a:solidFill>
          <a:latin typeface="+mn-lt"/>
          <a:ea typeface="+mn-ea"/>
          <a:cs typeface="+mn-cs"/>
        </a:defRPr>
      </a:lvl2pPr>
      <a:lvl3pPr marL="1152144" algn="l" defTabSz="1152144" rtl="0" eaLnBrk="1" latinLnBrk="0" hangingPunct="1">
        <a:defRPr sz="2300" kern="1200">
          <a:solidFill>
            <a:schemeClr val="tx1"/>
          </a:solidFill>
          <a:latin typeface="+mn-lt"/>
          <a:ea typeface="+mn-ea"/>
          <a:cs typeface="+mn-cs"/>
        </a:defRPr>
      </a:lvl3pPr>
      <a:lvl4pPr marL="1728216" algn="l" defTabSz="1152144" rtl="0" eaLnBrk="1" latinLnBrk="0" hangingPunct="1">
        <a:defRPr sz="2300" kern="1200">
          <a:solidFill>
            <a:schemeClr val="tx1"/>
          </a:solidFill>
          <a:latin typeface="+mn-lt"/>
          <a:ea typeface="+mn-ea"/>
          <a:cs typeface="+mn-cs"/>
        </a:defRPr>
      </a:lvl4pPr>
      <a:lvl5pPr marL="2304288" algn="l" defTabSz="1152144" rtl="0" eaLnBrk="1" latinLnBrk="0" hangingPunct="1">
        <a:defRPr sz="2300" kern="1200">
          <a:solidFill>
            <a:schemeClr val="tx1"/>
          </a:solidFill>
          <a:latin typeface="+mn-lt"/>
          <a:ea typeface="+mn-ea"/>
          <a:cs typeface="+mn-cs"/>
        </a:defRPr>
      </a:lvl5pPr>
      <a:lvl6pPr marL="2880360" algn="l" defTabSz="1152144" rtl="0" eaLnBrk="1" latinLnBrk="0" hangingPunct="1">
        <a:defRPr sz="2300" kern="1200">
          <a:solidFill>
            <a:schemeClr val="tx1"/>
          </a:solidFill>
          <a:latin typeface="+mn-lt"/>
          <a:ea typeface="+mn-ea"/>
          <a:cs typeface="+mn-cs"/>
        </a:defRPr>
      </a:lvl6pPr>
      <a:lvl7pPr marL="3456432" algn="l" defTabSz="1152144" rtl="0" eaLnBrk="1" latinLnBrk="0" hangingPunct="1">
        <a:defRPr sz="2300" kern="1200">
          <a:solidFill>
            <a:schemeClr val="tx1"/>
          </a:solidFill>
          <a:latin typeface="+mn-lt"/>
          <a:ea typeface="+mn-ea"/>
          <a:cs typeface="+mn-cs"/>
        </a:defRPr>
      </a:lvl7pPr>
      <a:lvl8pPr marL="4032504" algn="l" defTabSz="1152144" rtl="0" eaLnBrk="1" latinLnBrk="0" hangingPunct="1">
        <a:defRPr sz="2300" kern="1200">
          <a:solidFill>
            <a:schemeClr val="tx1"/>
          </a:solidFill>
          <a:latin typeface="+mn-lt"/>
          <a:ea typeface="+mn-ea"/>
          <a:cs typeface="+mn-cs"/>
        </a:defRPr>
      </a:lvl8pPr>
      <a:lvl9pPr marL="4608576" algn="l" defTabSz="1152144" rtl="0" eaLnBrk="1" latinLnBrk="0" hangingPunct="1">
        <a:defRPr sz="23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576104" y="346031"/>
            <a:ext cx="10369868" cy="1440127"/>
          </a:xfrm>
          <a:prstGeom prst="rect">
            <a:avLst/>
          </a:prstGeom>
        </p:spPr>
        <p:txBody>
          <a:bodyPr vert="horz" lIns="115214" tIns="57607" rIns="115214" bIns="57607"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576104" y="2016179"/>
            <a:ext cx="10369868" cy="5702504"/>
          </a:xfrm>
          <a:prstGeom prst="rect">
            <a:avLst/>
          </a:prstGeom>
        </p:spPr>
        <p:txBody>
          <a:bodyPr vert="horz" lIns="115214" tIns="57607" rIns="115214" bIns="57607"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576104" y="8008708"/>
            <a:ext cx="2688484" cy="460041"/>
          </a:xfrm>
          <a:prstGeom prst="rect">
            <a:avLst/>
          </a:prstGeom>
        </p:spPr>
        <p:txBody>
          <a:bodyPr vert="horz" lIns="115214" tIns="57607" rIns="115214" bIns="57607" rtlCol="0" anchor="ctr"/>
          <a:lstStyle>
            <a:lvl1pPr algn="l">
              <a:defRPr sz="1500">
                <a:solidFill>
                  <a:schemeClr val="tx1">
                    <a:tint val="75000"/>
                  </a:schemeClr>
                </a:solidFill>
              </a:defRPr>
            </a:lvl1pPr>
          </a:lstStyle>
          <a:p>
            <a:pPr fontAlgn="auto">
              <a:spcBef>
                <a:spcPts val="0"/>
              </a:spcBef>
              <a:spcAft>
                <a:spcPts val="0"/>
              </a:spcAft>
            </a:pPr>
            <a:fld id="{530820CF-B880-4189-942D-D702A7CBA730}" type="datetimeFigureOut">
              <a:rPr lang="zh-CN" altLang="en-US" smtClean="0">
                <a:solidFill>
                  <a:prstClr val="black">
                    <a:tint val="75000"/>
                  </a:prstClr>
                </a:solidFill>
                <a:latin typeface="Calibri"/>
                <a:ea typeface="宋体"/>
              </a:rPr>
              <a:pPr fontAlgn="auto">
                <a:spcBef>
                  <a:spcPts val="0"/>
                </a:spcBef>
                <a:spcAft>
                  <a:spcPts val="0"/>
                </a:spcAft>
              </a:pPr>
              <a:t>2019/8/30</a:t>
            </a:fld>
            <a:endParaRPr lang="zh-CN" altLang="en-US">
              <a:solidFill>
                <a:prstClr val="black">
                  <a:tint val="75000"/>
                </a:prstClr>
              </a:solidFill>
              <a:latin typeface="Calibri"/>
              <a:ea typeface="宋体"/>
            </a:endParaRPr>
          </a:p>
        </p:txBody>
      </p:sp>
      <p:sp>
        <p:nvSpPr>
          <p:cNvPr id="5" name="页脚占位符 4"/>
          <p:cNvSpPr>
            <a:spLocks noGrp="1"/>
          </p:cNvSpPr>
          <p:nvPr>
            <p:ph type="ftr" sz="quarter" idx="3"/>
          </p:nvPr>
        </p:nvSpPr>
        <p:spPr>
          <a:xfrm>
            <a:off x="3936709" y="8008708"/>
            <a:ext cx="3648657" cy="460041"/>
          </a:xfrm>
          <a:prstGeom prst="rect">
            <a:avLst/>
          </a:prstGeom>
        </p:spPr>
        <p:txBody>
          <a:bodyPr vert="horz" lIns="115214" tIns="57607" rIns="115214" bIns="57607" rtlCol="0" anchor="ctr"/>
          <a:lstStyle>
            <a:lvl1pPr algn="ctr">
              <a:defRPr sz="1500">
                <a:solidFill>
                  <a:schemeClr val="tx1">
                    <a:tint val="75000"/>
                  </a:schemeClr>
                </a:solidFill>
              </a:defRPr>
            </a:lvl1pPr>
          </a:lstStyle>
          <a:p>
            <a:pPr fontAlgn="auto">
              <a:spcBef>
                <a:spcPts val="0"/>
              </a:spcBef>
              <a:spcAft>
                <a:spcPts val="0"/>
              </a:spcAft>
            </a:pPr>
            <a:endParaRPr lang="zh-CN" altLang="en-US">
              <a:solidFill>
                <a:prstClr val="black">
                  <a:tint val="75000"/>
                </a:prstClr>
              </a:solidFill>
              <a:latin typeface="Calibri"/>
              <a:ea typeface="宋体"/>
            </a:endParaRPr>
          </a:p>
        </p:txBody>
      </p:sp>
      <p:sp>
        <p:nvSpPr>
          <p:cNvPr id="6" name="灯片编号占位符 5"/>
          <p:cNvSpPr>
            <a:spLocks noGrp="1"/>
          </p:cNvSpPr>
          <p:nvPr>
            <p:ph type="sldNum" sz="quarter" idx="4"/>
          </p:nvPr>
        </p:nvSpPr>
        <p:spPr>
          <a:xfrm>
            <a:off x="8257487" y="8008708"/>
            <a:ext cx="2688484" cy="460041"/>
          </a:xfrm>
          <a:prstGeom prst="rect">
            <a:avLst/>
          </a:prstGeom>
        </p:spPr>
        <p:txBody>
          <a:bodyPr vert="horz" lIns="115214" tIns="57607" rIns="115214" bIns="57607" rtlCol="0" anchor="ctr"/>
          <a:lstStyle>
            <a:lvl1pPr algn="r">
              <a:defRPr sz="1500">
                <a:solidFill>
                  <a:schemeClr val="tx1">
                    <a:tint val="75000"/>
                  </a:schemeClr>
                </a:solidFill>
              </a:defRPr>
            </a:lvl1pPr>
          </a:lstStyle>
          <a:p>
            <a:pPr fontAlgn="auto">
              <a:spcBef>
                <a:spcPts val="0"/>
              </a:spcBef>
              <a:spcAft>
                <a:spcPts val="0"/>
              </a:spcAft>
            </a:pPr>
            <a:fld id="{0C913308-F349-4B6D-A68A-DD1791B4A57B}" type="slidenum">
              <a:rPr lang="zh-CN" altLang="en-US" smtClean="0">
                <a:solidFill>
                  <a:prstClr val="black">
                    <a:tint val="75000"/>
                  </a:prstClr>
                </a:solidFill>
                <a:latin typeface="Calibri"/>
                <a:ea typeface="宋体"/>
              </a:rPr>
              <a:pPr fontAlgn="auto">
                <a:spcBef>
                  <a:spcPts val="0"/>
                </a:spcBef>
                <a:spcAft>
                  <a:spcPts val="0"/>
                </a:spcAft>
              </a:pPr>
              <a:t>‹#›</a:t>
            </a:fld>
            <a:endParaRPr lang="zh-CN" altLang="en-US">
              <a:solidFill>
                <a:prstClr val="black">
                  <a:tint val="75000"/>
                </a:prstClr>
              </a:solidFill>
              <a:latin typeface="Calibri"/>
              <a:ea typeface="宋体"/>
            </a:endParaRPr>
          </a:p>
        </p:txBody>
      </p:sp>
    </p:spTree>
    <p:extLst>
      <p:ext uri="{BB962C8B-B14F-4D97-AF65-F5344CB8AC3E}">
        <p14:creationId xmlns:p14="http://schemas.microsoft.com/office/powerpoint/2010/main" val="4219172520"/>
      </p:ext>
    </p:extLst>
  </p:cSld>
  <p:clrMap bg1="lt1" tx1="dk1" bg2="lt2" tx2="dk2" accent1="accent1" accent2="accent2" accent3="accent3" accent4="accent4" accent5="accent5" accent6="accent6" hlink="hlink" folHlink="folHlink"/>
  <p:sldLayoutIdLst>
    <p:sldLayoutId id="2147483700" r:id="rId1"/>
    <p:sldLayoutId id="2147483701" r:id="rId2"/>
    <p:sldLayoutId id="2147483702" r:id="rId3"/>
    <p:sldLayoutId id="2147483703" r:id="rId4"/>
    <p:sldLayoutId id="2147483704" r:id="rId5"/>
    <p:sldLayoutId id="2147483705" r:id="rId6"/>
    <p:sldLayoutId id="2147483706" r:id="rId7"/>
    <p:sldLayoutId id="2147483707" r:id="rId8"/>
    <p:sldLayoutId id="2147483708" r:id="rId9"/>
    <p:sldLayoutId id="2147483709" r:id="rId10"/>
    <p:sldLayoutId id="2147483710" r:id="rId11"/>
  </p:sldLayoutIdLst>
  <p:txStyles>
    <p:titleStyle>
      <a:lvl1pPr algn="ctr" defTabSz="1152144" rtl="0" eaLnBrk="1" latinLnBrk="0" hangingPunct="1">
        <a:spcBef>
          <a:spcPct val="0"/>
        </a:spcBef>
        <a:buNone/>
        <a:defRPr sz="5500" kern="1200">
          <a:solidFill>
            <a:schemeClr val="tx1"/>
          </a:solidFill>
          <a:latin typeface="+mj-lt"/>
          <a:ea typeface="+mj-ea"/>
          <a:cs typeface="+mj-cs"/>
        </a:defRPr>
      </a:lvl1pPr>
    </p:titleStyle>
    <p:bodyStyle>
      <a:lvl1pPr marL="432054" indent="-432054" algn="l" defTabSz="1152144" rtl="0" eaLnBrk="1" latinLnBrk="0" hangingPunct="1">
        <a:spcBef>
          <a:spcPct val="20000"/>
        </a:spcBef>
        <a:buFont typeface="Arial" pitchFamily="34" charset="0"/>
        <a:buChar char="•"/>
        <a:defRPr sz="4000" kern="1200">
          <a:solidFill>
            <a:schemeClr val="tx1"/>
          </a:solidFill>
          <a:latin typeface="+mn-lt"/>
          <a:ea typeface="+mn-ea"/>
          <a:cs typeface="+mn-cs"/>
        </a:defRPr>
      </a:lvl1pPr>
      <a:lvl2pPr marL="936117" indent="-360045" algn="l" defTabSz="1152144" rtl="0" eaLnBrk="1" latinLnBrk="0" hangingPunct="1">
        <a:spcBef>
          <a:spcPct val="20000"/>
        </a:spcBef>
        <a:buFont typeface="Arial" pitchFamily="34" charset="0"/>
        <a:buChar char="–"/>
        <a:defRPr sz="3500" kern="1200">
          <a:solidFill>
            <a:schemeClr val="tx1"/>
          </a:solidFill>
          <a:latin typeface="+mn-lt"/>
          <a:ea typeface="+mn-ea"/>
          <a:cs typeface="+mn-cs"/>
        </a:defRPr>
      </a:lvl2pPr>
      <a:lvl3pPr marL="1440180" indent="-288036" algn="l" defTabSz="1152144" rtl="0" eaLnBrk="1" latinLnBrk="0" hangingPunct="1">
        <a:spcBef>
          <a:spcPct val="20000"/>
        </a:spcBef>
        <a:buFont typeface="Arial" pitchFamily="34" charset="0"/>
        <a:buChar char="•"/>
        <a:defRPr sz="3000" kern="1200">
          <a:solidFill>
            <a:schemeClr val="tx1"/>
          </a:solidFill>
          <a:latin typeface="+mn-lt"/>
          <a:ea typeface="+mn-ea"/>
          <a:cs typeface="+mn-cs"/>
        </a:defRPr>
      </a:lvl3pPr>
      <a:lvl4pPr marL="2016252"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4pPr>
      <a:lvl5pPr marL="2592324"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5pPr>
      <a:lvl6pPr marL="3168396"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6pPr>
      <a:lvl7pPr marL="3744468"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7pPr>
      <a:lvl8pPr marL="4320540"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8pPr>
      <a:lvl9pPr marL="4896612"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9pPr>
    </p:bodyStyle>
    <p:otherStyle>
      <a:defPPr>
        <a:defRPr lang="zh-CN"/>
      </a:defPPr>
      <a:lvl1pPr marL="0" algn="l" defTabSz="1152144" rtl="0" eaLnBrk="1" latinLnBrk="0" hangingPunct="1">
        <a:defRPr sz="2300" kern="1200">
          <a:solidFill>
            <a:schemeClr val="tx1"/>
          </a:solidFill>
          <a:latin typeface="+mn-lt"/>
          <a:ea typeface="+mn-ea"/>
          <a:cs typeface="+mn-cs"/>
        </a:defRPr>
      </a:lvl1pPr>
      <a:lvl2pPr marL="576072" algn="l" defTabSz="1152144" rtl="0" eaLnBrk="1" latinLnBrk="0" hangingPunct="1">
        <a:defRPr sz="2300" kern="1200">
          <a:solidFill>
            <a:schemeClr val="tx1"/>
          </a:solidFill>
          <a:latin typeface="+mn-lt"/>
          <a:ea typeface="+mn-ea"/>
          <a:cs typeface="+mn-cs"/>
        </a:defRPr>
      </a:lvl2pPr>
      <a:lvl3pPr marL="1152144" algn="l" defTabSz="1152144" rtl="0" eaLnBrk="1" latinLnBrk="0" hangingPunct="1">
        <a:defRPr sz="2300" kern="1200">
          <a:solidFill>
            <a:schemeClr val="tx1"/>
          </a:solidFill>
          <a:latin typeface="+mn-lt"/>
          <a:ea typeface="+mn-ea"/>
          <a:cs typeface="+mn-cs"/>
        </a:defRPr>
      </a:lvl3pPr>
      <a:lvl4pPr marL="1728216" algn="l" defTabSz="1152144" rtl="0" eaLnBrk="1" latinLnBrk="0" hangingPunct="1">
        <a:defRPr sz="2300" kern="1200">
          <a:solidFill>
            <a:schemeClr val="tx1"/>
          </a:solidFill>
          <a:latin typeface="+mn-lt"/>
          <a:ea typeface="+mn-ea"/>
          <a:cs typeface="+mn-cs"/>
        </a:defRPr>
      </a:lvl4pPr>
      <a:lvl5pPr marL="2304288" algn="l" defTabSz="1152144" rtl="0" eaLnBrk="1" latinLnBrk="0" hangingPunct="1">
        <a:defRPr sz="2300" kern="1200">
          <a:solidFill>
            <a:schemeClr val="tx1"/>
          </a:solidFill>
          <a:latin typeface="+mn-lt"/>
          <a:ea typeface="+mn-ea"/>
          <a:cs typeface="+mn-cs"/>
        </a:defRPr>
      </a:lvl5pPr>
      <a:lvl6pPr marL="2880360" algn="l" defTabSz="1152144" rtl="0" eaLnBrk="1" latinLnBrk="0" hangingPunct="1">
        <a:defRPr sz="2300" kern="1200">
          <a:solidFill>
            <a:schemeClr val="tx1"/>
          </a:solidFill>
          <a:latin typeface="+mn-lt"/>
          <a:ea typeface="+mn-ea"/>
          <a:cs typeface="+mn-cs"/>
        </a:defRPr>
      </a:lvl6pPr>
      <a:lvl7pPr marL="3456432" algn="l" defTabSz="1152144" rtl="0" eaLnBrk="1" latinLnBrk="0" hangingPunct="1">
        <a:defRPr sz="2300" kern="1200">
          <a:solidFill>
            <a:schemeClr val="tx1"/>
          </a:solidFill>
          <a:latin typeface="+mn-lt"/>
          <a:ea typeface="+mn-ea"/>
          <a:cs typeface="+mn-cs"/>
        </a:defRPr>
      </a:lvl7pPr>
      <a:lvl8pPr marL="4032504" algn="l" defTabSz="1152144" rtl="0" eaLnBrk="1" latinLnBrk="0" hangingPunct="1">
        <a:defRPr sz="2300" kern="1200">
          <a:solidFill>
            <a:schemeClr val="tx1"/>
          </a:solidFill>
          <a:latin typeface="+mn-lt"/>
          <a:ea typeface="+mn-ea"/>
          <a:cs typeface="+mn-cs"/>
        </a:defRPr>
      </a:lvl8pPr>
      <a:lvl9pPr marL="4608576" algn="l" defTabSz="1152144" rtl="0" eaLnBrk="1" latinLnBrk="0" hangingPunct="1">
        <a:defRPr sz="23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5.wm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 Id="rId5" Type="http://schemas.openxmlformats.org/officeDocument/2006/relationships/image" Target="../media/image9.png"/><Relationship Id="rId4" Type="http://schemas.openxmlformats.org/officeDocument/2006/relationships/image" Target="../media/image8.png"/></Relationships>
</file>

<file path=ppt/slides/_rels/slide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 Id="rId5" Type="http://schemas.openxmlformats.org/officeDocument/2006/relationships/image" Target="../media/image13.png"/><Relationship Id="rId4" Type="http://schemas.openxmlformats.org/officeDocument/2006/relationships/image" Target="../media/image12.png"/></Relationships>
</file>

<file path=ppt/slides/_rels/slide6.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image" Target="../media/image14.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kejian/" TargetMode="External"/><Relationship Id="rId2" Type="http://schemas.openxmlformats.org/officeDocument/2006/relationships/hyperlink" Target="http://www.1ppt.com/moban/" TargetMode="External"/><Relationship Id="rId1" Type="http://schemas.openxmlformats.org/officeDocument/2006/relationships/slideLayout" Target="../slideLayouts/slideLayout5.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image" Target="../media/image16.png"/><Relationship Id="rId10" Type="http://schemas.openxmlformats.org/officeDocument/2006/relationships/hyperlink" Target="http://www.1ppt.com/word/" TargetMode="External"/><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image" Target="../media/image1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直接连接符 71"/>
          <p:cNvCxnSpPr>
            <a:stCxn id="120" idx="6"/>
            <a:endCxn id="79" idx="2"/>
          </p:cNvCxnSpPr>
          <p:nvPr/>
        </p:nvCxnSpPr>
        <p:spPr>
          <a:xfrm>
            <a:off x="6123037" y="2438365"/>
            <a:ext cx="93275" cy="2099199"/>
          </a:xfrm>
          <a:prstGeom prst="line">
            <a:avLst/>
          </a:prstGeom>
          <a:noFill/>
          <a:ln w="28575" cap="flat" cmpd="sng" algn="ctr">
            <a:solidFill>
              <a:srgbClr val="5F5F5F"/>
            </a:solidFill>
            <a:prstDash val="solid"/>
          </a:ln>
          <a:effectLst/>
        </p:spPr>
      </p:cxnSp>
      <p:cxnSp>
        <p:nvCxnSpPr>
          <p:cNvPr id="73" name="直接连接符 72"/>
          <p:cNvCxnSpPr>
            <a:stCxn id="108" idx="2"/>
            <a:endCxn id="79" idx="6"/>
          </p:cNvCxnSpPr>
          <p:nvPr/>
        </p:nvCxnSpPr>
        <p:spPr>
          <a:xfrm>
            <a:off x="7313828" y="2444460"/>
            <a:ext cx="85346" cy="2093105"/>
          </a:xfrm>
          <a:prstGeom prst="line">
            <a:avLst/>
          </a:prstGeom>
          <a:noFill/>
          <a:ln w="28575" cap="flat" cmpd="sng" algn="ctr">
            <a:solidFill>
              <a:srgbClr val="5F5F5F"/>
            </a:solidFill>
            <a:prstDash val="solid"/>
          </a:ln>
          <a:effectLst/>
        </p:spPr>
      </p:cxnSp>
      <p:cxnSp>
        <p:nvCxnSpPr>
          <p:cNvPr id="74" name="直接连接符 73"/>
          <p:cNvCxnSpPr>
            <a:stCxn id="105" idx="0"/>
            <a:endCxn id="91" idx="6"/>
          </p:cNvCxnSpPr>
          <p:nvPr/>
        </p:nvCxnSpPr>
        <p:spPr>
          <a:xfrm flipH="1">
            <a:off x="10114508" y="1410188"/>
            <a:ext cx="934769" cy="3127378"/>
          </a:xfrm>
          <a:prstGeom prst="line">
            <a:avLst/>
          </a:prstGeom>
          <a:noFill/>
          <a:ln w="28575" cap="flat" cmpd="sng" algn="ctr">
            <a:solidFill>
              <a:srgbClr val="5F5F5F"/>
            </a:solidFill>
            <a:prstDash val="solid"/>
          </a:ln>
          <a:effectLst/>
        </p:spPr>
      </p:cxnSp>
      <p:cxnSp>
        <p:nvCxnSpPr>
          <p:cNvPr id="75" name="直接连接符 74"/>
          <p:cNvCxnSpPr>
            <a:stCxn id="108" idx="6"/>
            <a:endCxn id="91" idx="2"/>
          </p:cNvCxnSpPr>
          <p:nvPr/>
        </p:nvCxnSpPr>
        <p:spPr>
          <a:xfrm>
            <a:off x="8496690" y="2444460"/>
            <a:ext cx="434953" cy="2093105"/>
          </a:xfrm>
          <a:prstGeom prst="line">
            <a:avLst/>
          </a:prstGeom>
          <a:noFill/>
          <a:ln w="28575" cap="flat" cmpd="sng" algn="ctr">
            <a:solidFill>
              <a:srgbClr val="5F5F5F"/>
            </a:solidFill>
            <a:prstDash val="solid"/>
          </a:ln>
          <a:effectLst/>
        </p:spPr>
      </p:cxnSp>
      <p:cxnSp>
        <p:nvCxnSpPr>
          <p:cNvPr id="76" name="直接连接符 75"/>
          <p:cNvCxnSpPr>
            <a:stCxn id="89" idx="2"/>
            <a:endCxn id="101" idx="6"/>
          </p:cNvCxnSpPr>
          <p:nvPr/>
        </p:nvCxnSpPr>
        <p:spPr>
          <a:xfrm>
            <a:off x="6676283" y="5649608"/>
            <a:ext cx="2973128" cy="0"/>
          </a:xfrm>
          <a:prstGeom prst="line">
            <a:avLst/>
          </a:prstGeom>
          <a:noFill/>
          <a:ln w="76200" cap="flat" cmpd="sng" algn="ctr">
            <a:solidFill>
              <a:sysClr val="window" lastClr="FFFFFF">
                <a:lumMod val="50000"/>
              </a:sysClr>
            </a:solidFill>
            <a:prstDash val="solid"/>
          </a:ln>
          <a:effectLst/>
        </p:spPr>
      </p:cxnSp>
      <p:cxnSp>
        <p:nvCxnSpPr>
          <p:cNvPr id="77" name="直接连接符 76"/>
          <p:cNvCxnSpPr/>
          <p:nvPr/>
        </p:nvCxnSpPr>
        <p:spPr>
          <a:xfrm>
            <a:off x="4425614" y="1303933"/>
            <a:ext cx="7168071" cy="0"/>
          </a:xfrm>
          <a:prstGeom prst="line">
            <a:avLst/>
          </a:prstGeom>
          <a:noFill/>
          <a:ln w="76200" cap="flat" cmpd="sng" algn="ctr">
            <a:solidFill>
              <a:sysClr val="window" lastClr="FFFFFF">
                <a:lumMod val="50000"/>
              </a:sysClr>
            </a:solidFill>
            <a:prstDash val="solid"/>
          </a:ln>
          <a:effectLst/>
        </p:spPr>
      </p:cxnSp>
      <p:grpSp>
        <p:nvGrpSpPr>
          <p:cNvPr id="78" name="组合 77"/>
          <p:cNvGrpSpPr/>
          <p:nvPr/>
        </p:nvGrpSpPr>
        <p:grpSpPr>
          <a:xfrm>
            <a:off x="6216311" y="3946187"/>
            <a:ext cx="1182862" cy="1182754"/>
            <a:chOff x="4408934" y="3821976"/>
            <a:chExt cx="938728" cy="938728"/>
          </a:xfrm>
        </p:grpSpPr>
        <p:sp>
          <p:nvSpPr>
            <p:cNvPr id="79" name="椭圆 78"/>
            <p:cNvSpPr/>
            <p:nvPr/>
          </p:nvSpPr>
          <p:spPr>
            <a:xfrm flipV="1">
              <a:off x="4408934" y="3821976"/>
              <a:ext cx="938728" cy="938728"/>
            </a:xfrm>
            <a:prstGeom prst="ellipse">
              <a:avLst/>
            </a:prstGeom>
            <a:solidFill>
              <a:srgbClr val="7030A0"/>
            </a:solidFill>
            <a:ln w="25400" cap="flat" cmpd="sng" algn="ctr">
              <a:solidFill>
                <a:srgbClr val="954ECA"/>
              </a:solidFill>
              <a:prstDash val="solid"/>
            </a:ln>
            <a:effectLst/>
          </p:spPr>
          <p:txBody>
            <a:bodyPr rtlCol="0" anchor="ctr"/>
            <a:lstStyle/>
            <a:p>
              <a:pPr algn="ctr" defTabSz="1152144" fontAlgn="auto">
                <a:spcBef>
                  <a:spcPts val="0"/>
                </a:spcBef>
                <a:spcAft>
                  <a:spcPts val="0"/>
                </a:spcAft>
                <a:defRPr/>
              </a:pPr>
              <a:endParaRPr lang="zh-CN" altLang="en-US" sz="2300" kern="0">
                <a:solidFill>
                  <a:sysClr val="window" lastClr="FFFFFF"/>
                </a:solidFill>
                <a:latin typeface="Calibri"/>
                <a:ea typeface="宋体"/>
              </a:endParaRPr>
            </a:p>
          </p:txBody>
        </p:sp>
        <p:sp>
          <p:nvSpPr>
            <p:cNvPr id="80" name="椭圆 79"/>
            <p:cNvSpPr/>
            <p:nvPr/>
          </p:nvSpPr>
          <p:spPr>
            <a:xfrm flipV="1">
              <a:off x="4519306" y="3933451"/>
              <a:ext cx="717812" cy="717812"/>
            </a:xfrm>
            <a:prstGeom prst="ellipse">
              <a:avLst/>
            </a:prstGeom>
            <a:solidFill>
              <a:sysClr val="window" lastClr="FFFFFF"/>
            </a:solidFill>
            <a:ln w="25400" cap="flat" cmpd="sng" algn="ctr">
              <a:solidFill>
                <a:srgbClr val="652B91"/>
              </a:solidFill>
              <a:prstDash val="solid"/>
            </a:ln>
            <a:effectLst>
              <a:innerShdw blurRad="114300">
                <a:prstClr val="black"/>
              </a:innerShdw>
            </a:effectLst>
          </p:spPr>
          <p:txBody>
            <a:bodyPr rtlCol="0" anchor="ctr"/>
            <a:lstStyle/>
            <a:p>
              <a:pPr algn="ctr" defTabSz="1152144" fontAlgn="auto">
                <a:spcBef>
                  <a:spcPts val="0"/>
                </a:spcBef>
                <a:spcAft>
                  <a:spcPts val="0"/>
                </a:spcAft>
                <a:defRPr/>
              </a:pPr>
              <a:endParaRPr lang="zh-CN" altLang="en-US" sz="2300" kern="0">
                <a:solidFill>
                  <a:sysClr val="window" lastClr="FFFFFF"/>
                </a:solidFill>
                <a:latin typeface="Calibri"/>
                <a:ea typeface="宋体"/>
              </a:endParaRPr>
            </a:p>
          </p:txBody>
        </p:sp>
      </p:grpSp>
      <p:grpSp>
        <p:nvGrpSpPr>
          <p:cNvPr id="81" name="组合 80"/>
          <p:cNvGrpSpPr/>
          <p:nvPr/>
        </p:nvGrpSpPr>
        <p:grpSpPr>
          <a:xfrm flipV="1">
            <a:off x="6592022" y="4316477"/>
            <a:ext cx="431943" cy="1270173"/>
            <a:chOff x="4252755" y="1825838"/>
            <a:chExt cx="409163" cy="1203297"/>
          </a:xfrm>
          <a:effectLst>
            <a:outerShdw blurRad="50800" dist="38100" dir="5400000" algn="t" rotWithShape="0">
              <a:prstClr val="black">
                <a:alpha val="40000"/>
              </a:prstClr>
            </a:outerShdw>
          </a:effectLst>
        </p:grpSpPr>
        <p:grpSp>
          <p:nvGrpSpPr>
            <p:cNvPr id="82" name="组合 81"/>
            <p:cNvGrpSpPr/>
            <p:nvPr/>
          </p:nvGrpSpPr>
          <p:grpSpPr>
            <a:xfrm>
              <a:off x="4252755" y="1825838"/>
              <a:ext cx="409163" cy="1203297"/>
              <a:chOff x="4252755" y="1825838"/>
              <a:chExt cx="409163" cy="1203297"/>
            </a:xfrm>
          </p:grpSpPr>
          <p:sp>
            <p:nvSpPr>
              <p:cNvPr id="87" name="矩形 86"/>
              <p:cNvSpPr/>
              <p:nvPr/>
            </p:nvSpPr>
            <p:spPr>
              <a:xfrm>
                <a:off x="4418923" y="1825838"/>
                <a:ext cx="94534" cy="883082"/>
              </a:xfrm>
              <a:prstGeom prst="rect">
                <a:avLst/>
              </a:prstGeom>
              <a:gradFill flip="none" rotWithShape="1">
                <a:gsLst>
                  <a:gs pos="49000">
                    <a:sysClr val="window" lastClr="FFFFFF">
                      <a:lumMod val="85000"/>
                    </a:sysClr>
                  </a:gs>
                  <a:gs pos="9000">
                    <a:sysClr val="window" lastClr="FFFFFF">
                      <a:lumMod val="50000"/>
                    </a:sysClr>
                  </a:gs>
                  <a:gs pos="98000">
                    <a:sysClr val="windowText" lastClr="000000">
                      <a:lumMod val="85000"/>
                      <a:lumOff val="15000"/>
                    </a:sysClr>
                  </a:gs>
                </a:gsLst>
                <a:lin ang="0" scaled="1"/>
                <a:tileRect/>
              </a:grad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defTabSz="1152144" fontAlgn="auto">
                  <a:spcBef>
                    <a:spcPts val="0"/>
                  </a:spcBef>
                  <a:spcAft>
                    <a:spcPts val="0"/>
                  </a:spcAft>
                  <a:defRPr/>
                </a:pPr>
                <a:endParaRPr lang="zh-CN" altLang="en-US" sz="2300" kern="0">
                  <a:solidFill>
                    <a:sysClr val="window" lastClr="FFFFFF"/>
                  </a:solidFill>
                  <a:latin typeface="Calibri"/>
                  <a:ea typeface="宋体"/>
                </a:endParaRPr>
              </a:p>
            </p:txBody>
          </p:sp>
          <p:sp>
            <p:nvSpPr>
              <p:cNvPr id="88" name="椭圆 87"/>
              <p:cNvSpPr/>
              <p:nvPr/>
            </p:nvSpPr>
            <p:spPr>
              <a:xfrm>
                <a:off x="4252755" y="2619972"/>
                <a:ext cx="409163" cy="409163"/>
              </a:xfrm>
              <a:prstGeom prst="ellipse">
                <a:avLst/>
              </a:prstGeom>
              <a:solidFill>
                <a:sysClr val="window" lastClr="FFFFFF">
                  <a:lumMod val="85000"/>
                </a:sysClr>
              </a:solid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defTabSz="1152144" fontAlgn="auto">
                  <a:spcBef>
                    <a:spcPts val="0"/>
                  </a:spcBef>
                  <a:spcAft>
                    <a:spcPts val="0"/>
                  </a:spcAft>
                  <a:defRPr/>
                </a:pPr>
                <a:endParaRPr lang="zh-CN" altLang="en-US" sz="2300" kern="0">
                  <a:solidFill>
                    <a:sysClr val="window" lastClr="FFFFFF"/>
                  </a:solidFill>
                  <a:latin typeface="Calibri"/>
                  <a:ea typeface="宋体"/>
                </a:endParaRPr>
              </a:p>
            </p:txBody>
          </p:sp>
        </p:grpSp>
        <p:grpSp>
          <p:nvGrpSpPr>
            <p:cNvPr id="83" name="组合 82"/>
            <p:cNvGrpSpPr/>
            <p:nvPr/>
          </p:nvGrpSpPr>
          <p:grpSpPr>
            <a:xfrm rot="1267204">
              <a:off x="4309455" y="2671937"/>
              <a:ext cx="301040" cy="301040"/>
              <a:chOff x="3518404" y="1580443"/>
              <a:chExt cx="1276350" cy="1276350"/>
            </a:xfrm>
          </p:grpSpPr>
          <p:sp>
            <p:nvSpPr>
              <p:cNvPr id="84" name="椭圆 83"/>
              <p:cNvSpPr/>
              <p:nvPr/>
            </p:nvSpPr>
            <p:spPr bwMode="auto">
              <a:xfrm>
                <a:off x="3518404" y="1580443"/>
                <a:ext cx="1276350" cy="1276350"/>
              </a:xfrm>
              <a:prstGeom prst="ellipse">
                <a:avLst/>
              </a:prstGeom>
              <a:solidFill>
                <a:srgbClr val="7030A0"/>
              </a:solidFill>
              <a:ln w="6350" cap="flat" cmpd="sng" algn="ctr">
                <a:solidFill>
                  <a:srgbClr val="8439BD"/>
                </a:solidFill>
                <a:prstDash val="solid"/>
              </a:ln>
              <a:effectLst/>
            </p:spPr>
            <p:txBody>
              <a:bodyPr anchor="ctr"/>
              <a:lstStyle/>
              <a:p>
                <a:pPr algn="ctr" defTabSz="1152144" fontAlgn="auto">
                  <a:spcBef>
                    <a:spcPts val="0"/>
                  </a:spcBef>
                  <a:spcAft>
                    <a:spcPts val="0"/>
                  </a:spcAft>
                  <a:defRPr/>
                </a:pPr>
                <a:endParaRPr lang="zh-CN" altLang="en-US" sz="2300" kern="0">
                  <a:solidFill>
                    <a:sysClr val="window" lastClr="FFFFFF"/>
                  </a:solidFill>
                  <a:latin typeface="Calibri"/>
                  <a:ea typeface="宋体"/>
                </a:endParaRPr>
              </a:p>
            </p:txBody>
          </p:sp>
          <p:sp>
            <p:nvSpPr>
              <p:cNvPr id="85" name="椭圆 84"/>
              <p:cNvSpPr/>
              <p:nvPr/>
            </p:nvSpPr>
            <p:spPr bwMode="auto">
              <a:xfrm rot="20122633">
                <a:off x="3974016" y="2569456"/>
                <a:ext cx="774700" cy="266700"/>
              </a:xfrm>
              <a:prstGeom prst="ellipse">
                <a:avLst/>
              </a:prstGeom>
              <a:gradFill flip="none" rotWithShape="1">
                <a:gsLst>
                  <a:gs pos="0">
                    <a:sysClr val="window" lastClr="FFFFFF">
                      <a:alpha val="55000"/>
                    </a:sysClr>
                  </a:gs>
                  <a:gs pos="50000">
                    <a:sysClr val="window" lastClr="FFFFFF">
                      <a:shade val="67500"/>
                      <a:satMod val="115000"/>
                      <a:alpha val="12000"/>
                    </a:sysClr>
                  </a:gs>
                  <a:gs pos="100000">
                    <a:sysClr val="window" lastClr="FFFFFF">
                      <a:shade val="100000"/>
                      <a:satMod val="115000"/>
                      <a:alpha val="0"/>
                    </a:sysClr>
                  </a:gs>
                </a:gsLst>
                <a:path path="shape">
                  <a:fillToRect l="50000" t="50000" r="50000" b="50000"/>
                </a:path>
                <a:tileRect/>
              </a:gradFill>
              <a:ln w="25400" cap="flat" cmpd="sng" algn="ctr">
                <a:noFill/>
                <a:prstDash val="solid"/>
              </a:ln>
              <a:effectLst/>
            </p:spPr>
            <p:txBody>
              <a:bodyPr anchor="ctr"/>
              <a:lstStyle/>
              <a:p>
                <a:pPr algn="ctr" defTabSz="1152144" fontAlgn="auto">
                  <a:spcBef>
                    <a:spcPts val="0"/>
                  </a:spcBef>
                  <a:spcAft>
                    <a:spcPts val="0"/>
                  </a:spcAft>
                  <a:defRPr/>
                </a:pPr>
                <a:endParaRPr lang="zh-CN" altLang="en-US" sz="2300" kern="0">
                  <a:solidFill>
                    <a:sysClr val="window" lastClr="FFFFFF"/>
                  </a:solidFill>
                  <a:latin typeface="Calibri"/>
                  <a:ea typeface="宋体"/>
                </a:endParaRPr>
              </a:p>
            </p:txBody>
          </p:sp>
          <p:sp>
            <p:nvSpPr>
              <p:cNvPr id="86" name="椭圆 85"/>
              <p:cNvSpPr/>
              <p:nvPr/>
            </p:nvSpPr>
            <p:spPr bwMode="auto">
              <a:xfrm rot="912585">
                <a:off x="3692475" y="1631589"/>
                <a:ext cx="838059" cy="838059"/>
              </a:xfrm>
              <a:prstGeom prst="ellipse">
                <a:avLst/>
              </a:prstGeom>
              <a:gradFill flip="none" rotWithShape="1">
                <a:gsLst>
                  <a:gs pos="0">
                    <a:sysClr val="window" lastClr="FFFFFF">
                      <a:alpha val="0"/>
                    </a:sysClr>
                  </a:gs>
                  <a:gs pos="16000">
                    <a:sysClr val="window" lastClr="FFFFFF">
                      <a:alpha val="51000"/>
                    </a:sysClr>
                  </a:gs>
                  <a:gs pos="30000">
                    <a:sysClr val="window" lastClr="FFFFFF">
                      <a:alpha val="0"/>
                    </a:sysClr>
                  </a:gs>
                </a:gsLst>
                <a:lin ang="2700000" scaled="1"/>
                <a:tileRect/>
              </a:gradFill>
              <a:ln w="25400" cap="flat" cmpd="sng" algn="ctr">
                <a:noFill/>
                <a:prstDash val="solid"/>
              </a:ln>
              <a:effectLst/>
            </p:spPr>
            <p:txBody>
              <a:bodyPr anchor="ctr"/>
              <a:lstStyle/>
              <a:p>
                <a:pPr algn="ctr" defTabSz="1152144" fontAlgn="auto">
                  <a:spcBef>
                    <a:spcPts val="0"/>
                  </a:spcBef>
                  <a:spcAft>
                    <a:spcPts val="0"/>
                  </a:spcAft>
                  <a:defRPr/>
                </a:pPr>
                <a:endParaRPr lang="zh-CN" altLang="en-US" sz="2300" kern="0">
                  <a:solidFill>
                    <a:sysClr val="window" lastClr="FFFFFF"/>
                  </a:solidFill>
                  <a:latin typeface="Calibri"/>
                  <a:ea typeface="宋体"/>
                </a:endParaRPr>
              </a:p>
            </p:txBody>
          </p:sp>
        </p:grpSp>
      </p:grpSp>
      <p:sp>
        <p:nvSpPr>
          <p:cNvPr id="89" name="椭圆 88"/>
          <p:cNvSpPr/>
          <p:nvPr/>
        </p:nvSpPr>
        <p:spPr>
          <a:xfrm flipV="1">
            <a:off x="6676285" y="5524083"/>
            <a:ext cx="251075" cy="251053"/>
          </a:xfrm>
          <a:prstGeom prst="ellipse">
            <a:avLst/>
          </a:prstGeom>
          <a:gradFill flip="none" rotWithShape="1">
            <a:gsLst>
              <a:gs pos="0">
                <a:sysClr val="window" lastClr="FFFFFF">
                  <a:lumMod val="65000"/>
                </a:sysClr>
              </a:gs>
              <a:gs pos="58000">
                <a:sysClr val="windowText" lastClr="000000">
                  <a:lumMod val="75000"/>
                  <a:lumOff val="25000"/>
                </a:sysClr>
              </a:gs>
            </a:gsLst>
            <a:path path="circle">
              <a:fillToRect l="50000" t="50000" r="50000" b="50000"/>
            </a:path>
            <a:tileRect/>
          </a:gradFill>
          <a:ln w="25400" cap="flat" cmpd="sng" algn="ctr">
            <a:noFill/>
            <a:prstDash val="solid"/>
          </a:ln>
          <a:effectLst/>
        </p:spPr>
        <p:txBody>
          <a:bodyPr lIns="115214" tIns="57607" rIns="115214" bIns="57607" rtlCol="0" anchor="ctr"/>
          <a:lstStyle/>
          <a:p>
            <a:pPr algn="ctr" defTabSz="1152144" fontAlgn="auto">
              <a:spcBef>
                <a:spcPts val="0"/>
              </a:spcBef>
              <a:spcAft>
                <a:spcPts val="0"/>
              </a:spcAft>
              <a:defRPr/>
            </a:pPr>
            <a:endParaRPr lang="zh-CN" altLang="en-US" sz="2300" kern="0">
              <a:solidFill>
                <a:sysClr val="window" lastClr="FFFFFF"/>
              </a:solidFill>
              <a:latin typeface="Calibri"/>
              <a:ea typeface="宋体"/>
            </a:endParaRPr>
          </a:p>
        </p:txBody>
      </p:sp>
      <p:grpSp>
        <p:nvGrpSpPr>
          <p:cNvPr id="90" name="组合 89"/>
          <p:cNvGrpSpPr/>
          <p:nvPr/>
        </p:nvGrpSpPr>
        <p:grpSpPr>
          <a:xfrm>
            <a:off x="8931644" y="3946187"/>
            <a:ext cx="1182862" cy="1182754"/>
            <a:chOff x="6563841" y="3821976"/>
            <a:chExt cx="938728" cy="938728"/>
          </a:xfrm>
        </p:grpSpPr>
        <p:sp>
          <p:nvSpPr>
            <p:cNvPr id="91" name="椭圆 90"/>
            <p:cNvSpPr/>
            <p:nvPr/>
          </p:nvSpPr>
          <p:spPr>
            <a:xfrm flipV="1">
              <a:off x="6563841" y="3821976"/>
              <a:ext cx="938728" cy="938728"/>
            </a:xfrm>
            <a:prstGeom prst="ellipse">
              <a:avLst/>
            </a:prstGeom>
            <a:solidFill>
              <a:srgbClr val="7030A0"/>
            </a:solidFill>
            <a:ln w="25400" cap="flat" cmpd="sng" algn="ctr">
              <a:solidFill>
                <a:srgbClr val="954ECA"/>
              </a:solidFill>
              <a:prstDash val="solid"/>
            </a:ln>
            <a:effectLst/>
          </p:spPr>
          <p:txBody>
            <a:bodyPr rtlCol="0" anchor="ctr"/>
            <a:lstStyle/>
            <a:p>
              <a:pPr algn="ctr" defTabSz="1152144" fontAlgn="auto">
                <a:spcBef>
                  <a:spcPts val="0"/>
                </a:spcBef>
                <a:spcAft>
                  <a:spcPts val="0"/>
                </a:spcAft>
                <a:defRPr/>
              </a:pPr>
              <a:endParaRPr lang="zh-CN" altLang="en-US" sz="2300" kern="0">
                <a:solidFill>
                  <a:sysClr val="window" lastClr="FFFFFF"/>
                </a:solidFill>
                <a:latin typeface="Calibri"/>
                <a:ea typeface="宋体"/>
              </a:endParaRPr>
            </a:p>
          </p:txBody>
        </p:sp>
        <p:sp>
          <p:nvSpPr>
            <p:cNvPr id="92" name="椭圆 91"/>
            <p:cNvSpPr/>
            <p:nvPr/>
          </p:nvSpPr>
          <p:spPr>
            <a:xfrm flipV="1">
              <a:off x="6674213" y="3921419"/>
              <a:ext cx="717812" cy="717812"/>
            </a:xfrm>
            <a:prstGeom prst="ellipse">
              <a:avLst/>
            </a:prstGeom>
            <a:solidFill>
              <a:sysClr val="window" lastClr="FFFFFF"/>
            </a:solidFill>
            <a:ln w="25400" cap="flat" cmpd="sng" algn="ctr">
              <a:solidFill>
                <a:srgbClr val="652B91"/>
              </a:solidFill>
              <a:prstDash val="solid"/>
            </a:ln>
            <a:effectLst>
              <a:innerShdw blurRad="114300">
                <a:prstClr val="black"/>
              </a:innerShdw>
            </a:effectLst>
          </p:spPr>
          <p:txBody>
            <a:bodyPr rtlCol="0" anchor="ctr"/>
            <a:lstStyle/>
            <a:p>
              <a:pPr algn="ctr" defTabSz="1152144" fontAlgn="auto">
                <a:spcBef>
                  <a:spcPts val="0"/>
                </a:spcBef>
                <a:spcAft>
                  <a:spcPts val="0"/>
                </a:spcAft>
                <a:defRPr/>
              </a:pPr>
              <a:endParaRPr lang="zh-CN" altLang="en-US" sz="2300" kern="0">
                <a:solidFill>
                  <a:sysClr val="window" lastClr="FFFFFF"/>
                </a:solidFill>
                <a:latin typeface="Calibri"/>
                <a:ea typeface="宋体"/>
              </a:endParaRPr>
            </a:p>
          </p:txBody>
        </p:sp>
      </p:grpSp>
      <p:grpSp>
        <p:nvGrpSpPr>
          <p:cNvPr id="93" name="组合 92"/>
          <p:cNvGrpSpPr/>
          <p:nvPr/>
        </p:nvGrpSpPr>
        <p:grpSpPr>
          <a:xfrm flipV="1">
            <a:off x="9314070" y="4316477"/>
            <a:ext cx="431943" cy="1270173"/>
            <a:chOff x="4252762" y="1825836"/>
            <a:chExt cx="409164" cy="1203296"/>
          </a:xfrm>
          <a:effectLst>
            <a:outerShdw blurRad="50800" dist="38100" dir="5400000" algn="t" rotWithShape="0">
              <a:prstClr val="black">
                <a:alpha val="40000"/>
              </a:prstClr>
            </a:outerShdw>
          </a:effectLst>
        </p:grpSpPr>
        <p:grpSp>
          <p:nvGrpSpPr>
            <p:cNvPr id="94" name="组合 93"/>
            <p:cNvGrpSpPr/>
            <p:nvPr/>
          </p:nvGrpSpPr>
          <p:grpSpPr>
            <a:xfrm>
              <a:off x="4252762" y="1825836"/>
              <a:ext cx="409164" cy="1203296"/>
              <a:chOff x="4252755" y="1825838"/>
              <a:chExt cx="409163" cy="1203297"/>
            </a:xfrm>
          </p:grpSpPr>
          <p:sp>
            <p:nvSpPr>
              <p:cNvPr id="99" name="矩形 98"/>
              <p:cNvSpPr/>
              <p:nvPr/>
            </p:nvSpPr>
            <p:spPr>
              <a:xfrm>
                <a:off x="4418923" y="1825838"/>
                <a:ext cx="94534" cy="883082"/>
              </a:xfrm>
              <a:prstGeom prst="rect">
                <a:avLst/>
              </a:prstGeom>
              <a:gradFill flip="none" rotWithShape="1">
                <a:gsLst>
                  <a:gs pos="49000">
                    <a:sysClr val="window" lastClr="FFFFFF">
                      <a:lumMod val="85000"/>
                    </a:sysClr>
                  </a:gs>
                  <a:gs pos="9000">
                    <a:sysClr val="window" lastClr="FFFFFF">
                      <a:lumMod val="50000"/>
                    </a:sysClr>
                  </a:gs>
                  <a:gs pos="98000">
                    <a:sysClr val="windowText" lastClr="000000">
                      <a:lumMod val="85000"/>
                      <a:lumOff val="15000"/>
                    </a:sysClr>
                  </a:gs>
                </a:gsLst>
                <a:lin ang="0" scaled="1"/>
                <a:tileRect/>
              </a:grad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defTabSz="1152144" fontAlgn="auto">
                  <a:spcBef>
                    <a:spcPts val="0"/>
                  </a:spcBef>
                  <a:spcAft>
                    <a:spcPts val="0"/>
                  </a:spcAft>
                  <a:defRPr/>
                </a:pPr>
                <a:endParaRPr lang="zh-CN" altLang="en-US" sz="2300" kern="0">
                  <a:solidFill>
                    <a:sysClr val="window" lastClr="FFFFFF"/>
                  </a:solidFill>
                  <a:latin typeface="Calibri"/>
                  <a:ea typeface="宋体"/>
                </a:endParaRPr>
              </a:p>
            </p:txBody>
          </p:sp>
          <p:sp>
            <p:nvSpPr>
              <p:cNvPr id="100" name="椭圆 99"/>
              <p:cNvSpPr/>
              <p:nvPr/>
            </p:nvSpPr>
            <p:spPr>
              <a:xfrm>
                <a:off x="4252755" y="2619972"/>
                <a:ext cx="409163" cy="409163"/>
              </a:xfrm>
              <a:prstGeom prst="ellipse">
                <a:avLst/>
              </a:prstGeom>
              <a:solidFill>
                <a:sysClr val="window" lastClr="FFFFFF">
                  <a:lumMod val="85000"/>
                </a:sysClr>
              </a:solid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defTabSz="1152144" fontAlgn="auto">
                  <a:spcBef>
                    <a:spcPts val="0"/>
                  </a:spcBef>
                  <a:spcAft>
                    <a:spcPts val="0"/>
                  </a:spcAft>
                  <a:defRPr/>
                </a:pPr>
                <a:endParaRPr lang="zh-CN" altLang="en-US" sz="2300" kern="0">
                  <a:solidFill>
                    <a:sysClr val="window" lastClr="FFFFFF"/>
                  </a:solidFill>
                  <a:latin typeface="Calibri"/>
                  <a:ea typeface="宋体"/>
                </a:endParaRPr>
              </a:p>
            </p:txBody>
          </p:sp>
        </p:grpSp>
        <p:grpSp>
          <p:nvGrpSpPr>
            <p:cNvPr id="95" name="组合 94"/>
            <p:cNvGrpSpPr/>
            <p:nvPr/>
          </p:nvGrpSpPr>
          <p:grpSpPr>
            <a:xfrm rot="1267204">
              <a:off x="4309455" y="2671936"/>
              <a:ext cx="301041" cy="301040"/>
              <a:chOff x="3518404" y="1580443"/>
              <a:chExt cx="1276350" cy="1276350"/>
            </a:xfrm>
          </p:grpSpPr>
          <p:sp>
            <p:nvSpPr>
              <p:cNvPr id="96" name="椭圆 95"/>
              <p:cNvSpPr/>
              <p:nvPr/>
            </p:nvSpPr>
            <p:spPr bwMode="auto">
              <a:xfrm>
                <a:off x="3518404" y="1580443"/>
                <a:ext cx="1276350" cy="1276350"/>
              </a:xfrm>
              <a:prstGeom prst="ellipse">
                <a:avLst/>
              </a:prstGeom>
              <a:solidFill>
                <a:srgbClr val="7030A0"/>
              </a:solidFill>
              <a:ln w="6350" cap="flat" cmpd="sng" algn="ctr">
                <a:solidFill>
                  <a:srgbClr val="8439BD"/>
                </a:solidFill>
                <a:prstDash val="solid"/>
              </a:ln>
              <a:effectLst/>
            </p:spPr>
            <p:txBody>
              <a:bodyPr anchor="ctr"/>
              <a:lstStyle/>
              <a:p>
                <a:pPr algn="ctr" defTabSz="1152144" fontAlgn="auto">
                  <a:spcBef>
                    <a:spcPts val="0"/>
                  </a:spcBef>
                  <a:spcAft>
                    <a:spcPts val="0"/>
                  </a:spcAft>
                  <a:defRPr/>
                </a:pPr>
                <a:endParaRPr lang="zh-CN" altLang="en-US" sz="2300" kern="0">
                  <a:solidFill>
                    <a:sysClr val="window" lastClr="FFFFFF"/>
                  </a:solidFill>
                  <a:latin typeface="Calibri"/>
                  <a:ea typeface="宋体"/>
                </a:endParaRPr>
              </a:p>
            </p:txBody>
          </p:sp>
          <p:sp>
            <p:nvSpPr>
              <p:cNvPr id="97" name="椭圆 96"/>
              <p:cNvSpPr/>
              <p:nvPr/>
            </p:nvSpPr>
            <p:spPr bwMode="auto">
              <a:xfrm rot="20122633">
                <a:off x="3974016" y="2569456"/>
                <a:ext cx="774700" cy="266700"/>
              </a:xfrm>
              <a:prstGeom prst="ellipse">
                <a:avLst/>
              </a:prstGeom>
              <a:gradFill flip="none" rotWithShape="1">
                <a:gsLst>
                  <a:gs pos="0">
                    <a:sysClr val="window" lastClr="FFFFFF">
                      <a:alpha val="55000"/>
                    </a:sysClr>
                  </a:gs>
                  <a:gs pos="50000">
                    <a:sysClr val="window" lastClr="FFFFFF">
                      <a:shade val="67500"/>
                      <a:satMod val="115000"/>
                      <a:alpha val="12000"/>
                    </a:sysClr>
                  </a:gs>
                  <a:gs pos="100000">
                    <a:sysClr val="window" lastClr="FFFFFF">
                      <a:shade val="100000"/>
                      <a:satMod val="115000"/>
                      <a:alpha val="0"/>
                    </a:sysClr>
                  </a:gs>
                </a:gsLst>
                <a:path path="shape">
                  <a:fillToRect l="50000" t="50000" r="50000" b="50000"/>
                </a:path>
                <a:tileRect/>
              </a:gradFill>
              <a:ln w="25400" cap="flat" cmpd="sng" algn="ctr">
                <a:noFill/>
                <a:prstDash val="solid"/>
              </a:ln>
              <a:effectLst/>
            </p:spPr>
            <p:txBody>
              <a:bodyPr anchor="ctr"/>
              <a:lstStyle/>
              <a:p>
                <a:pPr algn="ctr" defTabSz="1152144" fontAlgn="auto">
                  <a:spcBef>
                    <a:spcPts val="0"/>
                  </a:spcBef>
                  <a:spcAft>
                    <a:spcPts val="0"/>
                  </a:spcAft>
                  <a:defRPr/>
                </a:pPr>
                <a:endParaRPr lang="zh-CN" altLang="en-US" sz="2300" kern="0">
                  <a:solidFill>
                    <a:sysClr val="window" lastClr="FFFFFF"/>
                  </a:solidFill>
                  <a:latin typeface="Calibri"/>
                  <a:ea typeface="宋体"/>
                </a:endParaRPr>
              </a:p>
            </p:txBody>
          </p:sp>
          <p:sp>
            <p:nvSpPr>
              <p:cNvPr id="98" name="椭圆 97"/>
              <p:cNvSpPr/>
              <p:nvPr/>
            </p:nvSpPr>
            <p:spPr bwMode="auto">
              <a:xfrm rot="912585">
                <a:off x="3692475" y="1631589"/>
                <a:ext cx="838059" cy="838059"/>
              </a:xfrm>
              <a:prstGeom prst="ellipse">
                <a:avLst/>
              </a:prstGeom>
              <a:gradFill flip="none" rotWithShape="1">
                <a:gsLst>
                  <a:gs pos="0">
                    <a:sysClr val="window" lastClr="FFFFFF">
                      <a:alpha val="0"/>
                    </a:sysClr>
                  </a:gs>
                  <a:gs pos="16000">
                    <a:sysClr val="window" lastClr="FFFFFF">
                      <a:alpha val="51000"/>
                    </a:sysClr>
                  </a:gs>
                  <a:gs pos="30000">
                    <a:sysClr val="window" lastClr="FFFFFF">
                      <a:alpha val="0"/>
                    </a:sysClr>
                  </a:gs>
                </a:gsLst>
                <a:lin ang="2700000" scaled="1"/>
                <a:tileRect/>
              </a:gradFill>
              <a:ln w="25400" cap="flat" cmpd="sng" algn="ctr">
                <a:noFill/>
                <a:prstDash val="solid"/>
              </a:ln>
              <a:effectLst/>
            </p:spPr>
            <p:txBody>
              <a:bodyPr anchor="ctr"/>
              <a:lstStyle/>
              <a:p>
                <a:pPr algn="ctr" defTabSz="1152144" fontAlgn="auto">
                  <a:spcBef>
                    <a:spcPts val="0"/>
                  </a:spcBef>
                  <a:spcAft>
                    <a:spcPts val="0"/>
                  </a:spcAft>
                  <a:defRPr/>
                </a:pPr>
                <a:endParaRPr lang="zh-CN" altLang="en-US" sz="2300" kern="0">
                  <a:solidFill>
                    <a:sysClr val="window" lastClr="FFFFFF"/>
                  </a:solidFill>
                  <a:latin typeface="Calibri"/>
                  <a:ea typeface="宋体"/>
                </a:endParaRPr>
              </a:p>
            </p:txBody>
          </p:sp>
        </p:grpSp>
      </p:grpSp>
      <p:sp>
        <p:nvSpPr>
          <p:cNvPr id="101" name="椭圆 100"/>
          <p:cNvSpPr/>
          <p:nvPr/>
        </p:nvSpPr>
        <p:spPr>
          <a:xfrm flipV="1">
            <a:off x="9398337" y="5524083"/>
            <a:ext cx="251075" cy="251053"/>
          </a:xfrm>
          <a:prstGeom prst="ellipse">
            <a:avLst/>
          </a:prstGeom>
          <a:gradFill flip="none" rotWithShape="1">
            <a:gsLst>
              <a:gs pos="0">
                <a:sysClr val="window" lastClr="FFFFFF">
                  <a:lumMod val="65000"/>
                </a:sysClr>
              </a:gs>
              <a:gs pos="58000">
                <a:sysClr val="windowText" lastClr="000000">
                  <a:lumMod val="75000"/>
                  <a:lumOff val="25000"/>
                </a:sysClr>
              </a:gs>
            </a:gsLst>
            <a:path path="circle">
              <a:fillToRect l="50000" t="50000" r="50000" b="50000"/>
            </a:path>
            <a:tileRect/>
          </a:gradFill>
          <a:ln w="25400" cap="flat" cmpd="sng" algn="ctr">
            <a:noFill/>
            <a:prstDash val="solid"/>
          </a:ln>
          <a:effectLst/>
        </p:spPr>
        <p:txBody>
          <a:bodyPr lIns="115214" tIns="57607" rIns="115214" bIns="57607" rtlCol="0" anchor="ctr"/>
          <a:lstStyle/>
          <a:p>
            <a:pPr algn="ctr" defTabSz="1152144" fontAlgn="auto">
              <a:spcBef>
                <a:spcPts val="0"/>
              </a:spcBef>
              <a:spcAft>
                <a:spcPts val="0"/>
              </a:spcAft>
              <a:defRPr/>
            </a:pPr>
            <a:endParaRPr lang="zh-CN" altLang="en-US" sz="2300" kern="0">
              <a:solidFill>
                <a:sysClr val="window" lastClr="FFFFFF"/>
              </a:solidFill>
              <a:latin typeface="Calibri"/>
              <a:ea typeface="宋体"/>
            </a:endParaRPr>
          </a:p>
        </p:txBody>
      </p:sp>
      <p:cxnSp>
        <p:nvCxnSpPr>
          <p:cNvPr id="102" name="直接连接符 101"/>
          <p:cNvCxnSpPr/>
          <p:nvPr/>
        </p:nvCxnSpPr>
        <p:spPr>
          <a:xfrm>
            <a:off x="8162847" y="5643657"/>
            <a:ext cx="1" cy="1345744"/>
          </a:xfrm>
          <a:prstGeom prst="line">
            <a:avLst/>
          </a:prstGeom>
          <a:noFill/>
          <a:ln w="76200" cap="flat" cmpd="sng" algn="ctr">
            <a:solidFill>
              <a:sysClr val="window" lastClr="FFFFFF">
                <a:lumMod val="50000"/>
              </a:sysClr>
            </a:solidFill>
            <a:prstDash val="solid"/>
          </a:ln>
          <a:effectLst/>
        </p:spPr>
      </p:cxnSp>
      <p:sp>
        <p:nvSpPr>
          <p:cNvPr id="103" name="椭圆 102"/>
          <p:cNvSpPr/>
          <p:nvPr/>
        </p:nvSpPr>
        <p:spPr>
          <a:xfrm flipV="1">
            <a:off x="8046764" y="5554779"/>
            <a:ext cx="251075" cy="251053"/>
          </a:xfrm>
          <a:prstGeom prst="ellipse">
            <a:avLst/>
          </a:prstGeom>
          <a:gradFill flip="none" rotWithShape="1">
            <a:gsLst>
              <a:gs pos="0">
                <a:sysClr val="window" lastClr="FFFFFF">
                  <a:lumMod val="65000"/>
                </a:sysClr>
              </a:gs>
              <a:gs pos="58000">
                <a:sysClr val="windowText" lastClr="000000">
                  <a:lumMod val="75000"/>
                  <a:lumOff val="25000"/>
                </a:sysClr>
              </a:gs>
            </a:gsLst>
            <a:path path="circle">
              <a:fillToRect l="50000" t="50000" r="50000" b="50000"/>
            </a:path>
            <a:tileRect/>
          </a:gradFill>
          <a:ln w="25400" cap="flat" cmpd="sng" algn="ctr">
            <a:noFill/>
            <a:prstDash val="solid"/>
          </a:ln>
          <a:effectLst/>
        </p:spPr>
        <p:txBody>
          <a:bodyPr lIns="115214" tIns="57607" rIns="115214" bIns="57607" rtlCol="0" anchor="ctr"/>
          <a:lstStyle/>
          <a:p>
            <a:pPr algn="ctr" defTabSz="1152144" fontAlgn="auto">
              <a:spcBef>
                <a:spcPts val="0"/>
              </a:spcBef>
              <a:spcAft>
                <a:spcPts val="0"/>
              </a:spcAft>
              <a:defRPr/>
            </a:pPr>
            <a:endParaRPr lang="zh-CN" altLang="en-US" sz="2300" kern="0">
              <a:solidFill>
                <a:sysClr val="window" lastClr="FFFFFF"/>
              </a:solidFill>
              <a:latin typeface="Calibri"/>
              <a:ea typeface="宋体"/>
            </a:endParaRPr>
          </a:p>
        </p:txBody>
      </p:sp>
      <p:sp>
        <p:nvSpPr>
          <p:cNvPr id="104" name="梯形 103"/>
          <p:cNvSpPr/>
          <p:nvPr/>
        </p:nvSpPr>
        <p:spPr>
          <a:xfrm>
            <a:off x="7463403" y="6631820"/>
            <a:ext cx="1378427" cy="1144945"/>
          </a:xfrm>
          <a:prstGeom prst="trapezoid">
            <a:avLst/>
          </a:prstGeom>
          <a:gradFill flip="none" rotWithShape="1">
            <a:gsLst>
              <a:gs pos="0">
                <a:srgbClr val="0070C0">
                  <a:shade val="30000"/>
                  <a:satMod val="115000"/>
                </a:srgbClr>
              </a:gs>
              <a:gs pos="50000">
                <a:srgbClr val="0070C0">
                  <a:shade val="67500"/>
                  <a:satMod val="115000"/>
                </a:srgbClr>
              </a:gs>
              <a:gs pos="100000">
                <a:srgbClr val="0070C0">
                  <a:shade val="100000"/>
                  <a:satMod val="115000"/>
                </a:srgbClr>
              </a:gs>
            </a:gsLst>
            <a:lin ang="16200000" scaled="1"/>
            <a:tileRect/>
          </a:gradFill>
          <a:ln w="25400" cap="flat" cmpd="sng" algn="ctr">
            <a:solidFill>
              <a:srgbClr val="0088EE"/>
            </a:solidFill>
            <a:prstDash val="solid"/>
          </a:ln>
          <a:effectLst/>
        </p:spPr>
        <p:txBody>
          <a:bodyPr lIns="115214" tIns="57607" rIns="115214" bIns="57607" rtlCol="0" anchor="ctr"/>
          <a:lstStyle/>
          <a:p>
            <a:pPr algn="ctr" defTabSz="1152144" fontAlgn="auto">
              <a:spcBef>
                <a:spcPts val="0"/>
              </a:spcBef>
              <a:spcAft>
                <a:spcPts val="0"/>
              </a:spcAft>
              <a:defRPr/>
            </a:pPr>
            <a:endParaRPr lang="zh-CN" altLang="en-US" sz="2300" kern="0">
              <a:solidFill>
                <a:sysClr val="window" lastClr="FFFFFF"/>
              </a:solidFill>
              <a:latin typeface="Calibri"/>
              <a:ea typeface="宋体"/>
            </a:endParaRPr>
          </a:p>
        </p:txBody>
      </p:sp>
      <p:sp>
        <p:nvSpPr>
          <p:cNvPr id="105" name="椭圆 104"/>
          <p:cNvSpPr/>
          <p:nvPr/>
        </p:nvSpPr>
        <p:spPr>
          <a:xfrm flipV="1">
            <a:off x="10923738" y="1159134"/>
            <a:ext cx="251075" cy="251053"/>
          </a:xfrm>
          <a:prstGeom prst="ellipse">
            <a:avLst/>
          </a:prstGeom>
          <a:gradFill flip="none" rotWithShape="1">
            <a:gsLst>
              <a:gs pos="0">
                <a:sysClr val="window" lastClr="FFFFFF">
                  <a:lumMod val="65000"/>
                </a:sysClr>
              </a:gs>
              <a:gs pos="58000">
                <a:sysClr val="windowText" lastClr="000000">
                  <a:lumMod val="75000"/>
                  <a:lumOff val="25000"/>
                </a:sysClr>
              </a:gs>
            </a:gsLst>
            <a:path path="circle">
              <a:fillToRect l="50000" t="50000" r="50000" b="50000"/>
            </a:path>
            <a:tileRect/>
          </a:gradFill>
          <a:ln w="25400" cap="flat" cmpd="sng" algn="ctr">
            <a:noFill/>
            <a:prstDash val="solid"/>
          </a:ln>
          <a:effectLst/>
        </p:spPr>
        <p:txBody>
          <a:bodyPr lIns="115214" tIns="57607" rIns="115214" bIns="57607" rtlCol="0" anchor="ctr"/>
          <a:lstStyle/>
          <a:p>
            <a:pPr algn="ctr" defTabSz="1152144" fontAlgn="auto">
              <a:spcBef>
                <a:spcPts val="0"/>
              </a:spcBef>
              <a:spcAft>
                <a:spcPts val="0"/>
              </a:spcAft>
              <a:defRPr/>
            </a:pPr>
            <a:endParaRPr lang="zh-CN" altLang="en-US" sz="2300" kern="0">
              <a:solidFill>
                <a:sysClr val="window" lastClr="FFFFFF"/>
              </a:solidFill>
              <a:latin typeface="Calibri"/>
              <a:ea typeface="宋体"/>
            </a:endParaRPr>
          </a:p>
        </p:txBody>
      </p:sp>
      <p:cxnSp>
        <p:nvCxnSpPr>
          <p:cNvPr id="106" name="直接连接符 105"/>
          <p:cNvCxnSpPr/>
          <p:nvPr/>
        </p:nvCxnSpPr>
        <p:spPr>
          <a:xfrm flipH="1">
            <a:off x="3699735" y="2249456"/>
            <a:ext cx="1337507" cy="2079724"/>
          </a:xfrm>
          <a:prstGeom prst="line">
            <a:avLst/>
          </a:prstGeom>
          <a:noFill/>
          <a:ln w="28575" cap="flat" cmpd="sng" algn="ctr">
            <a:solidFill>
              <a:srgbClr val="5F5F5F"/>
            </a:solidFill>
            <a:prstDash val="solid"/>
            <a:headEnd type="none" w="med" len="med"/>
            <a:tailEnd type="triangle" w="med" len="med"/>
          </a:ln>
          <a:effectLst/>
        </p:spPr>
      </p:cxnSp>
      <p:grpSp>
        <p:nvGrpSpPr>
          <p:cNvPr id="107" name="组合 106"/>
          <p:cNvGrpSpPr/>
          <p:nvPr/>
        </p:nvGrpSpPr>
        <p:grpSpPr>
          <a:xfrm>
            <a:off x="7313828" y="1853083"/>
            <a:ext cx="1182862" cy="1182754"/>
            <a:chOff x="4012905" y="2418264"/>
            <a:chExt cx="1020688" cy="1020688"/>
          </a:xfrm>
        </p:grpSpPr>
        <p:sp>
          <p:nvSpPr>
            <p:cNvPr id="108" name="椭圆 107"/>
            <p:cNvSpPr/>
            <p:nvPr/>
          </p:nvSpPr>
          <p:spPr>
            <a:xfrm>
              <a:off x="4012905" y="2418264"/>
              <a:ext cx="1020688" cy="1020688"/>
            </a:xfrm>
            <a:prstGeom prst="ellipse">
              <a:avLst/>
            </a:prstGeom>
            <a:solidFill>
              <a:srgbClr val="0070C0"/>
            </a:solidFill>
            <a:ln w="25400" cap="flat" cmpd="sng" algn="ctr">
              <a:solidFill>
                <a:srgbClr val="0088EE"/>
              </a:solidFill>
              <a:prstDash val="solid"/>
            </a:ln>
            <a:effectLst/>
          </p:spPr>
          <p:txBody>
            <a:bodyPr rtlCol="0" anchor="ctr"/>
            <a:lstStyle/>
            <a:p>
              <a:pPr algn="ctr" defTabSz="1152144" fontAlgn="auto">
                <a:spcBef>
                  <a:spcPts val="0"/>
                </a:spcBef>
                <a:spcAft>
                  <a:spcPts val="0"/>
                </a:spcAft>
                <a:defRPr/>
              </a:pPr>
              <a:endParaRPr lang="zh-CN" altLang="en-US" sz="2300" kern="0">
                <a:solidFill>
                  <a:sysClr val="window" lastClr="FFFFFF"/>
                </a:solidFill>
                <a:latin typeface="Calibri"/>
                <a:ea typeface="宋体"/>
              </a:endParaRPr>
            </a:p>
          </p:txBody>
        </p:sp>
        <p:sp>
          <p:nvSpPr>
            <p:cNvPr id="109" name="椭圆 108"/>
            <p:cNvSpPr/>
            <p:nvPr/>
          </p:nvSpPr>
          <p:spPr>
            <a:xfrm>
              <a:off x="4132914" y="2537241"/>
              <a:ext cx="765966" cy="765966"/>
            </a:xfrm>
            <a:prstGeom prst="ellipse">
              <a:avLst/>
            </a:prstGeom>
            <a:solidFill>
              <a:sysClr val="window" lastClr="FFFFFF"/>
            </a:solidFill>
            <a:ln w="25400" cap="flat" cmpd="sng" algn="ctr">
              <a:solidFill>
                <a:srgbClr val="4F81BD">
                  <a:shade val="50000"/>
                </a:srgbClr>
              </a:solidFill>
              <a:prstDash val="solid"/>
            </a:ln>
            <a:effectLst>
              <a:innerShdw blurRad="114300">
                <a:prstClr val="black"/>
              </a:innerShdw>
            </a:effectLst>
          </p:spPr>
          <p:txBody>
            <a:bodyPr rtlCol="0" anchor="ctr"/>
            <a:lstStyle/>
            <a:p>
              <a:pPr algn="ctr" defTabSz="1152144" fontAlgn="auto">
                <a:spcBef>
                  <a:spcPts val="0"/>
                </a:spcBef>
                <a:spcAft>
                  <a:spcPts val="0"/>
                </a:spcAft>
                <a:defRPr/>
              </a:pPr>
              <a:endParaRPr lang="zh-CN" altLang="en-US" sz="2300" kern="0">
                <a:solidFill>
                  <a:sysClr val="window" lastClr="FFFFFF"/>
                </a:solidFill>
                <a:latin typeface="Calibri"/>
                <a:ea typeface="宋体"/>
              </a:endParaRPr>
            </a:p>
          </p:txBody>
        </p:sp>
      </p:grpSp>
      <p:grpSp>
        <p:nvGrpSpPr>
          <p:cNvPr id="110" name="组合 109"/>
          <p:cNvGrpSpPr/>
          <p:nvPr/>
        </p:nvGrpSpPr>
        <p:grpSpPr>
          <a:xfrm>
            <a:off x="7677536" y="1371373"/>
            <a:ext cx="431943" cy="1270173"/>
            <a:chOff x="4252755" y="1825838"/>
            <a:chExt cx="409163" cy="1203297"/>
          </a:xfrm>
          <a:effectLst>
            <a:outerShdw blurRad="50800" dist="38100" dir="5400000" algn="t" rotWithShape="0">
              <a:prstClr val="black">
                <a:alpha val="40000"/>
              </a:prstClr>
            </a:outerShdw>
          </a:effectLst>
        </p:grpSpPr>
        <p:grpSp>
          <p:nvGrpSpPr>
            <p:cNvPr id="111" name="组合 110"/>
            <p:cNvGrpSpPr/>
            <p:nvPr/>
          </p:nvGrpSpPr>
          <p:grpSpPr>
            <a:xfrm>
              <a:off x="4252755" y="1825838"/>
              <a:ext cx="409163" cy="1203297"/>
              <a:chOff x="4252755" y="1825838"/>
              <a:chExt cx="409163" cy="1203297"/>
            </a:xfrm>
          </p:grpSpPr>
          <p:sp>
            <p:nvSpPr>
              <p:cNvPr id="116" name="矩形 115"/>
              <p:cNvSpPr/>
              <p:nvPr/>
            </p:nvSpPr>
            <p:spPr>
              <a:xfrm>
                <a:off x="4418923" y="1825838"/>
                <a:ext cx="94534" cy="883082"/>
              </a:xfrm>
              <a:prstGeom prst="rect">
                <a:avLst/>
              </a:prstGeom>
              <a:gradFill flip="none" rotWithShape="1">
                <a:gsLst>
                  <a:gs pos="49000">
                    <a:sysClr val="window" lastClr="FFFFFF">
                      <a:lumMod val="85000"/>
                    </a:sysClr>
                  </a:gs>
                  <a:gs pos="9000">
                    <a:sysClr val="window" lastClr="FFFFFF">
                      <a:lumMod val="50000"/>
                    </a:sysClr>
                  </a:gs>
                  <a:gs pos="98000">
                    <a:sysClr val="windowText" lastClr="000000">
                      <a:lumMod val="85000"/>
                      <a:lumOff val="15000"/>
                    </a:sysClr>
                  </a:gs>
                </a:gsLst>
                <a:lin ang="0" scaled="1"/>
                <a:tileRect/>
              </a:grad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defTabSz="1152144" fontAlgn="auto">
                  <a:spcBef>
                    <a:spcPts val="0"/>
                  </a:spcBef>
                  <a:spcAft>
                    <a:spcPts val="0"/>
                  </a:spcAft>
                  <a:defRPr/>
                </a:pPr>
                <a:endParaRPr lang="zh-CN" altLang="en-US" sz="2300" kern="0">
                  <a:solidFill>
                    <a:sysClr val="window" lastClr="FFFFFF"/>
                  </a:solidFill>
                  <a:latin typeface="Calibri"/>
                  <a:ea typeface="宋体"/>
                </a:endParaRPr>
              </a:p>
            </p:txBody>
          </p:sp>
          <p:sp>
            <p:nvSpPr>
              <p:cNvPr id="117" name="椭圆 116"/>
              <p:cNvSpPr/>
              <p:nvPr/>
            </p:nvSpPr>
            <p:spPr>
              <a:xfrm>
                <a:off x="4252755" y="2619972"/>
                <a:ext cx="409163" cy="409163"/>
              </a:xfrm>
              <a:prstGeom prst="ellipse">
                <a:avLst/>
              </a:prstGeom>
              <a:solidFill>
                <a:sysClr val="window" lastClr="FFFFFF">
                  <a:lumMod val="85000"/>
                </a:sysClr>
              </a:solid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defTabSz="1152144" fontAlgn="auto">
                  <a:spcBef>
                    <a:spcPts val="0"/>
                  </a:spcBef>
                  <a:spcAft>
                    <a:spcPts val="0"/>
                  </a:spcAft>
                  <a:defRPr/>
                </a:pPr>
                <a:endParaRPr lang="zh-CN" altLang="en-US" sz="2300" kern="0">
                  <a:solidFill>
                    <a:sysClr val="window" lastClr="FFFFFF"/>
                  </a:solidFill>
                  <a:latin typeface="Calibri"/>
                  <a:ea typeface="宋体"/>
                </a:endParaRPr>
              </a:p>
            </p:txBody>
          </p:sp>
        </p:grpSp>
        <p:grpSp>
          <p:nvGrpSpPr>
            <p:cNvPr id="112" name="组合 111"/>
            <p:cNvGrpSpPr/>
            <p:nvPr/>
          </p:nvGrpSpPr>
          <p:grpSpPr>
            <a:xfrm rot="1267204">
              <a:off x="4309455" y="2671937"/>
              <a:ext cx="301040" cy="301040"/>
              <a:chOff x="3518404" y="1580443"/>
              <a:chExt cx="1276350" cy="1276350"/>
            </a:xfrm>
          </p:grpSpPr>
          <p:sp>
            <p:nvSpPr>
              <p:cNvPr id="113" name="椭圆 112"/>
              <p:cNvSpPr/>
              <p:nvPr/>
            </p:nvSpPr>
            <p:spPr bwMode="auto">
              <a:xfrm>
                <a:off x="3518404" y="1580443"/>
                <a:ext cx="1276350" cy="1276350"/>
              </a:xfrm>
              <a:prstGeom prst="ellipse">
                <a:avLst/>
              </a:prstGeom>
              <a:solidFill>
                <a:srgbClr val="4F81BD">
                  <a:lumMod val="75000"/>
                </a:srgbClr>
              </a:solidFill>
              <a:ln w="6350" cap="flat" cmpd="sng" algn="ctr">
                <a:solidFill>
                  <a:srgbClr val="4F81BD">
                    <a:lumMod val="50000"/>
                  </a:srgbClr>
                </a:solidFill>
                <a:prstDash val="solid"/>
              </a:ln>
              <a:effectLst/>
            </p:spPr>
            <p:txBody>
              <a:bodyPr anchor="ctr"/>
              <a:lstStyle/>
              <a:p>
                <a:pPr algn="ctr" defTabSz="1152144" fontAlgn="auto">
                  <a:spcBef>
                    <a:spcPts val="0"/>
                  </a:spcBef>
                  <a:spcAft>
                    <a:spcPts val="0"/>
                  </a:spcAft>
                  <a:defRPr/>
                </a:pPr>
                <a:endParaRPr lang="zh-CN" altLang="en-US" sz="2300" kern="0">
                  <a:solidFill>
                    <a:sysClr val="window" lastClr="FFFFFF"/>
                  </a:solidFill>
                  <a:latin typeface="Calibri"/>
                  <a:ea typeface="宋体"/>
                </a:endParaRPr>
              </a:p>
            </p:txBody>
          </p:sp>
          <p:sp>
            <p:nvSpPr>
              <p:cNvPr id="114" name="椭圆 113"/>
              <p:cNvSpPr/>
              <p:nvPr/>
            </p:nvSpPr>
            <p:spPr bwMode="auto">
              <a:xfrm rot="20122633">
                <a:off x="3974016" y="2569456"/>
                <a:ext cx="774700" cy="266700"/>
              </a:xfrm>
              <a:prstGeom prst="ellipse">
                <a:avLst/>
              </a:prstGeom>
              <a:gradFill flip="none" rotWithShape="1">
                <a:gsLst>
                  <a:gs pos="0">
                    <a:sysClr val="window" lastClr="FFFFFF">
                      <a:alpha val="55000"/>
                    </a:sysClr>
                  </a:gs>
                  <a:gs pos="50000">
                    <a:sysClr val="window" lastClr="FFFFFF">
                      <a:shade val="67500"/>
                      <a:satMod val="115000"/>
                      <a:alpha val="12000"/>
                    </a:sysClr>
                  </a:gs>
                  <a:gs pos="100000">
                    <a:sysClr val="window" lastClr="FFFFFF">
                      <a:shade val="100000"/>
                      <a:satMod val="115000"/>
                      <a:alpha val="0"/>
                    </a:sysClr>
                  </a:gs>
                </a:gsLst>
                <a:path path="shape">
                  <a:fillToRect l="50000" t="50000" r="50000" b="50000"/>
                </a:path>
                <a:tileRect/>
              </a:gradFill>
              <a:ln w="25400" cap="flat" cmpd="sng" algn="ctr">
                <a:noFill/>
                <a:prstDash val="solid"/>
              </a:ln>
              <a:effectLst/>
            </p:spPr>
            <p:txBody>
              <a:bodyPr anchor="ctr"/>
              <a:lstStyle/>
              <a:p>
                <a:pPr algn="ctr" defTabSz="1152144" fontAlgn="auto">
                  <a:spcBef>
                    <a:spcPts val="0"/>
                  </a:spcBef>
                  <a:spcAft>
                    <a:spcPts val="0"/>
                  </a:spcAft>
                  <a:defRPr/>
                </a:pPr>
                <a:endParaRPr lang="zh-CN" altLang="en-US" sz="2300" kern="0">
                  <a:solidFill>
                    <a:sysClr val="window" lastClr="FFFFFF"/>
                  </a:solidFill>
                  <a:latin typeface="Calibri"/>
                  <a:ea typeface="宋体"/>
                </a:endParaRPr>
              </a:p>
            </p:txBody>
          </p:sp>
          <p:sp>
            <p:nvSpPr>
              <p:cNvPr id="115" name="椭圆 114"/>
              <p:cNvSpPr/>
              <p:nvPr/>
            </p:nvSpPr>
            <p:spPr bwMode="auto">
              <a:xfrm rot="912585">
                <a:off x="3692475" y="1631589"/>
                <a:ext cx="838059" cy="838059"/>
              </a:xfrm>
              <a:prstGeom prst="ellipse">
                <a:avLst/>
              </a:prstGeom>
              <a:gradFill flip="none" rotWithShape="1">
                <a:gsLst>
                  <a:gs pos="0">
                    <a:sysClr val="window" lastClr="FFFFFF">
                      <a:alpha val="0"/>
                    </a:sysClr>
                  </a:gs>
                  <a:gs pos="16000">
                    <a:sysClr val="window" lastClr="FFFFFF">
                      <a:alpha val="51000"/>
                    </a:sysClr>
                  </a:gs>
                  <a:gs pos="30000">
                    <a:sysClr val="window" lastClr="FFFFFF">
                      <a:alpha val="0"/>
                    </a:sysClr>
                  </a:gs>
                </a:gsLst>
                <a:lin ang="2700000" scaled="1"/>
                <a:tileRect/>
              </a:gradFill>
              <a:ln w="25400" cap="flat" cmpd="sng" algn="ctr">
                <a:noFill/>
                <a:prstDash val="solid"/>
              </a:ln>
              <a:effectLst/>
            </p:spPr>
            <p:txBody>
              <a:bodyPr anchor="ctr"/>
              <a:lstStyle/>
              <a:p>
                <a:pPr algn="ctr" defTabSz="1152144" fontAlgn="auto">
                  <a:spcBef>
                    <a:spcPts val="0"/>
                  </a:spcBef>
                  <a:spcAft>
                    <a:spcPts val="0"/>
                  </a:spcAft>
                  <a:defRPr/>
                </a:pPr>
                <a:endParaRPr lang="zh-CN" altLang="en-US" sz="2300" kern="0">
                  <a:solidFill>
                    <a:sysClr val="window" lastClr="FFFFFF"/>
                  </a:solidFill>
                  <a:latin typeface="Calibri"/>
                  <a:ea typeface="宋体"/>
                </a:endParaRPr>
              </a:p>
            </p:txBody>
          </p:sp>
        </p:grpSp>
      </p:grpSp>
      <p:sp>
        <p:nvSpPr>
          <p:cNvPr id="118" name="椭圆 117"/>
          <p:cNvSpPr/>
          <p:nvPr/>
        </p:nvSpPr>
        <p:spPr>
          <a:xfrm>
            <a:off x="7761799" y="1182887"/>
            <a:ext cx="251075" cy="251053"/>
          </a:xfrm>
          <a:prstGeom prst="ellipse">
            <a:avLst/>
          </a:prstGeom>
          <a:gradFill flip="none" rotWithShape="1">
            <a:gsLst>
              <a:gs pos="0">
                <a:sysClr val="window" lastClr="FFFFFF">
                  <a:lumMod val="65000"/>
                </a:sysClr>
              </a:gs>
              <a:gs pos="58000">
                <a:sysClr val="windowText" lastClr="000000">
                  <a:lumMod val="75000"/>
                  <a:lumOff val="25000"/>
                </a:sysClr>
              </a:gs>
            </a:gsLst>
            <a:path path="circle">
              <a:fillToRect l="50000" t="50000" r="50000" b="50000"/>
            </a:path>
            <a:tileRect/>
          </a:gradFill>
          <a:ln w="25400" cap="flat" cmpd="sng" algn="ctr">
            <a:noFill/>
            <a:prstDash val="solid"/>
          </a:ln>
          <a:effectLst/>
        </p:spPr>
        <p:txBody>
          <a:bodyPr lIns="115214" tIns="57607" rIns="115214" bIns="57607" rtlCol="0" anchor="ctr"/>
          <a:lstStyle/>
          <a:p>
            <a:pPr algn="ctr" defTabSz="1152144" fontAlgn="auto">
              <a:spcBef>
                <a:spcPts val="0"/>
              </a:spcBef>
              <a:spcAft>
                <a:spcPts val="0"/>
              </a:spcAft>
              <a:defRPr/>
            </a:pPr>
            <a:endParaRPr lang="zh-CN" altLang="en-US" sz="2300" kern="0">
              <a:solidFill>
                <a:sysClr val="window" lastClr="FFFFFF"/>
              </a:solidFill>
              <a:latin typeface="Calibri"/>
              <a:ea typeface="宋体"/>
            </a:endParaRPr>
          </a:p>
        </p:txBody>
      </p:sp>
      <p:grpSp>
        <p:nvGrpSpPr>
          <p:cNvPr id="119" name="组合 118"/>
          <p:cNvGrpSpPr/>
          <p:nvPr/>
        </p:nvGrpSpPr>
        <p:grpSpPr>
          <a:xfrm>
            <a:off x="4940173" y="1846989"/>
            <a:ext cx="1182862" cy="1182754"/>
            <a:chOff x="4012905" y="2418264"/>
            <a:chExt cx="1020688" cy="1020688"/>
          </a:xfrm>
        </p:grpSpPr>
        <p:sp>
          <p:nvSpPr>
            <p:cNvPr id="120" name="椭圆 119"/>
            <p:cNvSpPr/>
            <p:nvPr/>
          </p:nvSpPr>
          <p:spPr>
            <a:xfrm>
              <a:off x="4012905" y="2418264"/>
              <a:ext cx="1020688" cy="1020688"/>
            </a:xfrm>
            <a:prstGeom prst="ellipse">
              <a:avLst/>
            </a:prstGeom>
            <a:gradFill flip="none" rotWithShape="1">
              <a:gsLst>
                <a:gs pos="0">
                  <a:srgbClr val="0070C0">
                    <a:shade val="30000"/>
                    <a:satMod val="115000"/>
                  </a:srgbClr>
                </a:gs>
                <a:gs pos="50000">
                  <a:srgbClr val="0070C0">
                    <a:shade val="67500"/>
                    <a:satMod val="115000"/>
                  </a:srgbClr>
                </a:gs>
                <a:gs pos="100000">
                  <a:srgbClr val="0070C0">
                    <a:shade val="100000"/>
                    <a:satMod val="115000"/>
                  </a:srgbClr>
                </a:gs>
              </a:gsLst>
              <a:lin ang="16200000" scaled="1"/>
              <a:tileRect/>
            </a:gradFill>
            <a:ln w="25400" cap="flat" cmpd="sng" algn="ctr">
              <a:solidFill>
                <a:srgbClr val="0088EE"/>
              </a:solidFill>
              <a:prstDash val="solid"/>
            </a:ln>
            <a:effectLst/>
          </p:spPr>
          <p:txBody>
            <a:bodyPr rtlCol="0" anchor="ctr"/>
            <a:lstStyle/>
            <a:p>
              <a:pPr algn="ctr" defTabSz="1152144" fontAlgn="auto">
                <a:spcBef>
                  <a:spcPts val="0"/>
                </a:spcBef>
                <a:spcAft>
                  <a:spcPts val="0"/>
                </a:spcAft>
                <a:defRPr/>
              </a:pPr>
              <a:endParaRPr lang="zh-CN" altLang="en-US" sz="2300" kern="0">
                <a:solidFill>
                  <a:sysClr val="window" lastClr="FFFFFF"/>
                </a:solidFill>
                <a:latin typeface="Calibri"/>
                <a:ea typeface="宋体"/>
              </a:endParaRPr>
            </a:p>
          </p:txBody>
        </p:sp>
        <p:sp>
          <p:nvSpPr>
            <p:cNvPr id="121" name="椭圆 120"/>
            <p:cNvSpPr/>
            <p:nvPr/>
          </p:nvSpPr>
          <p:spPr>
            <a:xfrm>
              <a:off x="4119831" y="2532143"/>
              <a:ext cx="795886" cy="795886"/>
            </a:xfrm>
            <a:prstGeom prst="ellipse">
              <a:avLst/>
            </a:prstGeom>
            <a:solidFill>
              <a:sysClr val="window" lastClr="FFFFFF"/>
            </a:solidFill>
            <a:ln w="25400" cap="flat" cmpd="sng" algn="ctr">
              <a:solidFill>
                <a:srgbClr val="4F81BD">
                  <a:shade val="50000"/>
                </a:srgbClr>
              </a:solidFill>
              <a:prstDash val="solid"/>
            </a:ln>
            <a:effectLst>
              <a:innerShdw blurRad="114300">
                <a:prstClr val="black"/>
              </a:innerShdw>
            </a:effectLst>
          </p:spPr>
          <p:txBody>
            <a:bodyPr rtlCol="0" anchor="ctr"/>
            <a:lstStyle/>
            <a:p>
              <a:pPr algn="ctr" defTabSz="1152144" fontAlgn="auto">
                <a:spcBef>
                  <a:spcPts val="0"/>
                </a:spcBef>
                <a:spcAft>
                  <a:spcPts val="0"/>
                </a:spcAft>
                <a:defRPr/>
              </a:pPr>
              <a:endParaRPr lang="zh-CN" altLang="en-US" sz="2300" kern="0">
                <a:solidFill>
                  <a:sysClr val="window" lastClr="FFFFFF"/>
                </a:solidFill>
                <a:latin typeface="Calibri"/>
                <a:ea typeface="宋体"/>
              </a:endParaRPr>
            </a:p>
          </p:txBody>
        </p:sp>
      </p:grpSp>
      <p:grpSp>
        <p:nvGrpSpPr>
          <p:cNvPr id="122" name="组合 121"/>
          <p:cNvGrpSpPr/>
          <p:nvPr/>
        </p:nvGrpSpPr>
        <p:grpSpPr>
          <a:xfrm>
            <a:off x="5303881" y="1377279"/>
            <a:ext cx="431943" cy="1270173"/>
            <a:chOff x="4252755" y="1825838"/>
            <a:chExt cx="409163" cy="1203297"/>
          </a:xfrm>
          <a:effectLst>
            <a:outerShdw blurRad="50800" dist="38100" dir="5400000" algn="t" rotWithShape="0">
              <a:prstClr val="black">
                <a:alpha val="40000"/>
              </a:prstClr>
            </a:outerShdw>
          </a:effectLst>
        </p:grpSpPr>
        <p:grpSp>
          <p:nvGrpSpPr>
            <p:cNvPr id="123" name="组合 122"/>
            <p:cNvGrpSpPr/>
            <p:nvPr/>
          </p:nvGrpSpPr>
          <p:grpSpPr>
            <a:xfrm>
              <a:off x="4252755" y="1825838"/>
              <a:ext cx="409163" cy="1203297"/>
              <a:chOff x="4252755" y="1825838"/>
              <a:chExt cx="409163" cy="1203297"/>
            </a:xfrm>
          </p:grpSpPr>
          <p:sp>
            <p:nvSpPr>
              <p:cNvPr id="128" name="矩形 127"/>
              <p:cNvSpPr/>
              <p:nvPr/>
            </p:nvSpPr>
            <p:spPr>
              <a:xfrm>
                <a:off x="4418923" y="1825838"/>
                <a:ext cx="94534" cy="883082"/>
              </a:xfrm>
              <a:prstGeom prst="rect">
                <a:avLst/>
              </a:prstGeom>
              <a:gradFill flip="none" rotWithShape="1">
                <a:gsLst>
                  <a:gs pos="49000">
                    <a:sysClr val="window" lastClr="FFFFFF">
                      <a:lumMod val="85000"/>
                    </a:sysClr>
                  </a:gs>
                  <a:gs pos="9000">
                    <a:sysClr val="window" lastClr="FFFFFF">
                      <a:lumMod val="50000"/>
                    </a:sysClr>
                  </a:gs>
                  <a:gs pos="98000">
                    <a:sysClr val="windowText" lastClr="000000">
                      <a:lumMod val="85000"/>
                      <a:lumOff val="15000"/>
                    </a:sysClr>
                  </a:gs>
                </a:gsLst>
                <a:lin ang="0" scaled="1"/>
                <a:tileRect/>
              </a:grad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defTabSz="1152144" fontAlgn="auto">
                  <a:spcBef>
                    <a:spcPts val="0"/>
                  </a:spcBef>
                  <a:spcAft>
                    <a:spcPts val="0"/>
                  </a:spcAft>
                  <a:defRPr/>
                </a:pPr>
                <a:endParaRPr lang="zh-CN" altLang="en-US" sz="2300" kern="0">
                  <a:solidFill>
                    <a:sysClr val="window" lastClr="FFFFFF"/>
                  </a:solidFill>
                  <a:latin typeface="Calibri"/>
                  <a:ea typeface="宋体"/>
                </a:endParaRPr>
              </a:p>
            </p:txBody>
          </p:sp>
          <p:sp>
            <p:nvSpPr>
              <p:cNvPr id="129" name="椭圆 128"/>
              <p:cNvSpPr/>
              <p:nvPr/>
            </p:nvSpPr>
            <p:spPr>
              <a:xfrm>
                <a:off x="4252755" y="2619972"/>
                <a:ext cx="409163" cy="409163"/>
              </a:xfrm>
              <a:prstGeom prst="ellipse">
                <a:avLst/>
              </a:prstGeom>
              <a:solidFill>
                <a:sysClr val="window" lastClr="FFFFFF">
                  <a:lumMod val="85000"/>
                </a:sysClr>
              </a:solid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defTabSz="1152144" fontAlgn="auto">
                  <a:spcBef>
                    <a:spcPts val="0"/>
                  </a:spcBef>
                  <a:spcAft>
                    <a:spcPts val="0"/>
                  </a:spcAft>
                  <a:defRPr/>
                </a:pPr>
                <a:endParaRPr lang="zh-CN" altLang="en-US" sz="2300" kern="0">
                  <a:solidFill>
                    <a:sysClr val="window" lastClr="FFFFFF"/>
                  </a:solidFill>
                  <a:latin typeface="Calibri"/>
                  <a:ea typeface="宋体"/>
                </a:endParaRPr>
              </a:p>
            </p:txBody>
          </p:sp>
        </p:grpSp>
        <p:grpSp>
          <p:nvGrpSpPr>
            <p:cNvPr id="124" name="组合 123"/>
            <p:cNvGrpSpPr/>
            <p:nvPr/>
          </p:nvGrpSpPr>
          <p:grpSpPr>
            <a:xfrm rot="1267204">
              <a:off x="4309455" y="2671937"/>
              <a:ext cx="301040" cy="301040"/>
              <a:chOff x="3518404" y="1580443"/>
              <a:chExt cx="1276350" cy="1276350"/>
            </a:xfrm>
          </p:grpSpPr>
          <p:sp>
            <p:nvSpPr>
              <p:cNvPr id="125" name="椭圆 124"/>
              <p:cNvSpPr/>
              <p:nvPr/>
            </p:nvSpPr>
            <p:spPr bwMode="auto">
              <a:xfrm>
                <a:off x="3518404" y="1580443"/>
                <a:ext cx="1276350" cy="1276350"/>
              </a:xfrm>
              <a:prstGeom prst="ellipse">
                <a:avLst/>
              </a:prstGeom>
              <a:solidFill>
                <a:srgbClr val="4F81BD">
                  <a:lumMod val="75000"/>
                </a:srgbClr>
              </a:solidFill>
              <a:ln w="6350" cap="flat" cmpd="sng" algn="ctr">
                <a:solidFill>
                  <a:srgbClr val="4F81BD">
                    <a:lumMod val="50000"/>
                  </a:srgbClr>
                </a:solidFill>
                <a:prstDash val="solid"/>
              </a:ln>
              <a:effectLst/>
            </p:spPr>
            <p:txBody>
              <a:bodyPr anchor="ctr"/>
              <a:lstStyle/>
              <a:p>
                <a:pPr algn="ctr" defTabSz="1152144" fontAlgn="auto">
                  <a:spcBef>
                    <a:spcPts val="0"/>
                  </a:spcBef>
                  <a:spcAft>
                    <a:spcPts val="0"/>
                  </a:spcAft>
                  <a:defRPr/>
                </a:pPr>
                <a:endParaRPr lang="zh-CN" altLang="en-US" sz="2300" kern="0">
                  <a:solidFill>
                    <a:sysClr val="window" lastClr="FFFFFF"/>
                  </a:solidFill>
                  <a:latin typeface="Calibri"/>
                  <a:ea typeface="宋体"/>
                </a:endParaRPr>
              </a:p>
            </p:txBody>
          </p:sp>
          <p:sp>
            <p:nvSpPr>
              <p:cNvPr id="126" name="椭圆 125"/>
              <p:cNvSpPr/>
              <p:nvPr/>
            </p:nvSpPr>
            <p:spPr bwMode="auto">
              <a:xfrm rot="20122633">
                <a:off x="3974016" y="2569456"/>
                <a:ext cx="774700" cy="266700"/>
              </a:xfrm>
              <a:prstGeom prst="ellipse">
                <a:avLst/>
              </a:prstGeom>
              <a:gradFill flip="none" rotWithShape="1">
                <a:gsLst>
                  <a:gs pos="0">
                    <a:sysClr val="window" lastClr="FFFFFF">
                      <a:alpha val="55000"/>
                    </a:sysClr>
                  </a:gs>
                  <a:gs pos="50000">
                    <a:sysClr val="window" lastClr="FFFFFF">
                      <a:shade val="67500"/>
                      <a:satMod val="115000"/>
                      <a:alpha val="12000"/>
                    </a:sysClr>
                  </a:gs>
                  <a:gs pos="100000">
                    <a:sysClr val="window" lastClr="FFFFFF">
                      <a:shade val="100000"/>
                      <a:satMod val="115000"/>
                      <a:alpha val="0"/>
                    </a:sysClr>
                  </a:gs>
                </a:gsLst>
                <a:path path="shape">
                  <a:fillToRect l="50000" t="50000" r="50000" b="50000"/>
                </a:path>
                <a:tileRect/>
              </a:gradFill>
              <a:ln w="25400" cap="flat" cmpd="sng" algn="ctr">
                <a:noFill/>
                <a:prstDash val="solid"/>
              </a:ln>
              <a:effectLst/>
            </p:spPr>
            <p:txBody>
              <a:bodyPr anchor="ctr"/>
              <a:lstStyle/>
              <a:p>
                <a:pPr algn="ctr" defTabSz="1152144" fontAlgn="auto">
                  <a:spcBef>
                    <a:spcPts val="0"/>
                  </a:spcBef>
                  <a:spcAft>
                    <a:spcPts val="0"/>
                  </a:spcAft>
                  <a:defRPr/>
                </a:pPr>
                <a:endParaRPr lang="zh-CN" altLang="en-US" sz="2300" kern="0">
                  <a:solidFill>
                    <a:sysClr val="window" lastClr="FFFFFF"/>
                  </a:solidFill>
                  <a:latin typeface="Calibri"/>
                  <a:ea typeface="宋体"/>
                </a:endParaRPr>
              </a:p>
            </p:txBody>
          </p:sp>
          <p:sp>
            <p:nvSpPr>
              <p:cNvPr id="127" name="椭圆 126"/>
              <p:cNvSpPr/>
              <p:nvPr/>
            </p:nvSpPr>
            <p:spPr bwMode="auto">
              <a:xfrm rot="912585">
                <a:off x="3692475" y="1631589"/>
                <a:ext cx="838059" cy="838059"/>
              </a:xfrm>
              <a:prstGeom prst="ellipse">
                <a:avLst/>
              </a:prstGeom>
              <a:gradFill flip="none" rotWithShape="1">
                <a:gsLst>
                  <a:gs pos="0">
                    <a:sysClr val="window" lastClr="FFFFFF">
                      <a:alpha val="0"/>
                    </a:sysClr>
                  </a:gs>
                  <a:gs pos="16000">
                    <a:sysClr val="window" lastClr="FFFFFF">
                      <a:alpha val="51000"/>
                    </a:sysClr>
                  </a:gs>
                  <a:gs pos="30000">
                    <a:sysClr val="window" lastClr="FFFFFF">
                      <a:alpha val="0"/>
                    </a:sysClr>
                  </a:gs>
                </a:gsLst>
                <a:lin ang="2700000" scaled="1"/>
                <a:tileRect/>
              </a:gradFill>
              <a:ln w="25400" cap="flat" cmpd="sng" algn="ctr">
                <a:noFill/>
                <a:prstDash val="solid"/>
              </a:ln>
              <a:effectLst/>
            </p:spPr>
            <p:txBody>
              <a:bodyPr anchor="ctr"/>
              <a:lstStyle/>
              <a:p>
                <a:pPr algn="ctr" defTabSz="1152144" fontAlgn="auto">
                  <a:spcBef>
                    <a:spcPts val="0"/>
                  </a:spcBef>
                  <a:spcAft>
                    <a:spcPts val="0"/>
                  </a:spcAft>
                  <a:defRPr/>
                </a:pPr>
                <a:endParaRPr lang="zh-CN" altLang="en-US" sz="2300" kern="0">
                  <a:solidFill>
                    <a:sysClr val="window" lastClr="FFFFFF"/>
                  </a:solidFill>
                  <a:latin typeface="Calibri"/>
                  <a:ea typeface="宋体"/>
                </a:endParaRPr>
              </a:p>
            </p:txBody>
          </p:sp>
        </p:grpSp>
      </p:grpSp>
      <p:sp>
        <p:nvSpPr>
          <p:cNvPr id="130" name="椭圆 129"/>
          <p:cNvSpPr/>
          <p:nvPr/>
        </p:nvSpPr>
        <p:spPr>
          <a:xfrm>
            <a:off x="5388145" y="1188794"/>
            <a:ext cx="251075" cy="251053"/>
          </a:xfrm>
          <a:prstGeom prst="ellipse">
            <a:avLst/>
          </a:prstGeom>
          <a:gradFill flip="none" rotWithShape="1">
            <a:gsLst>
              <a:gs pos="0">
                <a:sysClr val="window" lastClr="FFFFFF">
                  <a:lumMod val="65000"/>
                </a:sysClr>
              </a:gs>
              <a:gs pos="58000">
                <a:sysClr val="windowText" lastClr="000000">
                  <a:lumMod val="75000"/>
                  <a:lumOff val="25000"/>
                </a:sysClr>
              </a:gs>
            </a:gsLst>
            <a:path path="circle">
              <a:fillToRect l="50000" t="50000" r="50000" b="50000"/>
            </a:path>
            <a:tileRect/>
          </a:gradFill>
          <a:ln w="25400" cap="flat" cmpd="sng" algn="ctr">
            <a:noFill/>
            <a:prstDash val="solid"/>
          </a:ln>
          <a:effectLst/>
        </p:spPr>
        <p:txBody>
          <a:bodyPr lIns="115214" tIns="57607" rIns="115214" bIns="57607" rtlCol="0" anchor="ctr"/>
          <a:lstStyle/>
          <a:p>
            <a:pPr algn="ctr" defTabSz="1152144" fontAlgn="auto">
              <a:spcBef>
                <a:spcPts val="0"/>
              </a:spcBef>
              <a:spcAft>
                <a:spcPts val="0"/>
              </a:spcAft>
              <a:defRPr/>
            </a:pPr>
            <a:endParaRPr lang="zh-CN" altLang="en-US" sz="2300" kern="0">
              <a:solidFill>
                <a:sysClr val="window" lastClr="FFFFFF"/>
              </a:solidFill>
              <a:latin typeface="Calibri"/>
              <a:ea typeface="宋体"/>
            </a:endParaRPr>
          </a:p>
        </p:txBody>
      </p:sp>
      <p:sp>
        <p:nvSpPr>
          <p:cNvPr id="131" name="TextBox 130"/>
          <p:cNvSpPr txBox="1"/>
          <p:nvPr/>
        </p:nvSpPr>
        <p:spPr>
          <a:xfrm>
            <a:off x="4879289" y="3178875"/>
            <a:ext cx="1181058" cy="836536"/>
          </a:xfrm>
          <a:prstGeom prst="rect">
            <a:avLst/>
          </a:prstGeom>
          <a:noFill/>
        </p:spPr>
        <p:txBody>
          <a:bodyPr wrap="square" lIns="115214" tIns="57607" rIns="115214" bIns="57607" rtlCol="0">
            <a:spAutoFit/>
          </a:bodyPr>
          <a:lstStyle>
            <a:defPPr>
              <a:defRPr lang="zh-CN"/>
            </a:defPPr>
            <a:lvl1pPr marR="0" lvl="0" indent="0" fontAlgn="auto">
              <a:lnSpc>
                <a:spcPct val="130000"/>
              </a:lnSpc>
              <a:spcBef>
                <a:spcPts val="0"/>
              </a:spcBef>
              <a:spcAft>
                <a:spcPts val="0"/>
              </a:spcAft>
              <a:buClrTx/>
              <a:buSzTx/>
              <a:buFontTx/>
              <a:buNone/>
              <a:tabLst/>
              <a:defRPr kumimoji="0" sz="1200" b="0" i="0" u="none" strike="noStrike" kern="0" cap="none" spc="0" normalizeH="0" baseline="0">
                <a:ln>
                  <a:noFill/>
                </a:ln>
                <a:solidFill>
                  <a:sysClr val="window" lastClr="FFFFFF">
                    <a:lumMod val="50000"/>
                  </a:sysClr>
                </a:solidFill>
                <a:effectLst/>
                <a:uLnTx/>
                <a:uFillTx/>
                <a:latin typeface="微软雅黑" pitchFamily="34" charset="-122"/>
                <a:ea typeface="微软雅黑" pitchFamily="34" charset="-122"/>
              </a:defRPr>
            </a:lvl1pPr>
          </a:lstStyle>
          <a:p>
            <a:pPr marL="0" marR="0" lvl="0" indent="0" defTabSz="1152144" eaLnBrk="1" fontAlgn="auto" latinLnBrk="0" hangingPunct="1">
              <a:lnSpc>
                <a:spcPct val="130000"/>
              </a:lnSpc>
              <a:spcBef>
                <a:spcPts val="0"/>
              </a:spcBef>
              <a:spcAft>
                <a:spcPts val="0"/>
              </a:spcAft>
              <a:buClrTx/>
              <a:buSzTx/>
              <a:buFontTx/>
              <a:buNone/>
              <a:tabLst/>
              <a:defRPr/>
            </a:pPr>
            <a:r>
              <a:rPr kumimoji="0" lang="zh-CN" altLang="en-US" sz="18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您的内容打在这里</a:t>
            </a:r>
            <a:endParaRPr kumimoji="0" lang="en-US" altLang="zh-CN" sz="18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endParaRPr>
          </a:p>
        </p:txBody>
      </p:sp>
      <p:sp>
        <p:nvSpPr>
          <p:cNvPr id="132" name="TextBox 131"/>
          <p:cNvSpPr txBox="1"/>
          <p:nvPr/>
        </p:nvSpPr>
        <p:spPr>
          <a:xfrm>
            <a:off x="6215888" y="2901134"/>
            <a:ext cx="1207290" cy="836536"/>
          </a:xfrm>
          <a:prstGeom prst="rect">
            <a:avLst/>
          </a:prstGeom>
          <a:noFill/>
        </p:spPr>
        <p:txBody>
          <a:bodyPr wrap="square" lIns="115214" tIns="57607" rIns="115214" bIns="57607" rtlCol="0">
            <a:spAutoFit/>
          </a:bodyPr>
          <a:lstStyle>
            <a:defPPr>
              <a:defRPr lang="zh-CN"/>
            </a:defPPr>
            <a:lvl1pPr marR="0" lvl="0" indent="0" fontAlgn="auto">
              <a:lnSpc>
                <a:spcPct val="130000"/>
              </a:lnSpc>
              <a:spcBef>
                <a:spcPts val="0"/>
              </a:spcBef>
              <a:spcAft>
                <a:spcPts val="0"/>
              </a:spcAft>
              <a:buClrTx/>
              <a:buSzTx/>
              <a:buFontTx/>
              <a:buNone/>
              <a:tabLst/>
              <a:defRPr kumimoji="0" sz="1200" b="0" i="0" u="none" strike="noStrike" kern="0" cap="none" spc="0" normalizeH="0" baseline="0">
                <a:ln>
                  <a:noFill/>
                </a:ln>
                <a:solidFill>
                  <a:sysClr val="window" lastClr="FFFFFF">
                    <a:lumMod val="50000"/>
                  </a:sysClr>
                </a:solidFill>
                <a:effectLst/>
                <a:uLnTx/>
                <a:uFillTx/>
                <a:latin typeface="微软雅黑" pitchFamily="34" charset="-122"/>
                <a:ea typeface="微软雅黑" pitchFamily="34" charset="-122"/>
              </a:defRPr>
            </a:lvl1pPr>
          </a:lstStyle>
          <a:p>
            <a:pPr marL="0" marR="0" lvl="0" indent="0" defTabSz="1152144" eaLnBrk="1" fontAlgn="auto" latinLnBrk="0" hangingPunct="1">
              <a:lnSpc>
                <a:spcPct val="130000"/>
              </a:lnSpc>
              <a:spcBef>
                <a:spcPts val="0"/>
              </a:spcBef>
              <a:spcAft>
                <a:spcPts val="0"/>
              </a:spcAft>
              <a:buClrTx/>
              <a:buSzTx/>
              <a:buFontTx/>
              <a:buNone/>
              <a:tabLst/>
              <a:defRPr/>
            </a:pPr>
            <a:r>
              <a:rPr kumimoji="0" lang="zh-CN" altLang="en-US" sz="18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您的内容打在这里</a:t>
            </a:r>
            <a:endParaRPr kumimoji="0" lang="en-US" altLang="zh-CN" sz="18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endParaRPr>
          </a:p>
        </p:txBody>
      </p:sp>
      <p:sp>
        <p:nvSpPr>
          <p:cNvPr id="133" name="TextBox 132"/>
          <p:cNvSpPr txBox="1"/>
          <p:nvPr/>
        </p:nvSpPr>
        <p:spPr>
          <a:xfrm>
            <a:off x="7423178" y="3178875"/>
            <a:ext cx="1207290" cy="836536"/>
          </a:xfrm>
          <a:prstGeom prst="rect">
            <a:avLst/>
          </a:prstGeom>
          <a:noFill/>
        </p:spPr>
        <p:txBody>
          <a:bodyPr wrap="square" lIns="115214" tIns="57607" rIns="115214" bIns="57607" rtlCol="0">
            <a:spAutoFit/>
          </a:bodyPr>
          <a:lstStyle>
            <a:defPPr>
              <a:defRPr lang="zh-CN"/>
            </a:defPPr>
            <a:lvl1pPr marR="0" lvl="0" indent="0" fontAlgn="auto">
              <a:lnSpc>
                <a:spcPct val="130000"/>
              </a:lnSpc>
              <a:spcBef>
                <a:spcPts val="0"/>
              </a:spcBef>
              <a:spcAft>
                <a:spcPts val="0"/>
              </a:spcAft>
              <a:buClrTx/>
              <a:buSzTx/>
              <a:buFontTx/>
              <a:buNone/>
              <a:tabLst/>
              <a:defRPr kumimoji="0" sz="1200" b="0" i="0" u="none" strike="noStrike" kern="0" cap="none" spc="0" normalizeH="0" baseline="0">
                <a:ln>
                  <a:noFill/>
                </a:ln>
                <a:solidFill>
                  <a:sysClr val="window" lastClr="FFFFFF">
                    <a:lumMod val="50000"/>
                  </a:sysClr>
                </a:solidFill>
                <a:effectLst/>
                <a:uLnTx/>
                <a:uFillTx/>
                <a:latin typeface="微软雅黑" pitchFamily="34" charset="-122"/>
                <a:ea typeface="微软雅黑" pitchFamily="34" charset="-122"/>
              </a:defRPr>
            </a:lvl1pPr>
          </a:lstStyle>
          <a:p>
            <a:pPr marL="0" marR="0" lvl="0" indent="0" defTabSz="1152144" eaLnBrk="1" fontAlgn="auto" latinLnBrk="0" hangingPunct="1">
              <a:lnSpc>
                <a:spcPct val="130000"/>
              </a:lnSpc>
              <a:spcBef>
                <a:spcPts val="0"/>
              </a:spcBef>
              <a:spcAft>
                <a:spcPts val="0"/>
              </a:spcAft>
              <a:buClrTx/>
              <a:buSzTx/>
              <a:buFontTx/>
              <a:buNone/>
              <a:tabLst/>
              <a:defRPr/>
            </a:pPr>
            <a:r>
              <a:rPr kumimoji="0" lang="zh-CN" altLang="en-US" sz="18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您的内容打在这里</a:t>
            </a:r>
            <a:endParaRPr kumimoji="0" lang="en-US" altLang="zh-CN" sz="18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endParaRPr>
          </a:p>
        </p:txBody>
      </p:sp>
      <p:sp>
        <p:nvSpPr>
          <p:cNvPr id="134" name="TextBox 133"/>
          <p:cNvSpPr txBox="1"/>
          <p:nvPr/>
        </p:nvSpPr>
        <p:spPr>
          <a:xfrm>
            <a:off x="9031605" y="2997422"/>
            <a:ext cx="1207290" cy="836536"/>
          </a:xfrm>
          <a:prstGeom prst="rect">
            <a:avLst/>
          </a:prstGeom>
          <a:noFill/>
        </p:spPr>
        <p:txBody>
          <a:bodyPr wrap="square" lIns="115214" tIns="57607" rIns="115214" bIns="57607" rtlCol="0">
            <a:spAutoFit/>
          </a:bodyPr>
          <a:lstStyle>
            <a:defPPr>
              <a:defRPr lang="zh-CN"/>
            </a:defPPr>
            <a:lvl1pPr marR="0" lvl="0" indent="0" fontAlgn="auto">
              <a:lnSpc>
                <a:spcPct val="130000"/>
              </a:lnSpc>
              <a:spcBef>
                <a:spcPts val="0"/>
              </a:spcBef>
              <a:spcAft>
                <a:spcPts val="0"/>
              </a:spcAft>
              <a:buClrTx/>
              <a:buSzTx/>
              <a:buFontTx/>
              <a:buNone/>
              <a:tabLst/>
              <a:defRPr kumimoji="0" sz="1200" b="0" i="0" u="none" strike="noStrike" kern="0" cap="none" spc="0" normalizeH="0" baseline="0">
                <a:ln>
                  <a:noFill/>
                </a:ln>
                <a:solidFill>
                  <a:sysClr val="window" lastClr="FFFFFF">
                    <a:lumMod val="50000"/>
                  </a:sysClr>
                </a:solidFill>
                <a:effectLst/>
                <a:uLnTx/>
                <a:uFillTx/>
                <a:latin typeface="微软雅黑" pitchFamily="34" charset="-122"/>
                <a:ea typeface="微软雅黑" pitchFamily="34" charset="-122"/>
              </a:defRPr>
            </a:lvl1pPr>
          </a:lstStyle>
          <a:p>
            <a:pPr marL="0" marR="0" lvl="0" indent="0" defTabSz="1152144" eaLnBrk="1" fontAlgn="auto" latinLnBrk="0" hangingPunct="1">
              <a:lnSpc>
                <a:spcPct val="130000"/>
              </a:lnSpc>
              <a:spcBef>
                <a:spcPts val="0"/>
              </a:spcBef>
              <a:spcAft>
                <a:spcPts val="0"/>
              </a:spcAft>
              <a:buClrTx/>
              <a:buSzTx/>
              <a:buFontTx/>
              <a:buNone/>
              <a:tabLst/>
              <a:defRPr/>
            </a:pPr>
            <a:r>
              <a:rPr kumimoji="0" lang="zh-CN" altLang="en-US" sz="18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您的内容打在这里</a:t>
            </a:r>
            <a:endParaRPr kumimoji="0" lang="en-US" altLang="zh-CN" sz="18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endParaRPr>
          </a:p>
        </p:txBody>
      </p:sp>
      <p:sp>
        <p:nvSpPr>
          <p:cNvPr id="135" name="TextBox 134"/>
          <p:cNvSpPr txBox="1"/>
          <p:nvPr/>
        </p:nvSpPr>
        <p:spPr>
          <a:xfrm flipH="1">
            <a:off x="7707856" y="6946715"/>
            <a:ext cx="913384" cy="504120"/>
          </a:xfrm>
          <a:prstGeom prst="rect">
            <a:avLst/>
          </a:prstGeom>
          <a:noFill/>
        </p:spPr>
        <p:txBody>
          <a:bodyPr wrap="square" lIns="115214" tIns="57607" rIns="115214" bIns="57607" rtlCol="0">
            <a:spAutoFit/>
          </a:bodyPr>
          <a:lstStyle/>
          <a:p>
            <a:pPr algn="ctr" defTabSz="1152144" fontAlgn="auto">
              <a:spcBef>
                <a:spcPts val="0"/>
              </a:spcBef>
              <a:spcAft>
                <a:spcPts val="0"/>
              </a:spcAft>
              <a:defRPr/>
            </a:pPr>
            <a:r>
              <a:rPr lang="zh-CN" altLang="en-US" sz="2500" b="1" kern="0" dirty="0">
                <a:solidFill>
                  <a:sysClr val="window" lastClr="FFFFFF"/>
                </a:solidFill>
                <a:effectLst>
                  <a:outerShdw blurRad="50800" dist="38100" dir="5400000" algn="t" rotWithShape="0">
                    <a:prstClr val="black">
                      <a:alpha val="40000"/>
                    </a:prstClr>
                  </a:outerShdw>
                </a:effectLst>
                <a:latin typeface="微软雅黑" pitchFamily="34" charset="-122"/>
                <a:ea typeface="微软雅黑" pitchFamily="34" charset="-122"/>
              </a:rPr>
              <a:t>文本</a:t>
            </a:r>
          </a:p>
        </p:txBody>
      </p:sp>
      <p:sp>
        <p:nvSpPr>
          <p:cNvPr id="136" name="TextBox 135"/>
          <p:cNvSpPr txBox="1"/>
          <p:nvPr/>
        </p:nvSpPr>
        <p:spPr>
          <a:xfrm>
            <a:off x="1612827" y="4997874"/>
            <a:ext cx="3145288" cy="1196635"/>
          </a:xfrm>
          <a:prstGeom prst="rect">
            <a:avLst/>
          </a:prstGeom>
          <a:noFill/>
        </p:spPr>
        <p:txBody>
          <a:bodyPr wrap="square" lIns="115214" tIns="57607" rIns="115214" bIns="57607" rtlCol="0">
            <a:spAutoFit/>
          </a:bodyPr>
          <a:lstStyle>
            <a:defPPr>
              <a:defRPr lang="zh-CN"/>
            </a:defPPr>
            <a:lvl1pPr marR="0" lvl="0" indent="0" fontAlgn="auto">
              <a:lnSpc>
                <a:spcPct val="130000"/>
              </a:lnSpc>
              <a:spcBef>
                <a:spcPts val="0"/>
              </a:spcBef>
              <a:spcAft>
                <a:spcPts val="0"/>
              </a:spcAft>
              <a:buClrTx/>
              <a:buSzTx/>
              <a:buFontTx/>
              <a:buNone/>
              <a:tabLst/>
              <a:defRPr kumimoji="0" sz="1200" b="0" i="0" u="none" strike="noStrike" kern="0" cap="none" spc="0" normalizeH="0" baseline="0">
                <a:ln>
                  <a:noFill/>
                </a:ln>
                <a:solidFill>
                  <a:sysClr val="window" lastClr="FFFFFF">
                    <a:lumMod val="50000"/>
                  </a:sysClr>
                </a:solidFill>
                <a:effectLst/>
                <a:uLnTx/>
                <a:uFillTx/>
                <a:latin typeface="微软雅黑" pitchFamily="34" charset="-122"/>
                <a:ea typeface="微软雅黑" pitchFamily="34" charset="-122"/>
              </a:defRPr>
            </a:lvl1pPr>
          </a:lstStyle>
          <a:p>
            <a:pPr marL="0" marR="0" lvl="0" indent="0" defTabSz="1152144" eaLnBrk="1" fontAlgn="auto" latinLnBrk="0" hangingPunct="1">
              <a:lnSpc>
                <a:spcPct val="130000"/>
              </a:lnSpc>
              <a:spcBef>
                <a:spcPts val="0"/>
              </a:spcBef>
              <a:spcAft>
                <a:spcPts val="0"/>
              </a:spcAft>
              <a:buClrTx/>
              <a:buSzTx/>
              <a:buFontTx/>
              <a:buNone/>
              <a:tabLst/>
              <a:defRPr/>
            </a:pPr>
            <a:r>
              <a:rPr kumimoji="0" lang="zh-CN" altLang="en-US" sz="18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您的内容打在这里或者通过复制您的文本后在此框中选择粘贴并选择只保留文字。</a:t>
            </a:r>
            <a:endParaRPr kumimoji="0" lang="en-US" altLang="zh-CN" sz="18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endParaRPr>
          </a:p>
        </p:txBody>
      </p:sp>
      <p:sp>
        <p:nvSpPr>
          <p:cNvPr id="137" name="TextBox 136"/>
          <p:cNvSpPr txBox="1"/>
          <p:nvPr/>
        </p:nvSpPr>
        <p:spPr>
          <a:xfrm>
            <a:off x="2196830" y="4489290"/>
            <a:ext cx="1865844" cy="504120"/>
          </a:xfrm>
          <a:prstGeom prst="rect">
            <a:avLst/>
          </a:prstGeom>
          <a:noFill/>
        </p:spPr>
        <p:txBody>
          <a:bodyPr wrap="square" lIns="115214" tIns="57607" rIns="115214" bIns="57607" rtlCol="0">
            <a:spAutoFit/>
          </a:bodyPr>
          <a:lstStyle/>
          <a:p>
            <a:pPr algn="ctr" defTabSz="1152144" fontAlgn="auto">
              <a:spcBef>
                <a:spcPts val="0"/>
              </a:spcBef>
              <a:spcAft>
                <a:spcPts val="0"/>
              </a:spcAft>
              <a:defRPr/>
            </a:pPr>
            <a:r>
              <a:rPr lang="zh-CN" altLang="en-US" sz="2500" b="1" kern="0" dirty="0">
                <a:solidFill>
                  <a:sysClr val="windowText" lastClr="000000">
                    <a:lumMod val="65000"/>
                    <a:lumOff val="35000"/>
                  </a:sysClr>
                </a:solidFill>
                <a:latin typeface="微软雅黑" pitchFamily="34" charset="-122"/>
                <a:ea typeface="微软雅黑" pitchFamily="34" charset="-122"/>
              </a:rPr>
              <a:t>您的标题</a:t>
            </a:r>
          </a:p>
        </p:txBody>
      </p:sp>
      <p:sp>
        <p:nvSpPr>
          <p:cNvPr id="138" name="TextBox 137"/>
          <p:cNvSpPr txBox="1"/>
          <p:nvPr/>
        </p:nvSpPr>
        <p:spPr>
          <a:xfrm flipH="1">
            <a:off x="5225651" y="2176016"/>
            <a:ext cx="576060" cy="504120"/>
          </a:xfrm>
          <a:prstGeom prst="rect">
            <a:avLst/>
          </a:prstGeom>
          <a:noFill/>
        </p:spPr>
        <p:txBody>
          <a:bodyPr wrap="square" lIns="115214" tIns="57607" rIns="115214" bIns="57607" rtlCol="0">
            <a:spAutoFit/>
          </a:bodyPr>
          <a:lstStyle/>
          <a:p>
            <a:pPr algn="ctr" defTabSz="1152144" fontAlgn="auto">
              <a:spcBef>
                <a:spcPts val="0"/>
              </a:spcBef>
              <a:spcAft>
                <a:spcPts val="0"/>
              </a:spcAft>
              <a:defRPr/>
            </a:pPr>
            <a:r>
              <a:rPr lang="en-US" altLang="zh-CN" sz="2500" b="1" kern="0" dirty="0">
                <a:solidFill>
                  <a:sysClr val="window" lastClr="FFFFFF"/>
                </a:solidFill>
                <a:effectLst>
                  <a:outerShdw blurRad="50800" dist="38100" dir="5400000" algn="t" rotWithShape="0">
                    <a:prstClr val="black">
                      <a:alpha val="40000"/>
                    </a:prstClr>
                  </a:outerShdw>
                </a:effectLst>
                <a:ea typeface="微软雅黑" pitchFamily="34" charset="-122"/>
                <a:cs typeface="Arial" pitchFamily="34" charset="0"/>
              </a:rPr>
              <a:t>4</a:t>
            </a:r>
            <a:endParaRPr lang="zh-CN" altLang="en-US" sz="2500" b="1" kern="0" dirty="0">
              <a:solidFill>
                <a:sysClr val="window" lastClr="FFFFFF"/>
              </a:solidFill>
              <a:effectLst>
                <a:outerShdw blurRad="50800" dist="38100" dir="5400000" algn="t" rotWithShape="0">
                  <a:prstClr val="black">
                    <a:alpha val="40000"/>
                  </a:prstClr>
                </a:outerShdw>
              </a:effectLst>
              <a:ea typeface="微软雅黑" pitchFamily="34" charset="-122"/>
              <a:cs typeface="Arial" pitchFamily="34" charset="0"/>
            </a:endParaRPr>
          </a:p>
        </p:txBody>
      </p:sp>
      <p:sp>
        <p:nvSpPr>
          <p:cNvPr id="139" name="TextBox 138"/>
          <p:cNvSpPr txBox="1"/>
          <p:nvPr/>
        </p:nvSpPr>
        <p:spPr>
          <a:xfrm flipH="1">
            <a:off x="7612384" y="2164379"/>
            <a:ext cx="576060" cy="504120"/>
          </a:xfrm>
          <a:prstGeom prst="rect">
            <a:avLst/>
          </a:prstGeom>
          <a:noFill/>
        </p:spPr>
        <p:txBody>
          <a:bodyPr wrap="square" lIns="115214" tIns="57607" rIns="115214" bIns="57607" rtlCol="0">
            <a:spAutoFit/>
          </a:bodyPr>
          <a:lstStyle/>
          <a:p>
            <a:pPr algn="ctr" defTabSz="1152144" fontAlgn="auto">
              <a:spcBef>
                <a:spcPts val="0"/>
              </a:spcBef>
              <a:spcAft>
                <a:spcPts val="0"/>
              </a:spcAft>
              <a:defRPr/>
            </a:pPr>
            <a:r>
              <a:rPr lang="en-US" altLang="zh-CN" sz="2500" b="1" kern="0" dirty="0">
                <a:solidFill>
                  <a:sysClr val="window" lastClr="FFFFFF"/>
                </a:solidFill>
                <a:effectLst>
                  <a:outerShdw blurRad="50800" dist="38100" dir="5400000" algn="t" rotWithShape="0">
                    <a:prstClr val="black">
                      <a:alpha val="40000"/>
                    </a:prstClr>
                  </a:outerShdw>
                </a:effectLst>
                <a:ea typeface="微软雅黑" pitchFamily="34" charset="-122"/>
                <a:cs typeface="Arial" pitchFamily="34" charset="0"/>
              </a:rPr>
              <a:t>2</a:t>
            </a:r>
            <a:endParaRPr lang="zh-CN" altLang="en-US" sz="2500" b="1" kern="0" dirty="0">
              <a:solidFill>
                <a:sysClr val="window" lastClr="FFFFFF"/>
              </a:solidFill>
              <a:effectLst>
                <a:outerShdw blurRad="50800" dist="38100" dir="5400000" algn="t" rotWithShape="0">
                  <a:prstClr val="black">
                    <a:alpha val="40000"/>
                  </a:prstClr>
                </a:outerShdw>
              </a:effectLst>
              <a:ea typeface="微软雅黑" pitchFamily="34" charset="-122"/>
              <a:cs typeface="Arial" pitchFamily="34" charset="0"/>
            </a:endParaRPr>
          </a:p>
        </p:txBody>
      </p:sp>
      <p:sp>
        <p:nvSpPr>
          <p:cNvPr id="140" name="TextBox 139"/>
          <p:cNvSpPr txBox="1"/>
          <p:nvPr/>
        </p:nvSpPr>
        <p:spPr>
          <a:xfrm flipH="1">
            <a:off x="6525792" y="4276880"/>
            <a:ext cx="576060" cy="504120"/>
          </a:xfrm>
          <a:prstGeom prst="rect">
            <a:avLst/>
          </a:prstGeom>
          <a:noFill/>
        </p:spPr>
        <p:txBody>
          <a:bodyPr wrap="square" lIns="115214" tIns="57607" rIns="115214" bIns="57607" rtlCol="0">
            <a:spAutoFit/>
          </a:bodyPr>
          <a:lstStyle/>
          <a:p>
            <a:pPr algn="ctr" defTabSz="1152144" fontAlgn="auto">
              <a:spcBef>
                <a:spcPts val="0"/>
              </a:spcBef>
              <a:spcAft>
                <a:spcPts val="0"/>
              </a:spcAft>
              <a:defRPr/>
            </a:pPr>
            <a:r>
              <a:rPr lang="en-US" altLang="zh-CN" sz="2500" b="1" kern="0" dirty="0">
                <a:solidFill>
                  <a:sysClr val="window" lastClr="FFFFFF"/>
                </a:solidFill>
                <a:effectLst>
                  <a:outerShdw blurRad="50800" dist="38100" dir="5400000" algn="t" rotWithShape="0">
                    <a:prstClr val="black">
                      <a:alpha val="40000"/>
                    </a:prstClr>
                  </a:outerShdw>
                </a:effectLst>
                <a:ea typeface="微软雅黑" pitchFamily="34" charset="-122"/>
                <a:cs typeface="Arial" pitchFamily="34" charset="0"/>
              </a:rPr>
              <a:t>3</a:t>
            </a:r>
            <a:endParaRPr lang="zh-CN" altLang="en-US" sz="2500" b="1" kern="0" dirty="0">
              <a:solidFill>
                <a:sysClr val="window" lastClr="FFFFFF"/>
              </a:solidFill>
              <a:effectLst>
                <a:outerShdw blurRad="50800" dist="38100" dir="5400000" algn="t" rotWithShape="0">
                  <a:prstClr val="black">
                    <a:alpha val="40000"/>
                  </a:prstClr>
                </a:outerShdw>
              </a:effectLst>
              <a:ea typeface="微软雅黑" pitchFamily="34" charset="-122"/>
              <a:cs typeface="Arial" pitchFamily="34" charset="0"/>
            </a:endParaRPr>
          </a:p>
        </p:txBody>
      </p:sp>
      <p:sp>
        <p:nvSpPr>
          <p:cNvPr id="141" name="TextBox 140"/>
          <p:cNvSpPr txBox="1"/>
          <p:nvPr/>
        </p:nvSpPr>
        <p:spPr>
          <a:xfrm flipH="1">
            <a:off x="9235842" y="4278244"/>
            <a:ext cx="576060" cy="504120"/>
          </a:xfrm>
          <a:prstGeom prst="rect">
            <a:avLst/>
          </a:prstGeom>
          <a:noFill/>
        </p:spPr>
        <p:txBody>
          <a:bodyPr wrap="square" lIns="115214" tIns="57607" rIns="115214" bIns="57607" rtlCol="0">
            <a:spAutoFit/>
          </a:bodyPr>
          <a:lstStyle/>
          <a:p>
            <a:pPr algn="ctr" defTabSz="1152144" fontAlgn="auto">
              <a:spcBef>
                <a:spcPts val="0"/>
              </a:spcBef>
              <a:spcAft>
                <a:spcPts val="0"/>
              </a:spcAft>
              <a:defRPr/>
            </a:pPr>
            <a:r>
              <a:rPr lang="en-US" altLang="zh-CN" sz="2500" b="1" kern="0" dirty="0">
                <a:solidFill>
                  <a:sysClr val="window" lastClr="FFFFFF"/>
                </a:solidFill>
                <a:effectLst>
                  <a:outerShdw blurRad="50800" dist="38100" dir="5400000" algn="t" rotWithShape="0">
                    <a:prstClr val="black">
                      <a:alpha val="40000"/>
                    </a:prstClr>
                  </a:outerShdw>
                </a:effectLst>
                <a:ea typeface="微软雅黑" pitchFamily="34" charset="-122"/>
                <a:cs typeface="Arial" pitchFamily="34" charset="0"/>
              </a:rPr>
              <a:t>1</a:t>
            </a:r>
            <a:endParaRPr lang="zh-CN" altLang="en-US" sz="2500" b="1" kern="0" dirty="0">
              <a:solidFill>
                <a:sysClr val="window" lastClr="FFFFFF"/>
              </a:solidFill>
              <a:effectLst>
                <a:outerShdw blurRad="50800" dist="38100" dir="5400000" algn="t" rotWithShape="0">
                  <a:prstClr val="black">
                    <a:alpha val="40000"/>
                  </a:prstClr>
                </a:outerShdw>
              </a:effectLst>
              <a:ea typeface="微软雅黑" pitchFamily="34" charset="-122"/>
              <a:cs typeface="Arial" pitchFamily="34" charset="0"/>
            </a:endParaRPr>
          </a:p>
        </p:txBody>
      </p:sp>
    </p:spTree>
    <p:extLst>
      <p:ext uri="{BB962C8B-B14F-4D97-AF65-F5344CB8AC3E}">
        <p14:creationId xmlns:p14="http://schemas.microsoft.com/office/powerpoint/2010/main" val="215164025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 name="Oval 65"/>
          <p:cNvSpPr>
            <a:spLocks noChangeArrowheads="1"/>
          </p:cNvSpPr>
          <p:nvPr/>
        </p:nvSpPr>
        <p:spPr bwMode="auto">
          <a:xfrm rot="10800000">
            <a:off x="6523773" y="7447484"/>
            <a:ext cx="3376026" cy="387888"/>
          </a:xfrm>
          <a:prstGeom prst="ellipse">
            <a:avLst/>
          </a:prstGeom>
          <a:gradFill rotWithShape="1">
            <a:gsLst>
              <a:gs pos="16000">
                <a:srgbClr val="5D4225"/>
              </a:gs>
              <a:gs pos="78000">
                <a:srgbClr val="EEECE1">
                  <a:alpha val="0"/>
                </a:srgbClr>
              </a:gs>
            </a:gsLst>
            <a:path path="shape">
              <a:fillToRect l="50000" t="50000" r="50000" b="50000"/>
            </a:path>
          </a:gradFill>
          <a:ln w="9525">
            <a:noFill/>
            <a:round/>
            <a:headEnd/>
            <a:tailEnd/>
          </a:ln>
          <a:effectLst/>
        </p:spPr>
        <p:txBody>
          <a:bodyPr wrap="none" lIns="115214" tIns="57607" rIns="115214" bIns="57607" anchor="ctr"/>
          <a:lstStyle/>
          <a:p>
            <a:pPr defTabSz="1152144" fontAlgn="auto">
              <a:spcBef>
                <a:spcPts val="0"/>
              </a:spcBef>
              <a:spcAft>
                <a:spcPts val="0"/>
              </a:spcAft>
              <a:defRPr/>
            </a:pPr>
            <a:endParaRPr lang="zh-CN" altLang="en-US" kern="0">
              <a:solidFill>
                <a:sysClr val="windowText" lastClr="000000"/>
              </a:solidFill>
              <a:ea typeface="宋体"/>
            </a:endParaRPr>
          </a:p>
        </p:txBody>
      </p:sp>
      <p:cxnSp>
        <p:nvCxnSpPr>
          <p:cNvPr id="69" name="直接连接符 68"/>
          <p:cNvCxnSpPr>
            <a:stCxn id="111" idx="6"/>
            <a:endCxn id="75" idx="2"/>
          </p:cNvCxnSpPr>
          <p:nvPr/>
        </p:nvCxnSpPr>
        <p:spPr>
          <a:xfrm>
            <a:off x="6391340" y="2557909"/>
            <a:ext cx="88267" cy="1986498"/>
          </a:xfrm>
          <a:prstGeom prst="line">
            <a:avLst/>
          </a:prstGeom>
          <a:noFill/>
          <a:ln w="28575" cap="flat" cmpd="sng" algn="ctr">
            <a:solidFill>
              <a:sysClr val="window" lastClr="FFFFFF">
                <a:lumMod val="50000"/>
              </a:sysClr>
            </a:solidFill>
            <a:prstDash val="solid"/>
          </a:ln>
          <a:effectLst/>
        </p:spPr>
      </p:cxnSp>
      <p:cxnSp>
        <p:nvCxnSpPr>
          <p:cNvPr id="70" name="直接连接符 69"/>
          <p:cNvCxnSpPr>
            <a:stCxn id="101" idx="2"/>
            <a:endCxn id="75" idx="6"/>
          </p:cNvCxnSpPr>
          <p:nvPr/>
        </p:nvCxnSpPr>
        <p:spPr>
          <a:xfrm>
            <a:off x="7518201" y="2563679"/>
            <a:ext cx="80764" cy="1980731"/>
          </a:xfrm>
          <a:prstGeom prst="line">
            <a:avLst/>
          </a:prstGeom>
          <a:noFill/>
          <a:ln w="28575" cap="flat" cmpd="sng" algn="ctr">
            <a:solidFill>
              <a:sysClr val="window" lastClr="FFFFFF">
                <a:lumMod val="50000"/>
              </a:sysClr>
            </a:solidFill>
            <a:prstDash val="solid"/>
          </a:ln>
          <a:effectLst/>
        </p:spPr>
      </p:cxnSp>
      <p:cxnSp>
        <p:nvCxnSpPr>
          <p:cNvPr id="71" name="直接连接符 70"/>
          <p:cNvCxnSpPr>
            <a:stCxn id="99" idx="0"/>
            <a:endCxn id="85" idx="6"/>
          </p:cNvCxnSpPr>
          <p:nvPr/>
        </p:nvCxnSpPr>
        <p:spPr>
          <a:xfrm flipH="1">
            <a:off x="10168518" y="1584933"/>
            <a:ext cx="250603" cy="2959478"/>
          </a:xfrm>
          <a:prstGeom prst="line">
            <a:avLst/>
          </a:prstGeom>
          <a:noFill/>
          <a:ln w="28575" cap="flat" cmpd="sng" algn="ctr">
            <a:solidFill>
              <a:sysClr val="window" lastClr="FFFFFF">
                <a:lumMod val="50000"/>
              </a:sysClr>
            </a:solidFill>
            <a:prstDash val="solid"/>
          </a:ln>
          <a:effectLst/>
        </p:spPr>
      </p:cxnSp>
      <p:cxnSp>
        <p:nvCxnSpPr>
          <p:cNvPr id="72" name="直接连接符 71"/>
          <p:cNvCxnSpPr>
            <a:stCxn id="101" idx="6"/>
            <a:endCxn id="85" idx="2"/>
          </p:cNvCxnSpPr>
          <p:nvPr/>
        </p:nvCxnSpPr>
        <p:spPr>
          <a:xfrm>
            <a:off x="8637559" y="2563679"/>
            <a:ext cx="411602" cy="1980731"/>
          </a:xfrm>
          <a:prstGeom prst="line">
            <a:avLst/>
          </a:prstGeom>
          <a:noFill/>
          <a:ln w="28575" cap="flat" cmpd="sng" algn="ctr">
            <a:solidFill>
              <a:sysClr val="window" lastClr="FFFFFF">
                <a:lumMod val="50000"/>
              </a:sysClr>
            </a:solidFill>
            <a:prstDash val="solid"/>
          </a:ln>
          <a:effectLst/>
        </p:spPr>
      </p:cxnSp>
      <p:cxnSp>
        <p:nvCxnSpPr>
          <p:cNvPr id="73" name="直接连接符 72"/>
          <p:cNvCxnSpPr>
            <a:stCxn id="84" idx="2"/>
            <a:endCxn id="95" idx="6"/>
          </p:cNvCxnSpPr>
          <p:nvPr/>
        </p:nvCxnSpPr>
        <p:spPr>
          <a:xfrm>
            <a:off x="6914888" y="5596749"/>
            <a:ext cx="2830283" cy="0"/>
          </a:xfrm>
          <a:prstGeom prst="line">
            <a:avLst/>
          </a:prstGeom>
          <a:noFill/>
          <a:ln w="76200" cap="flat" cmpd="sng" algn="ctr">
            <a:solidFill>
              <a:sysClr val="window" lastClr="FFFFFF">
                <a:lumMod val="50000"/>
              </a:sysClr>
            </a:solidFill>
            <a:prstDash val="solid"/>
          </a:ln>
          <a:effectLst/>
        </p:spPr>
      </p:cxnSp>
      <p:cxnSp>
        <p:nvCxnSpPr>
          <p:cNvPr id="74" name="直接连接符 73"/>
          <p:cNvCxnSpPr/>
          <p:nvPr/>
        </p:nvCxnSpPr>
        <p:spPr>
          <a:xfrm>
            <a:off x="4785048" y="1484383"/>
            <a:ext cx="6783237" cy="0"/>
          </a:xfrm>
          <a:prstGeom prst="line">
            <a:avLst/>
          </a:prstGeom>
          <a:noFill/>
          <a:ln w="76200" cap="flat" cmpd="sng" algn="ctr">
            <a:solidFill>
              <a:sysClr val="window" lastClr="FFFFFF">
                <a:lumMod val="50000"/>
              </a:sysClr>
            </a:solidFill>
            <a:prstDash val="solid"/>
          </a:ln>
          <a:effectLst/>
        </p:spPr>
      </p:cxnSp>
      <p:sp>
        <p:nvSpPr>
          <p:cNvPr id="75" name="椭圆 74"/>
          <p:cNvSpPr/>
          <p:nvPr/>
        </p:nvSpPr>
        <p:spPr>
          <a:xfrm flipV="1">
            <a:off x="6479608" y="3984783"/>
            <a:ext cx="1119358" cy="1119254"/>
          </a:xfrm>
          <a:prstGeom prst="ellipse">
            <a:avLst/>
          </a:prstGeom>
          <a:solidFill>
            <a:srgbClr val="C0504D">
              <a:lumMod val="75000"/>
            </a:srgbClr>
          </a:solidFill>
          <a:ln w="25400" cap="flat" cmpd="sng" algn="ctr">
            <a:solidFill>
              <a:srgbClr val="C0504D">
                <a:lumMod val="75000"/>
              </a:srgbClr>
            </a:solidFill>
            <a:prstDash val="solid"/>
          </a:ln>
          <a:effectLst/>
        </p:spPr>
        <p:txBody>
          <a:bodyPr lIns="115214" tIns="57607" rIns="115214" bIns="57607" rtlCol="0" anchor="ctr"/>
          <a:lstStyle/>
          <a:p>
            <a:pPr algn="ctr" defTabSz="1152144" fontAlgn="auto">
              <a:spcBef>
                <a:spcPts val="0"/>
              </a:spcBef>
              <a:spcAft>
                <a:spcPts val="0"/>
              </a:spcAft>
              <a:defRPr/>
            </a:pPr>
            <a:endParaRPr lang="zh-CN" altLang="en-US" sz="2000" kern="0">
              <a:solidFill>
                <a:sysClr val="window" lastClr="FFFFFF"/>
              </a:solidFill>
              <a:latin typeface="Calibri"/>
              <a:ea typeface="宋体"/>
            </a:endParaRPr>
          </a:p>
        </p:txBody>
      </p:sp>
      <p:sp>
        <p:nvSpPr>
          <p:cNvPr id="76" name="椭圆 75"/>
          <p:cNvSpPr/>
          <p:nvPr/>
        </p:nvSpPr>
        <p:spPr>
          <a:xfrm flipV="1">
            <a:off x="6611217" y="4117695"/>
            <a:ext cx="855934" cy="855855"/>
          </a:xfrm>
          <a:prstGeom prst="ellipse">
            <a:avLst/>
          </a:prstGeom>
          <a:solidFill>
            <a:sysClr val="window" lastClr="FFFFFF"/>
          </a:solidFill>
          <a:ln w="25400" cap="flat" cmpd="sng" algn="ctr">
            <a:solidFill>
              <a:srgbClr val="FFC000"/>
            </a:solidFill>
            <a:prstDash val="solid"/>
          </a:ln>
          <a:effectLst>
            <a:innerShdw blurRad="114300">
              <a:prstClr val="black"/>
            </a:innerShdw>
          </a:effectLst>
        </p:spPr>
        <p:txBody>
          <a:bodyPr lIns="115214" tIns="57607" rIns="115214" bIns="57607" rtlCol="0" anchor="ctr"/>
          <a:lstStyle/>
          <a:p>
            <a:pPr algn="ctr" defTabSz="1152144" fontAlgn="auto">
              <a:spcBef>
                <a:spcPts val="0"/>
              </a:spcBef>
              <a:spcAft>
                <a:spcPts val="0"/>
              </a:spcAft>
              <a:defRPr/>
            </a:pPr>
            <a:endParaRPr lang="zh-CN" altLang="en-US" sz="2000" kern="0">
              <a:solidFill>
                <a:sysClr val="window" lastClr="FFFFFF"/>
              </a:solidFill>
              <a:latin typeface="Calibri"/>
              <a:ea typeface="宋体"/>
            </a:endParaRPr>
          </a:p>
        </p:txBody>
      </p:sp>
      <p:grpSp>
        <p:nvGrpSpPr>
          <p:cNvPr id="77" name="组合 76"/>
          <p:cNvGrpSpPr/>
          <p:nvPr/>
        </p:nvGrpSpPr>
        <p:grpSpPr>
          <a:xfrm flipV="1">
            <a:off x="6835145" y="4335193"/>
            <a:ext cx="408753" cy="1201981"/>
            <a:chOff x="4252755" y="1825838"/>
            <a:chExt cx="409163" cy="1203297"/>
          </a:xfrm>
          <a:effectLst>
            <a:outerShdw blurRad="50800" dist="38100" dir="5400000" algn="t" rotWithShape="0">
              <a:prstClr val="black">
                <a:alpha val="40000"/>
              </a:prstClr>
            </a:outerShdw>
          </a:effectLst>
        </p:grpSpPr>
        <p:grpSp>
          <p:nvGrpSpPr>
            <p:cNvPr id="78" name="组合 77"/>
            <p:cNvGrpSpPr/>
            <p:nvPr/>
          </p:nvGrpSpPr>
          <p:grpSpPr>
            <a:xfrm>
              <a:off x="4252755" y="1825838"/>
              <a:ext cx="409163" cy="1203297"/>
              <a:chOff x="4252755" y="1825838"/>
              <a:chExt cx="409163" cy="1203297"/>
            </a:xfrm>
          </p:grpSpPr>
          <p:sp>
            <p:nvSpPr>
              <p:cNvPr id="82" name="矩形 81"/>
              <p:cNvSpPr/>
              <p:nvPr/>
            </p:nvSpPr>
            <p:spPr>
              <a:xfrm>
                <a:off x="4418923" y="1825838"/>
                <a:ext cx="94534" cy="883082"/>
              </a:xfrm>
              <a:prstGeom prst="rect">
                <a:avLst/>
              </a:prstGeom>
              <a:solidFill>
                <a:sysClr val="window" lastClr="FFFFFF"/>
              </a:solid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defTabSz="1152144" fontAlgn="auto">
                  <a:spcBef>
                    <a:spcPts val="0"/>
                  </a:spcBef>
                  <a:spcAft>
                    <a:spcPts val="0"/>
                  </a:spcAft>
                  <a:defRPr/>
                </a:pPr>
                <a:endParaRPr lang="zh-CN" altLang="en-US" sz="2000" kern="0">
                  <a:solidFill>
                    <a:sysClr val="window" lastClr="FFFFFF"/>
                  </a:solidFill>
                  <a:latin typeface="Calibri"/>
                  <a:ea typeface="宋体"/>
                </a:endParaRPr>
              </a:p>
            </p:txBody>
          </p:sp>
          <p:sp>
            <p:nvSpPr>
              <p:cNvPr id="83" name="椭圆 82"/>
              <p:cNvSpPr/>
              <p:nvPr/>
            </p:nvSpPr>
            <p:spPr>
              <a:xfrm>
                <a:off x="4252755" y="2619972"/>
                <a:ext cx="409163" cy="409163"/>
              </a:xfrm>
              <a:prstGeom prst="ellipse">
                <a:avLst/>
              </a:prstGeom>
              <a:solidFill>
                <a:sysClr val="window" lastClr="FFFFFF">
                  <a:lumMod val="85000"/>
                </a:sysClr>
              </a:solid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defTabSz="1152144" fontAlgn="auto">
                  <a:spcBef>
                    <a:spcPts val="0"/>
                  </a:spcBef>
                  <a:spcAft>
                    <a:spcPts val="0"/>
                  </a:spcAft>
                  <a:defRPr/>
                </a:pPr>
                <a:endParaRPr lang="zh-CN" altLang="en-US" sz="2000" kern="0">
                  <a:solidFill>
                    <a:sysClr val="window" lastClr="FFFFFF"/>
                  </a:solidFill>
                  <a:latin typeface="Calibri"/>
                  <a:ea typeface="宋体"/>
                </a:endParaRPr>
              </a:p>
            </p:txBody>
          </p:sp>
        </p:grpSp>
        <p:grpSp>
          <p:nvGrpSpPr>
            <p:cNvPr id="79" name="组合 78"/>
            <p:cNvGrpSpPr/>
            <p:nvPr/>
          </p:nvGrpSpPr>
          <p:grpSpPr>
            <a:xfrm rot="1267204">
              <a:off x="4309455" y="2671937"/>
              <a:ext cx="301040" cy="301040"/>
              <a:chOff x="3518404" y="1580443"/>
              <a:chExt cx="1276350" cy="1276350"/>
            </a:xfrm>
          </p:grpSpPr>
          <p:sp>
            <p:nvSpPr>
              <p:cNvPr id="80" name="椭圆 79"/>
              <p:cNvSpPr/>
              <p:nvPr/>
            </p:nvSpPr>
            <p:spPr bwMode="auto">
              <a:xfrm>
                <a:off x="3518404" y="1580443"/>
                <a:ext cx="1276350" cy="1276350"/>
              </a:xfrm>
              <a:prstGeom prst="ellipse">
                <a:avLst/>
              </a:prstGeom>
              <a:solidFill>
                <a:srgbClr val="F79646">
                  <a:lumMod val="60000"/>
                  <a:lumOff val="40000"/>
                </a:srgbClr>
              </a:solidFill>
              <a:ln w="6350" cap="flat" cmpd="sng" algn="ctr">
                <a:solidFill>
                  <a:srgbClr val="C0504D">
                    <a:lumMod val="75000"/>
                  </a:srgbClr>
                </a:solidFill>
                <a:prstDash val="solid"/>
              </a:ln>
              <a:effectLst/>
            </p:spPr>
            <p:txBody>
              <a:bodyPr anchor="ctr"/>
              <a:lstStyle/>
              <a:p>
                <a:pPr algn="ctr" defTabSz="1152144" fontAlgn="auto">
                  <a:spcBef>
                    <a:spcPts val="0"/>
                  </a:spcBef>
                  <a:spcAft>
                    <a:spcPts val="0"/>
                  </a:spcAft>
                  <a:defRPr/>
                </a:pPr>
                <a:endParaRPr lang="zh-CN" altLang="en-US" sz="2000" kern="0">
                  <a:solidFill>
                    <a:sysClr val="window" lastClr="FFFFFF"/>
                  </a:solidFill>
                  <a:latin typeface="Calibri"/>
                  <a:ea typeface="宋体"/>
                </a:endParaRPr>
              </a:p>
            </p:txBody>
          </p:sp>
          <p:sp>
            <p:nvSpPr>
              <p:cNvPr id="81" name="椭圆 80"/>
              <p:cNvSpPr/>
              <p:nvPr/>
            </p:nvSpPr>
            <p:spPr bwMode="auto">
              <a:xfrm rot="20122633">
                <a:off x="3974016" y="2569456"/>
                <a:ext cx="774700" cy="266700"/>
              </a:xfrm>
              <a:prstGeom prst="ellipse">
                <a:avLst/>
              </a:prstGeom>
              <a:gradFill flip="none" rotWithShape="1">
                <a:gsLst>
                  <a:gs pos="0">
                    <a:sysClr val="window" lastClr="FFFFFF">
                      <a:alpha val="55000"/>
                    </a:sysClr>
                  </a:gs>
                  <a:gs pos="50000">
                    <a:sysClr val="window" lastClr="FFFFFF">
                      <a:shade val="67500"/>
                      <a:satMod val="115000"/>
                      <a:alpha val="12000"/>
                    </a:sysClr>
                  </a:gs>
                  <a:gs pos="100000">
                    <a:sysClr val="window" lastClr="FFFFFF">
                      <a:shade val="100000"/>
                      <a:satMod val="115000"/>
                      <a:alpha val="0"/>
                    </a:sysClr>
                  </a:gs>
                </a:gsLst>
                <a:path path="shape">
                  <a:fillToRect l="50000" t="50000" r="50000" b="50000"/>
                </a:path>
                <a:tileRect/>
              </a:gradFill>
              <a:ln w="25400" cap="flat" cmpd="sng" algn="ctr">
                <a:noFill/>
                <a:prstDash val="solid"/>
              </a:ln>
              <a:effectLst/>
            </p:spPr>
            <p:txBody>
              <a:bodyPr anchor="ctr"/>
              <a:lstStyle/>
              <a:p>
                <a:pPr algn="ctr" defTabSz="1152144" fontAlgn="auto">
                  <a:spcBef>
                    <a:spcPts val="0"/>
                  </a:spcBef>
                  <a:spcAft>
                    <a:spcPts val="0"/>
                  </a:spcAft>
                  <a:defRPr/>
                </a:pPr>
                <a:endParaRPr lang="zh-CN" altLang="en-US" sz="2000" kern="0">
                  <a:solidFill>
                    <a:sysClr val="window" lastClr="FFFFFF"/>
                  </a:solidFill>
                  <a:latin typeface="Calibri"/>
                  <a:ea typeface="宋体"/>
                </a:endParaRPr>
              </a:p>
            </p:txBody>
          </p:sp>
        </p:grpSp>
      </p:grpSp>
      <p:sp>
        <p:nvSpPr>
          <p:cNvPr id="84" name="椭圆 83"/>
          <p:cNvSpPr/>
          <p:nvPr/>
        </p:nvSpPr>
        <p:spPr>
          <a:xfrm flipV="1">
            <a:off x="6914885" y="5477963"/>
            <a:ext cx="237595" cy="237573"/>
          </a:xfrm>
          <a:prstGeom prst="ellipse">
            <a:avLst/>
          </a:prstGeom>
          <a:solidFill>
            <a:srgbClr val="C0504D">
              <a:lumMod val="75000"/>
            </a:srgbClr>
          </a:solidFill>
          <a:ln w="25400" cap="flat" cmpd="sng" algn="ctr">
            <a:noFill/>
            <a:prstDash val="solid"/>
          </a:ln>
          <a:effectLst/>
        </p:spPr>
        <p:txBody>
          <a:bodyPr lIns="115214" tIns="57607" rIns="115214" bIns="57607" rtlCol="0" anchor="ctr"/>
          <a:lstStyle/>
          <a:p>
            <a:pPr algn="ctr" defTabSz="1152144" fontAlgn="auto">
              <a:spcBef>
                <a:spcPts val="0"/>
              </a:spcBef>
              <a:spcAft>
                <a:spcPts val="0"/>
              </a:spcAft>
              <a:defRPr/>
            </a:pPr>
            <a:endParaRPr lang="zh-CN" altLang="en-US" sz="2000" kern="0">
              <a:solidFill>
                <a:sysClr val="window" lastClr="FFFFFF"/>
              </a:solidFill>
              <a:latin typeface="Calibri"/>
              <a:ea typeface="宋体"/>
            </a:endParaRPr>
          </a:p>
        </p:txBody>
      </p:sp>
      <p:sp>
        <p:nvSpPr>
          <p:cNvPr id="85" name="椭圆 84"/>
          <p:cNvSpPr/>
          <p:nvPr/>
        </p:nvSpPr>
        <p:spPr>
          <a:xfrm flipV="1">
            <a:off x="9049162" y="3984783"/>
            <a:ext cx="1119358" cy="1119254"/>
          </a:xfrm>
          <a:prstGeom prst="ellipse">
            <a:avLst/>
          </a:prstGeom>
          <a:solidFill>
            <a:srgbClr val="C0504D">
              <a:lumMod val="75000"/>
            </a:srgbClr>
          </a:solidFill>
          <a:ln w="25400" cap="flat" cmpd="sng" algn="ctr">
            <a:solidFill>
              <a:srgbClr val="C0504D">
                <a:lumMod val="75000"/>
              </a:srgbClr>
            </a:solidFill>
            <a:prstDash val="solid"/>
          </a:ln>
          <a:effectLst/>
        </p:spPr>
        <p:txBody>
          <a:bodyPr lIns="115214" tIns="57607" rIns="115214" bIns="57607" rtlCol="0" anchor="ctr"/>
          <a:lstStyle/>
          <a:p>
            <a:pPr algn="ctr" defTabSz="1152144" fontAlgn="auto">
              <a:spcBef>
                <a:spcPts val="0"/>
              </a:spcBef>
              <a:spcAft>
                <a:spcPts val="0"/>
              </a:spcAft>
              <a:defRPr/>
            </a:pPr>
            <a:endParaRPr lang="zh-CN" altLang="en-US" sz="2000" kern="0">
              <a:solidFill>
                <a:sysClr val="window" lastClr="FFFFFF"/>
              </a:solidFill>
              <a:latin typeface="Calibri"/>
              <a:ea typeface="宋体"/>
            </a:endParaRPr>
          </a:p>
        </p:txBody>
      </p:sp>
      <p:sp>
        <p:nvSpPr>
          <p:cNvPr id="86" name="椭圆 85"/>
          <p:cNvSpPr/>
          <p:nvPr/>
        </p:nvSpPr>
        <p:spPr>
          <a:xfrm flipV="1">
            <a:off x="9180772" y="4103349"/>
            <a:ext cx="855934" cy="855855"/>
          </a:xfrm>
          <a:prstGeom prst="ellipse">
            <a:avLst/>
          </a:prstGeom>
          <a:solidFill>
            <a:sysClr val="window" lastClr="FFFFFF"/>
          </a:solidFill>
          <a:ln w="25400" cap="flat" cmpd="sng" algn="ctr">
            <a:solidFill>
              <a:srgbClr val="FFC000"/>
            </a:solidFill>
            <a:prstDash val="solid"/>
          </a:ln>
          <a:effectLst>
            <a:innerShdw blurRad="114300">
              <a:prstClr val="black"/>
            </a:innerShdw>
          </a:effectLst>
        </p:spPr>
        <p:txBody>
          <a:bodyPr lIns="115214" tIns="57607" rIns="115214" bIns="57607" rtlCol="0" anchor="ctr"/>
          <a:lstStyle/>
          <a:p>
            <a:pPr algn="ctr" defTabSz="1152144" fontAlgn="auto">
              <a:spcBef>
                <a:spcPts val="0"/>
              </a:spcBef>
              <a:spcAft>
                <a:spcPts val="0"/>
              </a:spcAft>
              <a:defRPr/>
            </a:pPr>
            <a:endParaRPr lang="zh-CN" altLang="en-US" sz="2000" kern="0">
              <a:solidFill>
                <a:sysClr val="window" lastClr="FFFFFF"/>
              </a:solidFill>
              <a:latin typeface="Calibri"/>
              <a:ea typeface="宋体"/>
            </a:endParaRPr>
          </a:p>
        </p:txBody>
      </p:sp>
      <p:grpSp>
        <p:nvGrpSpPr>
          <p:cNvPr id="87" name="组合 86"/>
          <p:cNvGrpSpPr/>
          <p:nvPr/>
        </p:nvGrpSpPr>
        <p:grpSpPr>
          <a:xfrm flipV="1">
            <a:off x="9411055" y="4335193"/>
            <a:ext cx="408753" cy="1201981"/>
            <a:chOff x="4252762" y="1825836"/>
            <a:chExt cx="409164" cy="1203296"/>
          </a:xfrm>
          <a:effectLst>
            <a:outerShdw blurRad="50800" dist="38100" dir="5400000" algn="t" rotWithShape="0">
              <a:prstClr val="black">
                <a:alpha val="40000"/>
              </a:prstClr>
            </a:outerShdw>
          </a:effectLst>
        </p:grpSpPr>
        <p:grpSp>
          <p:nvGrpSpPr>
            <p:cNvPr id="88" name="组合 87"/>
            <p:cNvGrpSpPr/>
            <p:nvPr/>
          </p:nvGrpSpPr>
          <p:grpSpPr>
            <a:xfrm>
              <a:off x="4252762" y="1825836"/>
              <a:ext cx="409164" cy="1203296"/>
              <a:chOff x="4252755" y="1825838"/>
              <a:chExt cx="409163" cy="1203297"/>
            </a:xfrm>
          </p:grpSpPr>
          <p:sp>
            <p:nvSpPr>
              <p:cNvPr id="93" name="矩形 92"/>
              <p:cNvSpPr/>
              <p:nvPr/>
            </p:nvSpPr>
            <p:spPr>
              <a:xfrm>
                <a:off x="4418923" y="1825838"/>
                <a:ext cx="94534" cy="883082"/>
              </a:xfrm>
              <a:prstGeom prst="rect">
                <a:avLst/>
              </a:prstGeom>
              <a:solidFill>
                <a:sysClr val="window" lastClr="FFFFFF"/>
              </a:solid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defTabSz="1152144" fontAlgn="auto">
                  <a:spcBef>
                    <a:spcPts val="0"/>
                  </a:spcBef>
                  <a:spcAft>
                    <a:spcPts val="0"/>
                  </a:spcAft>
                  <a:defRPr/>
                </a:pPr>
                <a:endParaRPr lang="zh-CN" altLang="en-US" sz="2000" kern="0">
                  <a:solidFill>
                    <a:sysClr val="window" lastClr="FFFFFF"/>
                  </a:solidFill>
                  <a:latin typeface="Calibri"/>
                  <a:ea typeface="宋体"/>
                </a:endParaRPr>
              </a:p>
            </p:txBody>
          </p:sp>
          <p:sp>
            <p:nvSpPr>
              <p:cNvPr id="94" name="椭圆 93"/>
              <p:cNvSpPr/>
              <p:nvPr/>
            </p:nvSpPr>
            <p:spPr>
              <a:xfrm>
                <a:off x="4252755" y="2619972"/>
                <a:ext cx="409163" cy="409163"/>
              </a:xfrm>
              <a:prstGeom prst="ellipse">
                <a:avLst/>
              </a:prstGeom>
              <a:solidFill>
                <a:sysClr val="window" lastClr="FFFFFF">
                  <a:lumMod val="85000"/>
                </a:sysClr>
              </a:solid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defTabSz="1152144" fontAlgn="auto">
                  <a:spcBef>
                    <a:spcPts val="0"/>
                  </a:spcBef>
                  <a:spcAft>
                    <a:spcPts val="0"/>
                  </a:spcAft>
                  <a:defRPr/>
                </a:pPr>
                <a:endParaRPr lang="zh-CN" altLang="en-US" sz="2000" kern="0">
                  <a:solidFill>
                    <a:sysClr val="window" lastClr="FFFFFF"/>
                  </a:solidFill>
                  <a:latin typeface="Calibri"/>
                  <a:ea typeface="宋体"/>
                </a:endParaRPr>
              </a:p>
            </p:txBody>
          </p:sp>
        </p:grpSp>
        <p:grpSp>
          <p:nvGrpSpPr>
            <p:cNvPr id="89" name="组合 88"/>
            <p:cNvGrpSpPr/>
            <p:nvPr/>
          </p:nvGrpSpPr>
          <p:grpSpPr>
            <a:xfrm rot="1267204">
              <a:off x="4309455" y="2671936"/>
              <a:ext cx="301041" cy="301040"/>
              <a:chOff x="3518404" y="1580443"/>
              <a:chExt cx="1276350" cy="1276350"/>
            </a:xfrm>
          </p:grpSpPr>
          <p:sp>
            <p:nvSpPr>
              <p:cNvPr id="90" name="椭圆 89"/>
              <p:cNvSpPr/>
              <p:nvPr/>
            </p:nvSpPr>
            <p:spPr bwMode="auto">
              <a:xfrm>
                <a:off x="3518404" y="1580443"/>
                <a:ext cx="1276350" cy="1276350"/>
              </a:xfrm>
              <a:prstGeom prst="ellipse">
                <a:avLst/>
              </a:prstGeom>
              <a:solidFill>
                <a:srgbClr val="F79646">
                  <a:lumMod val="60000"/>
                  <a:lumOff val="40000"/>
                </a:srgbClr>
              </a:solidFill>
              <a:ln w="6350" cap="flat" cmpd="sng" algn="ctr">
                <a:solidFill>
                  <a:srgbClr val="C0504D">
                    <a:lumMod val="75000"/>
                  </a:srgbClr>
                </a:solidFill>
                <a:prstDash val="solid"/>
              </a:ln>
              <a:effectLst/>
            </p:spPr>
            <p:txBody>
              <a:bodyPr anchor="ctr"/>
              <a:lstStyle/>
              <a:p>
                <a:pPr algn="ctr" defTabSz="1152144" fontAlgn="auto">
                  <a:spcBef>
                    <a:spcPts val="0"/>
                  </a:spcBef>
                  <a:spcAft>
                    <a:spcPts val="0"/>
                  </a:spcAft>
                  <a:defRPr/>
                </a:pPr>
                <a:endParaRPr lang="zh-CN" altLang="en-US" sz="2000" kern="0">
                  <a:solidFill>
                    <a:sysClr val="window" lastClr="FFFFFF"/>
                  </a:solidFill>
                  <a:latin typeface="Calibri"/>
                  <a:ea typeface="宋体"/>
                </a:endParaRPr>
              </a:p>
            </p:txBody>
          </p:sp>
          <p:sp>
            <p:nvSpPr>
              <p:cNvPr id="91" name="椭圆 90"/>
              <p:cNvSpPr/>
              <p:nvPr/>
            </p:nvSpPr>
            <p:spPr bwMode="auto">
              <a:xfrm rot="20122633">
                <a:off x="3974016" y="2569456"/>
                <a:ext cx="774700" cy="266700"/>
              </a:xfrm>
              <a:prstGeom prst="ellipse">
                <a:avLst/>
              </a:prstGeom>
              <a:gradFill flip="none" rotWithShape="1">
                <a:gsLst>
                  <a:gs pos="0">
                    <a:sysClr val="window" lastClr="FFFFFF">
                      <a:alpha val="55000"/>
                    </a:sysClr>
                  </a:gs>
                  <a:gs pos="50000">
                    <a:sysClr val="window" lastClr="FFFFFF">
                      <a:shade val="67500"/>
                      <a:satMod val="115000"/>
                      <a:alpha val="12000"/>
                    </a:sysClr>
                  </a:gs>
                  <a:gs pos="100000">
                    <a:sysClr val="window" lastClr="FFFFFF">
                      <a:shade val="100000"/>
                      <a:satMod val="115000"/>
                      <a:alpha val="0"/>
                    </a:sysClr>
                  </a:gs>
                </a:gsLst>
                <a:path path="shape">
                  <a:fillToRect l="50000" t="50000" r="50000" b="50000"/>
                </a:path>
                <a:tileRect/>
              </a:gradFill>
              <a:ln w="25400" cap="flat" cmpd="sng" algn="ctr">
                <a:noFill/>
                <a:prstDash val="solid"/>
              </a:ln>
              <a:effectLst/>
            </p:spPr>
            <p:txBody>
              <a:bodyPr anchor="ctr"/>
              <a:lstStyle/>
              <a:p>
                <a:pPr algn="ctr" defTabSz="1152144" fontAlgn="auto">
                  <a:spcBef>
                    <a:spcPts val="0"/>
                  </a:spcBef>
                  <a:spcAft>
                    <a:spcPts val="0"/>
                  </a:spcAft>
                  <a:defRPr/>
                </a:pPr>
                <a:endParaRPr lang="zh-CN" altLang="en-US" sz="2000" kern="0">
                  <a:solidFill>
                    <a:sysClr val="window" lastClr="FFFFFF"/>
                  </a:solidFill>
                  <a:latin typeface="Calibri"/>
                  <a:ea typeface="宋体"/>
                </a:endParaRPr>
              </a:p>
            </p:txBody>
          </p:sp>
          <p:sp>
            <p:nvSpPr>
              <p:cNvPr id="92" name="椭圆 91"/>
              <p:cNvSpPr/>
              <p:nvPr/>
            </p:nvSpPr>
            <p:spPr bwMode="auto">
              <a:xfrm rot="912585">
                <a:off x="3692475" y="1631589"/>
                <a:ext cx="838059" cy="838059"/>
              </a:xfrm>
              <a:prstGeom prst="ellipse">
                <a:avLst/>
              </a:prstGeom>
              <a:gradFill flip="none" rotWithShape="1">
                <a:gsLst>
                  <a:gs pos="0">
                    <a:sysClr val="window" lastClr="FFFFFF">
                      <a:alpha val="0"/>
                    </a:sysClr>
                  </a:gs>
                  <a:gs pos="16000">
                    <a:sysClr val="window" lastClr="FFFFFF">
                      <a:alpha val="51000"/>
                    </a:sysClr>
                  </a:gs>
                  <a:gs pos="30000">
                    <a:sysClr val="window" lastClr="FFFFFF">
                      <a:alpha val="0"/>
                    </a:sysClr>
                  </a:gs>
                </a:gsLst>
                <a:lin ang="2700000" scaled="1"/>
                <a:tileRect/>
              </a:gradFill>
              <a:ln w="25400" cap="flat" cmpd="sng" algn="ctr">
                <a:noFill/>
                <a:prstDash val="solid"/>
              </a:ln>
              <a:effectLst/>
            </p:spPr>
            <p:txBody>
              <a:bodyPr anchor="ctr"/>
              <a:lstStyle/>
              <a:p>
                <a:pPr algn="ctr" defTabSz="1152144" fontAlgn="auto">
                  <a:spcBef>
                    <a:spcPts val="0"/>
                  </a:spcBef>
                  <a:spcAft>
                    <a:spcPts val="0"/>
                  </a:spcAft>
                  <a:defRPr/>
                </a:pPr>
                <a:endParaRPr lang="zh-CN" altLang="en-US" sz="2000" kern="0">
                  <a:solidFill>
                    <a:sysClr val="window" lastClr="FFFFFF"/>
                  </a:solidFill>
                  <a:latin typeface="Calibri"/>
                  <a:ea typeface="宋体"/>
                </a:endParaRPr>
              </a:p>
            </p:txBody>
          </p:sp>
        </p:grpSp>
      </p:grpSp>
      <p:sp>
        <p:nvSpPr>
          <p:cNvPr id="95" name="椭圆 94"/>
          <p:cNvSpPr/>
          <p:nvPr/>
        </p:nvSpPr>
        <p:spPr>
          <a:xfrm flipV="1">
            <a:off x="9507571" y="5477963"/>
            <a:ext cx="237595" cy="237573"/>
          </a:xfrm>
          <a:prstGeom prst="ellipse">
            <a:avLst/>
          </a:prstGeom>
          <a:solidFill>
            <a:srgbClr val="C0504D">
              <a:lumMod val="75000"/>
            </a:srgbClr>
          </a:solidFill>
          <a:ln w="25400" cap="flat" cmpd="sng" algn="ctr">
            <a:noFill/>
            <a:prstDash val="solid"/>
          </a:ln>
          <a:effectLst/>
        </p:spPr>
        <p:txBody>
          <a:bodyPr lIns="115214" tIns="57607" rIns="115214" bIns="57607" rtlCol="0" anchor="ctr"/>
          <a:lstStyle/>
          <a:p>
            <a:pPr algn="ctr" defTabSz="1152144" fontAlgn="auto">
              <a:spcBef>
                <a:spcPts val="0"/>
              </a:spcBef>
              <a:spcAft>
                <a:spcPts val="0"/>
              </a:spcAft>
              <a:defRPr/>
            </a:pPr>
            <a:endParaRPr lang="zh-CN" altLang="en-US" sz="2000" kern="0">
              <a:solidFill>
                <a:sysClr val="window" lastClr="FFFFFF"/>
              </a:solidFill>
              <a:latin typeface="Calibri"/>
              <a:ea typeface="宋体"/>
            </a:endParaRPr>
          </a:p>
        </p:txBody>
      </p:sp>
      <p:cxnSp>
        <p:nvCxnSpPr>
          <p:cNvPr id="96" name="直接连接符 95"/>
          <p:cNvCxnSpPr/>
          <p:nvPr/>
        </p:nvCxnSpPr>
        <p:spPr>
          <a:xfrm>
            <a:off x="8321641" y="5591122"/>
            <a:ext cx="1" cy="1273495"/>
          </a:xfrm>
          <a:prstGeom prst="line">
            <a:avLst/>
          </a:prstGeom>
          <a:noFill/>
          <a:ln w="76200" cap="flat" cmpd="sng" algn="ctr">
            <a:solidFill>
              <a:sysClr val="window" lastClr="FFFFFF">
                <a:lumMod val="50000"/>
              </a:sysClr>
            </a:solidFill>
            <a:prstDash val="solid"/>
          </a:ln>
          <a:effectLst/>
        </p:spPr>
      </p:cxnSp>
      <p:sp>
        <p:nvSpPr>
          <p:cNvPr id="97" name="椭圆 96"/>
          <p:cNvSpPr/>
          <p:nvPr/>
        </p:nvSpPr>
        <p:spPr>
          <a:xfrm flipV="1">
            <a:off x="8211786" y="5507011"/>
            <a:ext cx="237595" cy="237573"/>
          </a:xfrm>
          <a:prstGeom prst="ellipse">
            <a:avLst/>
          </a:prstGeom>
          <a:solidFill>
            <a:srgbClr val="C0504D">
              <a:lumMod val="75000"/>
            </a:srgbClr>
          </a:solidFill>
          <a:ln w="25400" cap="flat" cmpd="sng" algn="ctr">
            <a:noFill/>
            <a:prstDash val="solid"/>
          </a:ln>
          <a:effectLst/>
        </p:spPr>
        <p:txBody>
          <a:bodyPr lIns="115214" tIns="57607" rIns="115214" bIns="57607" rtlCol="0" anchor="ctr"/>
          <a:lstStyle/>
          <a:p>
            <a:pPr algn="ctr" defTabSz="1152144" fontAlgn="auto">
              <a:spcBef>
                <a:spcPts val="0"/>
              </a:spcBef>
              <a:spcAft>
                <a:spcPts val="0"/>
              </a:spcAft>
              <a:defRPr/>
            </a:pPr>
            <a:endParaRPr lang="zh-CN" altLang="en-US" sz="2000" kern="0">
              <a:solidFill>
                <a:sysClr val="window" lastClr="FFFFFF"/>
              </a:solidFill>
              <a:latin typeface="Calibri"/>
              <a:ea typeface="宋体"/>
            </a:endParaRPr>
          </a:p>
        </p:txBody>
      </p:sp>
      <p:sp>
        <p:nvSpPr>
          <p:cNvPr id="98" name="梯形 97"/>
          <p:cNvSpPr/>
          <p:nvPr/>
        </p:nvSpPr>
        <p:spPr>
          <a:xfrm>
            <a:off x="7659745" y="6526233"/>
            <a:ext cx="1304422" cy="1083475"/>
          </a:xfrm>
          <a:prstGeom prst="trapezoid">
            <a:avLst/>
          </a:prstGeom>
          <a:solidFill>
            <a:sysClr val="window" lastClr="FFFFFF">
              <a:lumMod val="95000"/>
            </a:sysClr>
          </a:solidFill>
          <a:ln w="25400" cap="flat" cmpd="sng" algn="ctr">
            <a:solidFill>
              <a:sysClr val="window" lastClr="FFFFFF"/>
            </a:solidFill>
            <a:prstDash val="solid"/>
          </a:ln>
          <a:effectLst>
            <a:outerShdw blurRad="63500" sx="102000" sy="102000" algn="ctr" rotWithShape="0">
              <a:prstClr val="black">
                <a:alpha val="40000"/>
              </a:prstClr>
            </a:outerShdw>
          </a:effectLst>
        </p:spPr>
        <p:txBody>
          <a:bodyPr lIns="115214" tIns="57607" rIns="115214" bIns="57607" rtlCol="0" anchor="ctr"/>
          <a:lstStyle/>
          <a:p>
            <a:pPr algn="ctr" defTabSz="1152144" fontAlgn="auto">
              <a:spcBef>
                <a:spcPts val="0"/>
              </a:spcBef>
              <a:spcAft>
                <a:spcPts val="0"/>
              </a:spcAft>
              <a:defRPr/>
            </a:pPr>
            <a:endParaRPr lang="zh-CN" altLang="en-US" kern="0">
              <a:solidFill>
                <a:sysClr val="window" lastClr="FFFFFF"/>
              </a:solidFill>
              <a:latin typeface="Calibri"/>
              <a:ea typeface="宋体"/>
            </a:endParaRPr>
          </a:p>
        </p:txBody>
      </p:sp>
      <p:sp>
        <p:nvSpPr>
          <p:cNvPr id="99" name="椭圆 98"/>
          <p:cNvSpPr/>
          <p:nvPr/>
        </p:nvSpPr>
        <p:spPr>
          <a:xfrm flipV="1">
            <a:off x="10300324" y="1347357"/>
            <a:ext cx="237595" cy="237573"/>
          </a:xfrm>
          <a:prstGeom prst="ellipse">
            <a:avLst/>
          </a:prstGeom>
          <a:solidFill>
            <a:srgbClr val="FFC000"/>
          </a:solidFill>
          <a:ln w="25400" cap="flat" cmpd="sng" algn="ctr">
            <a:noFill/>
            <a:prstDash val="solid"/>
          </a:ln>
          <a:effectLst/>
        </p:spPr>
        <p:txBody>
          <a:bodyPr lIns="115214" tIns="57607" rIns="115214" bIns="57607" rtlCol="0" anchor="ctr"/>
          <a:lstStyle/>
          <a:p>
            <a:pPr algn="ctr" defTabSz="1152144" fontAlgn="auto">
              <a:spcBef>
                <a:spcPts val="0"/>
              </a:spcBef>
              <a:spcAft>
                <a:spcPts val="0"/>
              </a:spcAft>
              <a:defRPr/>
            </a:pPr>
            <a:endParaRPr lang="zh-CN" altLang="en-US" sz="2000" kern="0">
              <a:solidFill>
                <a:sysClr val="window" lastClr="FFFFFF"/>
              </a:solidFill>
              <a:latin typeface="Calibri"/>
              <a:ea typeface="宋体"/>
            </a:endParaRPr>
          </a:p>
        </p:txBody>
      </p:sp>
      <p:cxnSp>
        <p:nvCxnSpPr>
          <p:cNvPr id="100" name="直接连接符 99"/>
          <p:cNvCxnSpPr/>
          <p:nvPr/>
        </p:nvCxnSpPr>
        <p:spPr>
          <a:xfrm flipH="1">
            <a:off x="4098138" y="2379145"/>
            <a:ext cx="1265699" cy="1968069"/>
          </a:xfrm>
          <a:prstGeom prst="line">
            <a:avLst/>
          </a:prstGeom>
          <a:noFill/>
          <a:ln w="28575" cap="flat" cmpd="sng" algn="ctr">
            <a:solidFill>
              <a:sysClr val="window" lastClr="FFFFFF">
                <a:lumMod val="50000"/>
              </a:sysClr>
            </a:solidFill>
            <a:prstDash val="solid"/>
            <a:headEnd type="none" w="med" len="med"/>
            <a:tailEnd type="triangle" w="med" len="med"/>
          </a:ln>
          <a:effectLst/>
        </p:spPr>
      </p:cxnSp>
      <p:sp>
        <p:nvSpPr>
          <p:cNvPr id="101" name="椭圆 100"/>
          <p:cNvSpPr/>
          <p:nvPr/>
        </p:nvSpPr>
        <p:spPr>
          <a:xfrm>
            <a:off x="7518201" y="2004051"/>
            <a:ext cx="1119358" cy="1119254"/>
          </a:xfrm>
          <a:prstGeom prst="ellipse">
            <a:avLst/>
          </a:prstGeom>
          <a:solidFill>
            <a:srgbClr val="FFC000"/>
          </a:solidFill>
          <a:ln w="25400" cap="flat" cmpd="sng" algn="ctr">
            <a:solidFill>
              <a:srgbClr val="FFC000"/>
            </a:solidFill>
            <a:prstDash val="solid"/>
          </a:ln>
          <a:effectLst/>
        </p:spPr>
        <p:txBody>
          <a:bodyPr lIns="115214" tIns="57607" rIns="115214" bIns="57607" rtlCol="0" anchor="ctr"/>
          <a:lstStyle/>
          <a:p>
            <a:pPr algn="ctr" defTabSz="1152144" fontAlgn="auto">
              <a:spcBef>
                <a:spcPts val="0"/>
              </a:spcBef>
              <a:spcAft>
                <a:spcPts val="0"/>
              </a:spcAft>
              <a:defRPr/>
            </a:pPr>
            <a:endParaRPr lang="zh-CN" altLang="en-US" sz="2000" kern="0">
              <a:solidFill>
                <a:sysClr val="window" lastClr="FFFFFF"/>
              </a:solidFill>
              <a:latin typeface="Calibri"/>
              <a:ea typeface="宋体"/>
            </a:endParaRPr>
          </a:p>
        </p:txBody>
      </p:sp>
      <p:sp>
        <p:nvSpPr>
          <p:cNvPr id="102" name="椭圆 101"/>
          <p:cNvSpPr/>
          <p:nvPr/>
        </p:nvSpPr>
        <p:spPr>
          <a:xfrm>
            <a:off x="7649811" y="2134518"/>
            <a:ext cx="840012" cy="839935"/>
          </a:xfrm>
          <a:prstGeom prst="ellipse">
            <a:avLst/>
          </a:prstGeom>
          <a:solidFill>
            <a:sysClr val="window" lastClr="FFFFFF"/>
          </a:solidFill>
          <a:ln w="25400" cap="flat" cmpd="sng" algn="ctr">
            <a:solidFill>
              <a:srgbClr val="4F81BD">
                <a:shade val="50000"/>
              </a:srgbClr>
            </a:solidFill>
            <a:prstDash val="solid"/>
          </a:ln>
          <a:effectLst>
            <a:innerShdw blurRad="114300">
              <a:prstClr val="black"/>
            </a:innerShdw>
          </a:effectLst>
        </p:spPr>
        <p:txBody>
          <a:bodyPr lIns="115214" tIns="57607" rIns="115214" bIns="57607" rtlCol="0" anchor="ctr"/>
          <a:lstStyle/>
          <a:p>
            <a:pPr algn="ctr" defTabSz="1152144" fontAlgn="auto">
              <a:spcBef>
                <a:spcPts val="0"/>
              </a:spcBef>
              <a:spcAft>
                <a:spcPts val="0"/>
              </a:spcAft>
              <a:defRPr/>
            </a:pPr>
            <a:endParaRPr lang="zh-CN" altLang="en-US" sz="2000" kern="0">
              <a:solidFill>
                <a:sysClr val="window" lastClr="FFFFFF"/>
              </a:solidFill>
              <a:latin typeface="Calibri"/>
              <a:ea typeface="宋体"/>
            </a:endParaRPr>
          </a:p>
        </p:txBody>
      </p:sp>
      <p:grpSp>
        <p:nvGrpSpPr>
          <p:cNvPr id="103" name="组合 102"/>
          <p:cNvGrpSpPr/>
          <p:nvPr/>
        </p:nvGrpSpPr>
        <p:grpSpPr>
          <a:xfrm>
            <a:off x="7862382" y="1548203"/>
            <a:ext cx="408753" cy="1201981"/>
            <a:chOff x="4252755" y="1825838"/>
            <a:chExt cx="409163" cy="1203297"/>
          </a:xfrm>
          <a:effectLst>
            <a:outerShdw blurRad="50800" dist="38100" dir="5400000" algn="t" rotWithShape="0">
              <a:prstClr val="black">
                <a:alpha val="40000"/>
              </a:prstClr>
            </a:outerShdw>
          </a:effectLst>
        </p:grpSpPr>
        <p:grpSp>
          <p:nvGrpSpPr>
            <p:cNvPr id="104" name="组合 103"/>
            <p:cNvGrpSpPr/>
            <p:nvPr/>
          </p:nvGrpSpPr>
          <p:grpSpPr>
            <a:xfrm>
              <a:off x="4252755" y="1825838"/>
              <a:ext cx="409163" cy="1203297"/>
              <a:chOff x="4252755" y="1825838"/>
              <a:chExt cx="409163" cy="1203297"/>
            </a:xfrm>
          </p:grpSpPr>
          <p:sp>
            <p:nvSpPr>
              <p:cNvPr id="108" name="矩形 107"/>
              <p:cNvSpPr/>
              <p:nvPr/>
            </p:nvSpPr>
            <p:spPr>
              <a:xfrm>
                <a:off x="4418923" y="1825838"/>
                <a:ext cx="94534" cy="883082"/>
              </a:xfrm>
              <a:prstGeom prst="rect">
                <a:avLst/>
              </a:prstGeom>
              <a:solidFill>
                <a:sysClr val="window" lastClr="FFFFFF"/>
              </a:solid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defTabSz="1152144" fontAlgn="auto">
                  <a:spcBef>
                    <a:spcPts val="0"/>
                  </a:spcBef>
                  <a:spcAft>
                    <a:spcPts val="0"/>
                  </a:spcAft>
                  <a:defRPr/>
                </a:pPr>
                <a:endParaRPr lang="zh-CN" altLang="en-US" sz="2000" kern="0">
                  <a:solidFill>
                    <a:sysClr val="window" lastClr="FFFFFF"/>
                  </a:solidFill>
                  <a:latin typeface="Calibri"/>
                  <a:ea typeface="宋体"/>
                </a:endParaRPr>
              </a:p>
            </p:txBody>
          </p:sp>
          <p:sp>
            <p:nvSpPr>
              <p:cNvPr id="109" name="椭圆 108"/>
              <p:cNvSpPr/>
              <p:nvPr/>
            </p:nvSpPr>
            <p:spPr>
              <a:xfrm>
                <a:off x="4252755" y="2619972"/>
                <a:ext cx="409163" cy="409163"/>
              </a:xfrm>
              <a:prstGeom prst="ellipse">
                <a:avLst/>
              </a:prstGeom>
              <a:solidFill>
                <a:sysClr val="window" lastClr="FFFFFF">
                  <a:lumMod val="85000"/>
                </a:sysClr>
              </a:solid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defTabSz="1152144" fontAlgn="auto">
                  <a:spcBef>
                    <a:spcPts val="0"/>
                  </a:spcBef>
                  <a:spcAft>
                    <a:spcPts val="0"/>
                  </a:spcAft>
                  <a:defRPr/>
                </a:pPr>
                <a:endParaRPr lang="zh-CN" altLang="en-US" sz="2000" kern="0">
                  <a:solidFill>
                    <a:sysClr val="window" lastClr="FFFFFF"/>
                  </a:solidFill>
                  <a:latin typeface="Calibri"/>
                  <a:ea typeface="宋体"/>
                </a:endParaRPr>
              </a:p>
            </p:txBody>
          </p:sp>
        </p:grpSp>
        <p:grpSp>
          <p:nvGrpSpPr>
            <p:cNvPr id="105" name="组合 104"/>
            <p:cNvGrpSpPr/>
            <p:nvPr/>
          </p:nvGrpSpPr>
          <p:grpSpPr>
            <a:xfrm rot="1267204">
              <a:off x="4309455" y="2671937"/>
              <a:ext cx="301040" cy="301040"/>
              <a:chOff x="3518404" y="1580443"/>
              <a:chExt cx="1276350" cy="1276350"/>
            </a:xfrm>
          </p:grpSpPr>
          <p:sp>
            <p:nvSpPr>
              <p:cNvPr id="106" name="椭圆 105"/>
              <p:cNvSpPr/>
              <p:nvPr/>
            </p:nvSpPr>
            <p:spPr bwMode="auto">
              <a:xfrm>
                <a:off x="3518404" y="1580443"/>
                <a:ext cx="1276350" cy="1276350"/>
              </a:xfrm>
              <a:prstGeom prst="ellipse">
                <a:avLst/>
              </a:prstGeom>
              <a:solidFill>
                <a:srgbClr val="F79646">
                  <a:lumMod val="60000"/>
                  <a:lumOff val="40000"/>
                </a:srgbClr>
              </a:solidFill>
              <a:ln w="6350" cap="flat" cmpd="sng" algn="ctr">
                <a:solidFill>
                  <a:srgbClr val="C0504D">
                    <a:lumMod val="75000"/>
                  </a:srgbClr>
                </a:solidFill>
                <a:prstDash val="solid"/>
              </a:ln>
              <a:effectLst/>
            </p:spPr>
            <p:txBody>
              <a:bodyPr anchor="ctr"/>
              <a:lstStyle/>
              <a:p>
                <a:pPr algn="ctr" defTabSz="1152144" fontAlgn="auto">
                  <a:spcBef>
                    <a:spcPts val="0"/>
                  </a:spcBef>
                  <a:spcAft>
                    <a:spcPts val="0"/>
                  </a:spcAft>
                  <a:defRPr/>
                </a:pPr>
                <a:endParaRPr lang="zh-CN" altLang="en-US" sz="2000" kern="0">
                  <a:solidFill>
                    <a:sysClr val="window" lastClr="FFFFFF"/>
                  </a:solidFill>
                  <a:latin typeface="Calibri"/>
                  <a:ea typeface="宋体"/>
                </a:endParaRPr>
              </a:p>
            </p:txBody>
          </p:sp>
          <p:sp>
            <p:nvSpPr>
              <p:cNvPr id="107" name="椭圆 106"/>
              <p:cNvSpPr/>
              <p:nvPr/>
            </p:nvSpPr>
            <p:spPr bwMode="auto">
              <a:xfrm rot="20122633">
                <a:off x="3974016" y="2569456"/>
                <a:ext cx="774700" cy="266700"/>
              </a:xfrm>
              <a:prstGeom prst="ellipse">
                <a:avLst/>
              </a:prstGeom>
              <a:gradFill flip="none" rotWithShape="1">
                <a:gsLst>
                  <a:gs pos="0">
                    <a:sysClr val="window" lastClr="FFFFFF">
                      <a:alpha val="55000"/>
                    </a:sysClr>
                  </a:gs>
                  <a:gs pos="50000">
                    <a:sysClr val="window" lastClr="FFFFFF">
                      <a:shade val="67500"/>
                      <a:satMod val="115000"/>
                      <a:alpha val="12000"/>
                    </a:sysClr>
                  </a:gs>
                  <a:gs pos="100000">
                    <a:sysClr val="window" lastClr="FFFFFF">
                      <a:shade val="100000"/>
                      <a:satMod val="115000"/>
                      <a:alpha val="0"/>
                    </a:sysClr>
                  </a:gs>
                </a:gsLst>
                <a:path path="shape">
                  <a:fillToRect l="50000" t="50000" r="50000" b="50000"/>
                </a:path>
                <a:tileRect/>
              </a:gradFill>
              <a:ln w="25400" cap="flat" cmpd="sng" algn="ctr">
                <a:noFill/>
                <a:prstDash val="solid"/>
              </a:ln>
              <a:effectLst/>
            </p:spPr>
            <p:txBody>
              <a:bodyPr anchor="ctr"/>
              <a:lstStyle/>
              <a:p>
                <a:pPr algn="ctr" defTabSz="1152144" fontAlgn="auto">
                  <a:spcBef>
                    <a:spcPts val="0"/>
                  </a:spcBef>
                  <a:spcAft>
                    <a:spcPts val="0"/>
                  </a:spcAft>
                  <a:defRPr/>
                </a:pPr>
                <a:endParaRPr lang="zh-CN" altLang="en-US" sz="2000" kern="0">
                  <a:solidFill>
                    <a:sysClr val="window" lastClr="FFFFFF"/>
                  </a:solidFill>
                  <a:latin typeface="Calibri"/>
                  <a:ea typeface="宋体"/>
                </a:endParaRPr>
              </a:p>
            </p:txBody>
          </p:sp>
        </p:grpSp>
      </p:grpSp>
      <p:sp>
        <p:nvSpPr>
          <p:cNvPr id="110" name="椭圆 109"/>
          <p:cNvSpPr/>
          <p:nvPr/>
        </p:nvSpPr>
        <p:spPr>
          <a:xfrm>
            <a:off x="7942121" y="1369834"/>
            <a:ext cx="237595" cy="237573"/>
          </a:xfrm>
          <a:prstGeom prst="ellipse">
            <a:avLst/>
          </a:prstGeom>
          <a:solidFill>
            <a:srgbClr val="FFC000"/>
          </a:solidFill>
          <a:ln w="25400" cap="flat" cmpd="sng" algn="ctr">
            <a:noFill/>
            <a:prstDash val="solid"/>
          </a:ln>
          <a:effectLst/>
        </p:spPr>
        <p:txBody>
          <a:bodyPr lIns="115214" tIns="57607" rIns="115214" bIns="57607" rtlCol="0" anchor="ctr"/>
          <a:lstStyle/>
          <a:p>
            <a:pPr algn="ctr" defTabSz="1152144" fontAlgn="auto">
              <a:spcBef>
                <a:spcPts val="0"/>
              </a:spcBef>
              <a:spcAft>
                <a:spcPts val="0"/>
              </a:spcAft>
              <a:defRPr/>
            </a:pPr>
            <a:endParaRPr lang="zh-CN" altLang="en-US" sz="2000" kern="0">
              <a:solidFill>
                <a:sysClr val="window" lastClr="FFFFFF"/>
              </a:solidFill>
              <a:latin typeface="Calibri"/>
              <a:ea typeface="宋体"/>
            </a:endParaRPr>
          </a:p>
        </p:txBody>
      </p:sp>
      <p:sp>
        <p:nvSpPr>
          <p:cNvPr id="111" name="椭圆 110"/>
          <p:cNvSpPr/>
          <p:nvPr/>
        </p:nvSpPr>
        <p:spPr>
          <a:xfrm>
            <a:off x="5271983" y="1998284"/>
            <a:ext cx="1119358" cy="1119254"/>
          </a:xfrm>
          <a:prstGeom prst="ellipse">
            <a:avLst/>
          </a:prstGeom>
          <a:solidFill>
            <a:srgbClr val="FFC000"/>
          </a:solidFill>
          <a:ln w="25400" cap="flat" cmpd="sng" algn="ctr">
            <a:solidFill>
              <a:srgbClr val="FFC000"/>
            </a:solidFill>
            <a:prstDash val="solid"/>
          </a:ln>
          <a:effectLst/>
        </p:spPr>
        <p:txBody>
          <a:bodyPr lIns="115214" tIns="57607" rIns="115214" bIns="57607" rtlCol="0" anchor="ctr"/>
          <a:lstStyle/>
          <a:p>
            <a:pPr algn="ctr" defTabSz="1152144" fontAlgn="auto">
              <a:spcBef>
                <a:spcPts val="0"/>
              </a:spcBef>
              <a:spcAft>
                <a:spcPts val="0"/>
              </a:spcAft>
              <a:defRPr/>
            </a:pPr>
            <a:endParaRPr lang="zh-CN" altLang="en-US" sz="2000" kern="0">
              <a:solidFill>
                <a:sysClr val="window" lastClr="FFFFFF"/>
              </a:solidFill>
              <a:latin typeface="Calibri"/>
              <a:ea typeface="宋体"/>
            </a:endParaRPr>
          </a:p>
        </p:txBody>
      </p:sp>
      <p:sp>
        <p:nvSpPr>
          <p:cNvPr id="112" name="椭圆 111"/>
          <p:cNvSpPr/>
          <p:nvPr/>
        </p:nvSpPr>
        <p:spPr>
          <a:xfrm>
            <a:off x="5389247" y="2123162"/>
            <a:ext cx="872823" cy="872744"/>
          </a:xfrm>
          <a:prstGeom prst="ellipse">
            <a:avLst/>
          </a:prstGeom>
          <a:solidFill>
            <a:sysClr val="window" lastClr="FFFFFF"/>
          </a:solidFill>
          <a:ln w="25400" cap="flat" cmpd="sng" algn="ctr">
            <a:solidFill>
              <a:srgbClr val="FFFF00"/>
            </a:solidFill>
            <a:prstDash val="solid"/>
          </a:ln>
          <a:effectLst>
            <a:innerShdw blurRad="114300">
              <a:prstClr val="black"/>
            </a:innerShdw>
          </a:effectLst>
        </p:spPr>
        <p:txBody>
          <a:bodyPr lIns="115214" tIns="57607" rIns="115214" bIns="57607" rtlCol="0" anchor="ctr"/>
          <a:lstStyle/>
          <a:p>
            <a:pPr algn="ctr" defTabSz="1152144" fontAlgn="auto">
              <a:spcBef>
                <a:spcPts val="0"/>
              </a:spcBef>
              <a:spcAft>
                <a:spcPts val="0"/>
              </a:spcAft>
              <a:defRPr/>
            </a:pPr>
            <a:endParaRPr lang="zh-CN" altLang="en-US" sz="2000" kern="0">
              <a:solidFill>
                <a:sysClr val="window" lastClr="FFFFFF"/>
              </a:solidFill>
              <a:latin typeface="Calibri"/>
              <a:ea typeface="宋体"/>
            </a:endParaRPr>
          </a:p>
        </p:txBody>
      </p:sp>
      <p:grpSp>
        <p:nvGrpSpPr>
          <p:cNvPr id="113" name="组合 112"/>
          <p:cNvGrpSpPr/>
          <p:nvPr/>
        </p:nvGrpSpPr>
        <p:grpSpPr>
          <a:xfrm>
            <a:off x="5616162" y="1553791"/>
            <a:ext cx="408753" cy="1201981"/>
            <a:chOff x="4252755" y="1825838"/>
            <a:chExt cx="409163" cy="1203297"/>
          </a:xfrm>
          <a:effectLst>
            <a:outerShdw blurRad="50800" dist="38100" dir="5400000" algn="t" rotWithShape="0">
              <a:prstClr val="black">
                <a:alpha val="40000"/>
              </a:prstClr>
            </a:outerShdw>
          </a:effectLst>
        </p:grpSpPr>
        <p:grpSp>
          <p:nvGrpSpPr>
            <p:cNvPr id="114" name="组合 113"/>
            <p:cNvGrpSpPr/>
            <p:nvPr/>
          </p:nvGrpSpPr>
          <p:grpSpPr>
            <a:xfrm>
              <a:off x="4252755" y="1825838"/>
              <a:ext cx="409163" cy="1203297"/>
              <a:chOff x="4252755" y="1825838"/>
              <a:chExt cx="409163" cy="1203297"/>
            </a:xfrm>
          </p:grpSpPr>
          <p:sp>
            <p:nvSpPr>
              <p:cNvPr id="118" name="矩形 117"/>
              <p:cNvSpPr/>
              <p:nvPr/>
            </p:nvSpPr>
            <p:spPr>
              <a:xfrm>
                <a:off x="4418923" y="1825838"/>
                <a:ext cx="94534" cy="883082"/>
              </a:xfrm>
              <a:prstGeom prst="rect">
                <a:avLst/>
              </a:prstGeom>
              <a:solidFill>
                <a:sysClr val="window" lastClr="FFFFFF"/>
              </a:solid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defTabSz="1152144" fontAlgn="auto">
                  <a:spcBef>
                    <a:spcPts val="0"/>
                  </a:spcBef>
                  <a:spcAft>
                    <a:spcPts val="0"/>
                  </a:spcAft>
                  <a:defRPr/>
                </a:pPr>
                <a:endParaRPr lang="zh-CN" altLang="en-US" sz="2000" kern="0">
                  <a:solidFill>
                    <a:sysClr val="window" lastClr="FFFFFF"/>
                  </a:solidFill>
                  <a:latin typeface="Calibri"/>
                  <a:ea typeface="宋体"/>
                </a:endParaRPr>
              </a:p>
            </p:txBody>
          </p:sp>
          <p:sp>
            <p:nvSpPr>
              <p:cNvPr id="119" name="椭圆 118"/>
              <p:cNvSpPr/>
              <p:nvPr/>
            </p:nvSpPr>
            <p:spPr>
              <a:xfrm>
                <a:off x="4252755" y="2619972"/>
                <a:ext cx="409163" cy="409163"/>
              </a:xfrm>
              <a:prstGeom prst="ellipse">
                <a:avLst/>
              </a:prstGeom>
              <a:solidFill>
                <a:sysClr val="window" lastClr="FFFFFF">
                  <a:lumMod val="85000"/>
                </a:sysClr>
              </a:solid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defTabSz="1152144" fontAlgn="auto">
                  <a:spcBef>
                    <a:spcPts val="0"/>
                  </a:spcBef>
                  <a:spcAft>
                    <a:spcPts val="0"/>
                  </a:spcAft>
                  <a:defRPr/>
                </a:pPr>
                <a:endParaRPr lang="zh-CN" altLang="en-US" sz="2000" kern="0">
                  <a:solidFill>
                    <a:sysClr val="window" lastClr="FFFFFF"/>
                  </a:solidFill>
                  <a:latin typeface="Calibri"/>
                  <a:ea typeface="宋体"/>
                </a:endParaRPr>
              </a:p>
            </p:txBody>
          </p:sp>
        </p:grpSp>
        <p:grpSp>
          <p:nvGrpSpPr>
            <p:cNvPr id="115" name="组合 114"/>
            <p:cNvGrpSpPr/>
            <p:nvPr/>
          </p:nvGrpSpPr>
          <p:grpSpPr>
            <a:xfrm rot="1267204">
              <a:off x="4309455" y="2671937"/>
              <a:ext cx="301040" cy="301040"/>
              <a:chOff x="3518404" y="1580443"/>
              <a:chExt cx="1276350" cy="1276350"/>
            </a:xfrm>
          </p:grpSpPr>
          <p:sp>
            <p:nvSpPr>
              <p:cNvPr id="116" name="椭圆 115"/>
              <p:cNvSpPr/>
              <p:nvPr/>
            </p:nvSpPr>
            <p:spPr bwMode="auto">
              <a:xfrm>
                <a:off x="3518404" y="1580443"/>
                <a:ext cx="1276350" cy="1276350"/>
              </a:xfrm>
              <a:prstGeom prst="ellipse">
                <a:avLst/>
              </a:prstGeom>
              <a:solidFill>
                <a:srgbClr val="F79646">
                  <a:lumMod val="60000"/>
                  <a:lumOff val="40000"/>
                </a:srgbClr>
              </a:solidFill>
              <a:ln w="6350" cap="flat" cmpd="sng" algn="ctr">
                <a:solidFill>
                  <a:srgbClr val="C0504D">
                    <a:lumMod val="75000"/>
                  </a:srgbClr>
                </a:solidFill>
                <a:prstDash val="solid"/>
              </a:ln>
              <a:effectLst/>
            </p:spPr>
            <p:txBody>
              <a:bodyPr anchor="ctr"/>
              <a:lstStyle/>
              <a:p>
                <a:pPr algn="ctr" defTabSz="1152144" fontAlgn="auto">
                  <a:spcBef>
                    <a:spcPts val="0"/>
                  </a:spcBef>
                  <a:spcAft>
                    <a:spcPts val="0"/>
                  </a:spcAft>
                  <a:defRPr/>
                </a:pPr>
                <a:endParaRPr lang="zh-CN" altLang="en-US" sz="2000" kern="0">
                  <a:solidFill>
                    <a:sysClr val="window" lastClr="FFFFFF"/>
                  </a:solidFill>
                  <a:latin typeface="Calibri"/>
                  <a:ea typeface="宋体"/>
                </a:endParaRPr>
              </a:p>
            </p:txBody>
          </p:sp>
          <p:sp>
            <p:nvSpPr>
              <p:cNvPr id="117" name="椭圆 116"/>
              <p:cNvSpPr/>
              <p:nvPr/>
            </p:nvSpPr>
            <p:spPr bwMode="auto">
              <a:xfrm rot="20122633">
                <a:off x="3974016" y="2569456"/>
                <a:ext cx="774700" cy="266700"/>
              </a:xfrm>
              <a:prstGeom prst="ellipse">
                <a:avLst/>
              </a:prstGeom>
              <a:gradFill flip="none" rotWithShape="1">
                <a:gsLst>
                  <a:gs pos="0">
                    <a:sysClr val="window" lastClr="FFFFFF">
                      <a:alpha val="55000"/>
                    </a:sysClr>
                  </a:gs>
                  <a:gs pos="50000">
                    <a:sysClr val="window" lastClr="FFFFFF">
                      <a:shade val="67500"/>
                      <a:satMod val="115000"/>
                      <a:alpha val="12000"/>
                    </a:sysClr>
                  </a:gs>
                  <a:gs pos="100000">
                    <a:sysClr val="window" lastClr="FFFFFF">
                      <a:shade val="100000"/>
                      <a:satMod val="115000"/>
                      <a:alpha val="0"/>
                    </a:sysClr>
                  </a:gs>
                </a:gsLst>
                <a:path path="shape">
                  <a:fillToRect l="50000" t="50000" r="50000" b="50000"/>
                </a:path>
                <a:tileRect/>
              </a:gradFill>
              <a:ln w="25400" cap="flat" cmpd="sng" algn="ctr">
                <a:noFill/>
                <a:prstDash val="solid"/>
              </a:ln>
              <a:effectLst/>
            </p:spPr>
            <p:txBody>
              <a:bodyPr anchor="ctr"/>
              <a:lstStyle/>
              <a:p>
                <a:pPr algn="ctr" defTabSz="1152144" fontAlgn="auto">
                  <a:spcBef>
                    <a:spcPts val="0"/>
                  </a:spcBef>
                  <a:spcAft>
                    <a:spcPts val="0"/>
                  </a:spcAft>
                  <a:defRPr/>
                </a:pPr>
                <a:endParaRPr lang="zh-CN" altLang="en-US" sz="2000" kern="0">
                  <a:solidFill>
                    <a:sysClr val="window" lastClr="FFFFFF"/>
                  </a:solidFill>
                  <a:latin typeface="Calibri"/>
                  <a:ea typeface="宋体"/>
                </a:endParaRPr>
              </a:p>
            </p:txBody>
          </p:sp>
        </p:grpSp>
      </p:grpSp>
      <p:sp>
        <p:nvSpPr>
          <p:cNvPr id="120" name="椭圆 119"/>
          <p:cNvSpPr/>
          <p:nvPr/>
        </p:nvSpPr>
        <p:spPr>
          <a:xfrm>
            <a:off x="5695902" y="1375424"/>
            <a:ext cx="237595" cy="237573"/>
          </a:xfrm>
          <a:prstGeom prst="ellipse">
            <a:avLst/>
          </a:prstGeom>
          <a:solidFill>
            <a:srgbClr val="FFC000"/>
          </a:solidFill>
          <a:ln w="25400" cap="flat" cmpd="sng" algn="ctr">
            <a:noFill/>
            <a:prstDash val="solid"/>
          </a:ln>
          <a:effectLst/>
        </p:spPr>
        <p:txBody>
          <a:bodyPr lIns="115214" tIns="57607" rIns="115214" bIns="57607" rtlCol="0" anchor="ctr"/>
          <a:lstStyle/>
          <a:p>
            <a:pPr algn="ctr" defTabSz="1152144" fontAlgn="auto">
              <a:spcBef>
                <a:spcPts val="0"/>
              </a:spcBef>
              <a:spcAft>
                <a:spcPts val="0"/>
              </a:spcAft>
              <a:defRPr/>
            </a:pPr>
            <a:endParaRPr lang="zh-CN" altLang="en-US" sz="2000" kern="0">
              <a:solidFill>
                <a:sysClr val="window" lastClr="FFFFFF"/>
              </a:solidFill>
              <a:latin typeface="Calibri"/>
              <a:ea typeface="宋体"/>
            </a:endParaRPr>
          </a:p>
        </p:txBody>
      </p:sp>
      <p:sp>
        <p:nvSpPr>
          <p:cNvPr id="121" name="TextBox 120"/>
          <p:cNvSpPr txBox="1"/>
          <p:nvPr/>
        </p:nvSpPr>
        <p:spPr>
          <a:xfrm flipH="1">
            <a:off x="5266683" y="966173"/>
            <a:ext cx="1030365" cy="411805"/>
          </a:xfrm>
          <a:prstGeom prst="rect">
            <a:avLst/>
          </a:prstGeom>
          <a:noFill/>
        </p:spPr>
        <p:txBody>
          <a:bodyPr wrap="square" lIns="115214" tIns="57607" rIns="115214" bIns="57607" rtlCol="0">
            <a:spAutoFit/>
          </a:bodyPr>
          <a:lstStyle>
            <a:defPPr>
              <a:defRPr lang="en-US"/>
            </a:defPPr>
            <a:lvl1pPr lvl="0">
              <a:lnSpc>
                <a:spcPct val="80000"/>
              </a:lnSpc>
              <a:defRPr sz="4400" b="1" kern="0">
                <a:ln w="18415" cmpd="sng">
                  <a:noFill/>
                  <a:prstDash val="solid"/>
                </a:ln>
                <a:solidFill>
                  <a:srgbClr val="FFC000"/>
                </a:solidFill>
                <a:latin typeface="Agency FB" pitchFamily="34" charset="0"/>
                <a:ea typeface="微软雅黑" pitchFamily="34" charset="-122"/>
              </a:defRPr>
            </a:lvl1pPr>
          </a:lstStyle>
          <a:p>
            <a:pPr algn="ctr" defTabSz="1152144" fontAlgn="auto">
              <a:spcBef>
                <a:spcPts val="0"/>
              </a:spcBef>
              <a:spcAft>
                <a:spcPts val="0"/>
              </a:spcAft>
              <a:defRPr/>
            </a:pPr>
            <a:r>
              <a:rPr lang="en-US" altLang="zh-CN" sz="2400" b="0" dirty="0">
                <a:solidFill>
                  <a:prstClr val="black">
                    <a:lumMod val="75000"/>
                    <a:lumOff val="25000"/>
                  </a:prstClr>
                </a:solidFill>
                <a:latin typeface="Arial Rounded MT Bold" pitchFamily="34" charset="0"/>
                <a:cs typeface="Times New Roman" pitchFamily="18" charset="0"/>
              </a:rPr>
              <a:t>Text</a:t>
            </a:r>
            <a:endParaRPr lang="zh-CN" altLang="en-US" sz="2400" b="0" dirty="0">
              <a:solidFill>
                <a:prstClr val="black">
                  <a:lumMod val="75000"/>
                  <a:lumOff val="25000"/>
                </a:prstClr>
              </a:solidFill>
              <a:latin typeface="Arial Rounded MT Bold" pitchFamily="34" charset="0"/>
              <a:cs typeface="Times New Roman" pitchFamily="18" charset="0"/>
            </a:endParaRPr>
          </a:p>
        </p:txBody>
      </p:sp>
      <p:sp>
        <p:nvSpPr>
          <p:cNvPr id="122" name="TextBox 121"/>
          <p:cNvSpPr txBox="1"/>
          <p:nvPr/>
        </p:nvSpPr>
        <p:spPr>
          <a:xfrm flipH="1">
            <a:off x="7513203" y="966173"/>
            <a:ext cx="1030365" cy="411805"/>
          </a:xfrm>
          <a:prstGeom prst="rect">
            <a:avLst/>
          </a:prstGeom>
          <a:noFill/>
        </p:spPr>
        <p:txBody>
          <a:bodyPr wrap="square" lIns="115214" tIns="57607" rIns="115214" bIns="57607" rtlCol="0">
            <a:spAutoFit/>
          </a:bodyPr>
          <a:lstStyle>
            <a:defPPr>
              <a:defRPr lang="en-US"/>
            </a:defPPr>
            <a:lvl1pPr lvl="0">
              <a:lnSpc>
                <a:spcPct val="80000"/>
              </a:lnSpc>
              <a:defRPr sz="4400" b="1" kern="0">
                <a:ln w="18415" cmpd="sng">
                  <a:noFill/>
                  <a:prstDash val="solid"/>
                </a:ln>
                <a:solidFill>
                  <a:srgbClr val="FFC000"/>
                </a:solidFill>
                <a:latin typeface="Agency FB" pitchFamily="34" charset="0"/>
                <a:ea typeface="微软雅黑" pitchFamily="34" charset="-122"/>
              </a:defRPr>
            </a:lvl1pPr>
          </a:lstStyle>
          <a:p>
            <a:pPr algn="ctr" defTabSz="1152144" fontAlgn="auto">
              <a:spcBef>
                <a:spcPts val="0"/>
              </a:spcBef>
              <a:spcAft>
                <a:spcPts val="0"/>
              </a:spcAft>
              <a:defRPr/>
            </a:pPr>
            <a:r>
              <a:rPr lang="en-US" altLang="zh-CN" sz="2400" b="0" dirty="0">
                <a:solidFill>
                  <a:prstClr val="black">
                    <a:lumMod val="75000"/>
                    <a:lumOff val="25000"/>
                  </a:prstClr>
                </a:solidFill>
                <a:latin typeface="Arial Rounded MT Bold" pitchFamily="34" charset="0"/>
                <a:cs typeface="Times New Roman" pitchFamily="18" charset="0"/>
              </a:rPr>
              <a:t>Text</a:t>
            </a:r>
            <a:endParaRPr lang="zh-CN" altLang="en-US" sz="2400" b="0" dirty="0">
              <a:solidFill>
                <a:prstClr val="black">
                  <a:lumMod val="75000"/>
                  <a:lumOff val="25000"/>
                </a:prstClr>
              </a:solidFill>
              <a:latin typeface="Arial Rounded MT Bold" pitchFamily="34" charset="0"/>
              <a:cs typeface="Times New Roman" pitchFamily="18" charset="0"/>
            </a:endParaRPr>
          </a:p>
        </p:txBody>
      </p:sp>
      <p:sp>
        <p:nvSpPr>
          <p:cNvPr id="123" name="TextBox 122"/>
          <p:cNvSpPr txBox="1"/>
          <p:nvPr/>
        </p:nvSpPr>
        <p:spPr>
          <a:xfrm flipH="1">
            <a:off x="9851012" y="966173"/>
            <a:ext cx="1030365" cy="411805"/>
          </a:xfrm>
          <a:prstGeom prst="rect">
            <a:avLst/>
          </a:prstGeom>
          <a:noFill/>
        </p:spPr>
        <p:txBody>
          <a:bodyPr wrap="square" lIns="115214" tIns="57607" rIns="115214" bIns="57607" rtlCol="0">
            <a:spAutoFit/>
          </a:bodyPr>
          <a:lstStyle>
            <a:defPPr>
              <a:defRPr lang="en-US"/>
            </a:defPPr>
            <a:lvl1pPr lvl="0">
              <a:lnSpc>
                <a:spcPct val="80000"/>
              </a:lnSpc>
              <a:defRPr sz="4400" b="1" kern="0">
                <a:ln w="18415" cmpd="sng">
                  <a:noFill/>
                  <a:prstDash val="solid"/>
                </a:ln>
                <a:solidFill>
                  <a:srgbClr val="FFC000"/>
                </a:solidFill>
                <a:latin typeface="Agency FB" pitchFamily="34" charset="0"/>
                <a:ea typeface="微软雅黑" pitchFamily="34" charset="-122"/>
              </a:defRPr>
            </a:lvl1pPr>
          </a:lstStyle>
          <a:p>
            <a:pPr algn="ctr" defTabSz="1152144" fontAlgn="auto">
              <a:spcBef>
                <a:spcPts val="0"/>
              </a:spcBef>
              <a:spcAft>
                <a:spcPts val="0"/>
              </a:spcAft>
              <a:defRPr/>
            </a:pPr>
            <a:r>
              <a:rPr lang="en-US" altLang="zh-CN" sz="2400" b="0" dirty="0">
                <a:solidFill>
                  <a:prstClr val="black">
                    <a:lumMod val="75000"/>
                    <a:lumOff val="25000"/>
                  </a:prstClr>
                </a:solidFill>
                <a:latin typeface="Arial Rounded MT Bold" pitchFamily="34" charset="0"/>
                <a:cs typeface="Times New Roman" pitchFamily="18" charset="0"/>
              </a:rPr>
              <a:t>Text</a:t>
            </a:r>
            <a:endParaRPr lang="zh-CN" altLang="en-US" sz="2400" b="0" dirty="0">
              <a:solidFill>
                <a:prstClr val="black">
                  <a:lumMod val="75000"/>
                  <a:lumOff val="25000"/>
                </a:prstClr>
              </a:solidFill>
              <a:latin typeface="Arial Rounded MT Bold" pitchFamily="34" charset="0"/>
              <a:cs typeface="Times New Roman" pitchFamily="18" charset="0"/>
            </a:endParaRPr>
          </a:p>
        </p:txBody>
      </p:sp>
      <p:sp>
        <p:nvSpPr>
          <p:cNvPr id="124" name="TextBox 123"/>
          <p:cNvSpPr txBox="1"/>
          <p:nvPr/>
        </p:nvSpPr>
        <p:spPr>
          <a:xfrm flipH="1">
            <a:off x="6524005" y="5744584"/>
            <a:ext cx="1030365" cy="390572"/>
          </a:xfrm>
          <a:prstGeom prst="rect">
            <a:avLst/>
          </a:prstGeom>
          <a:noFill/>
        </p:spPr>
        <p:txBody>
          <a:bodyPr wrap="square" lIns="115214" tIns="57607" rIns="115214" bIns="57607" rtlCol="0">
            <a:spAutoFit/>
          </a:bodyPr>
          <a:lstStyle>
            <a:defPPr>
              <a:defRPr lang="en-US"/>
            </a:defPPr>
            <a:lvl1pPr lvl="0">
              <a:lnSpc>
                <a:spcPct val="80000"/>
              </a:lnSpc>
              <a:defRPr sz="4400" b="1" kern="0">
                <a:ln w="18415" cmpd="sng">
                  <a:noFill/>
                  <a:prstDash val="solid"/>
                </a:ln>
                <a:solidFill>
                  <a:srgbClr val="FFC000"/>
                </a:solidFill>
                <a:latin typeface="Agency FB" pitchFamily="34" charset="0"/>
                <a:ea typeface="微软雅黑" pitchFamily="34" charset="-122"/>
              </a:defRPr>
            </a:lvl1pPr>
          </a:lstStyle>
          <a:p>
            <a:pPr algn="ctr" defTabSz="1152144" fontAlgn="auto">
              <a:spcBef>
                <a:spcPts val="0"/>
              </a:spcBef>
              <a:spcAft>
                <a:spcPts val="0"/>
              </a:spcAft>
              <a:defRPr/>
            </a:pPr>
            <a:r>
              <a:rPr lang="en-US" altLang="zh-CN" sz="2400" dirty="0">
                <a:solidFill>
                  <a:prstClr val="black">
                    <a:lumMod val="75000"/>
                    <a:lumOff val="25000"/>
                  </a:prstClr>
                </a:solidFill>
                <a:latin typeface="Arial Rounded MT Bold" pitchFamily="34" charset="0"/>
                <a:cs typeface="Times New Roman" pitchFamily="18" charset="0"/>
              </a:rPr>
              <a:t>Text</a:t>
            </a:r>
            <a:endParaRPr lang="zh-CN" altLang="en-US" sz="2400" dirty="0">
              <a:solidFill>
                <a:prstClr val="black">
                  <a:lumMod val="75000"/>
                  <a:lumOff val="25000"/>
                </a:prstClr>
              </a:solidFill>
              <a:latin typeface="Arial Rounded MT Bold" pitchFamily="34" charset="0"/>
              <a:cs typeface="Times New Roman" pitchFamily="18" charset="0"/>
            </a:endParaRPr>
          </a:p>
        </p:txBody>
      </p:sp>
      <p:sp>
        <p:nvSpPr>
          <p:cNvPr id="125" name="TextBox 124"/>
          <p:cNvSpPr txBox="1"/>
          <p:nvPr/>
        </p:nvSpPr>
        <p:spPr>
          <a:xfrm flipH="1">
            <a:off x="9078240" y="5744584"/>
            <a:ext cx="1030365" cy="390572"/>
          </a:xfrm>
          <a:prstGeom prst="rect">
            <a:avLst/>
          </a:prstGeom>
          <a:noFill/>
        </p:spPr>
        <p:txBody>
          <a:bodyPr wrap="square" lIns="115214" tIns="57607" rIns="115214" bIns="57607" rtlCol="0">
            <a:spAutoFit/>
          </a:bodyPr>
          <a:lstStyle>
            <a:defPPr>
              <a:defRPr lang="en-US"/>
            </a:defPPr>
            <a:lvl1pPr lvl="0">
              <a:lnSpc>
                <a:spcPct val="80000"/>
              </a:lnSpc>
              <a:defRPr sz="4400" b="1" kern="0">
                <a:ln w="18415" cmpd="sng">
                  <a:noFill/>
                  <a:prstDash val="solid"/>
                </a:ln>
                <a:solidFill>
                  <a:srgbClr val="FFC000"/>
                </a:solidFill>
                <a:latin typeface="Agency FB" pitchFamily="34" charset="0"/>
                <a:ea typeface="微软雅黑" pitchFamily="34" charset="-122"/>
              </a:defRPr>
            </a:lvl1pPr>
          </a:lstStyle>
          <a:p>
            <a:pPr algn="ctr" defTabSz="1152144" fontAlgn="auto">
              <a:spcBef>
                <a:spcPts val="0"/>
              </a:spcBef>
              <a:spcAft>
                <a:spcPts val="0"/>
              </a:spcAft>
              <a:defRPr/>
            </a:pPr>
            <a:r>
              <a:rPr lang="en-US" altLang="zh-CN" sz="2400" dirty="0">
                <a:solidFill>
                  <a:prstClr val="black">
                    <a:lumMod val="75000"/>
                    <a:lumOff val="25000"/>
                  </a:prstClr>
                </a:solidFill>
                <a:latin typeface="Arial Rounded MT Bold" pitchFamily="34" charset="0"/>
                <a:cs typeface="Times New Roman" pitchFamily="18" charset="0"/>
              </a:rPr>
              <a:t>Text</a:t>
            </a:r>
            <a:endParaRPr lang="zh-CN" altLang="en-US" sz="2400" dirty="0">
              <a:solidFill>
                <a:prstClr val="black">
                  <a:lumMod val="75000"/>
                  <a:lumOff val="25000"/>
                </a:prstClr>
              </a:solidFill>
              <a:latin typeface="Arial Rounded MT Bold" pitchFamily="34" charset="0"/>
              <a:cs typeface="Times New Roman" pitchFamily="18" charset="0"/>
            </a:endParaRPr>
          </a:p>
        </p:txBody>
      </p:sp>
      <p:sp>
        <p:nvSpPr>
          <p:cNvPr id="126" name="TextBox 125"/>
          <p:cNvSpPr txBox="1"/>
          <p:nvPr/>
        </p:nvSpPr>
        <p:spPr>
          <a:xfrm flipH="1">
            <a:off x="7773508" y="6916457"/>
            <a:ext cx="1030365" cy="411805"/>
          </a:xfrm>
          <a:prstGeom prst="rect">
            <a:avLst/>
          </a:prstGeom>
          <a:noFill/>
        </p:spPr>
        <p:txBody>
          <a:bodyPr wrap="square" lIns="115214" tIns="57607" rIns="115214" bIns="57607" rtlCol="0">
            <a:spAutoFit/>
          </a:bodyPr>
          <a:lstStyle>
            <a:defPPr>
              <a:defRPr lang="en-US"/>
            </a:defPPr>
            <a:lvl1pPr lvl="0">
              <a:lnSpc>
                <a:spcPct val="80000"/>
              </a:lnSpc>
              <a:defRPr sz="4400" b="1" kern="0">
                <a:ln w="18415" cmpd="sng">
                  <a:noFill/>
                  <a:prstDash val="solid"/>
                </a:ln>
                <a:solidFill>
                  <a:srgbClr val="FFC000"/>
                </a:solidFill>
                <a:latin typeface="Agency FB" pitchFamily="34" charset="0"/>
                <a:ea typeface="微软雅黑" pitchFamily="34" charset="-122"/>
              </a:defRPr>
            </a:lvl1pPr>
          </a:lstStyle>
          <a:p>
            <a:pPr algn="ctr" defTabSz="1152144" fontAlgn="auto">
              <a:spcBef>
                <a:spcPts val="0"/>
              </a:spcBef>
              <a:spcAft>
                <a:spcPts val="0"/>
              </a:spcAft>
              <a:defRPr/>
            </a:pPr>
            <a:r>
              <a:rPr lang="en-US" altLang="zh-CN" sz="2400" dirty="0">
                <a:solidFill>
                  <a:srgbClr val="F79646">
                    <a:lumMod val="50000"/>
                  </a:srgbClr>
                </a:solidFill>
                <a:latin typeface="Arial Rounded MT Bold" pitchFamily="34" charset="0"/>
                <a:cs typeface="Times New Roman" pitchFamily="18" charset="0"/>
              </a:rPr>
              <a:t>Text</a:t>
            </a:r>
            <a:endParaRPr lang="zh-CN" altLang="en-US" sz="2400" dirty="0">
              <a:solidFill>
                <a:srgbClr val="F79646">
                  <a:lumMod val="50000"/>
                </a:srgbClr>
              </a:solidFill>
              <a:latin typeface="Arial Rounded MT Bold" pitchFamily="34" charset="0"/>
              <a:cs typeface="Times New Roman" pitchFamily="18" charset="0"/>
            </a:endParaRPr>
          </a:p>
        </p:txBody>
      </p:sp>
      <p:sp>
        <p:nvSpPr>
          <p:cNvPr id="127" name="TextBox 126"/>
          <p:cNvSpPr txBox="1"/>
          <p:nvPr/>
        </p:nvSpPr>
        <p:spPr>
          <a:xfrm>
            <a:off x="5004203" y="3214397"/>
            <a:ext cx="1326392" cy="520533"/>
          </a:xfrm>
          <a:prstGeom prst="rect">
            <a:avLst/>
          </a:prstGeom>
          <a:noFill/>
        </p:spPr>
        <p:txBody>
          <a:bodyPr wrap="square" lIns="115214" tIns="57607" rIns="115214" bIns="57607" rtlCol="0">
            <a:spAutoFit/>
          </a:bodyPr>
          <a:lstStyle/>
          <a:p>
            <a:pPr defTabSz="1152144" fontAlgn="auto">
              <a:spcBef>
                <a:spcPts val="0"/>
              </a:spcBef>
              <a:spcAft>
                <a:spcPts val="0"/>
              </a:spcAft>
              <a:defRPr/>
            </a:pPr>
            <a:r>
              <a:rPr lang="en-US" altLang="zh-CN" sz="1400" kern="0" dirty="0">
                <a:solidFill>
                  <a:prstClr val="black">
                    <a:lumMod val="75000"/>
                    <a:lumOff val="25000"/>
                  </a:prstClr>
                </a:solidFill>
                <a:ea typeface="微软雅黑" pitchFamily="34" charset="-122"/>
                <a:cs typeface="Arial" pitchFamily="34" charset="0"/>
              </a:rPr>
              <a:t>Click here to add your text. </a:t>
            </a:r>
          </a:p>
        </p:txBody>
      </p:sp>
      <p:sp>
        <p:nvSpPr>
          <p:cNvPr id="128" name="TextBox 127"/>
          <p:cNvSpPr txBox="1"/>
          <p:nvPr/>
        </p:nvSpPr>
        <p:spPr>
          <a:xfrm>
            <a:off x="6502324" y="2915245"/>
            <a:ext cx="964828" cy="936958"/>
          </a:xfrm>
          <a:prstGeom prst="rect">
            <a:avLst/>
          </a:prstGeom>
          <a:noFill/>
        </p:spPr>
        <p:txBody>
          <a:bodyPr wrap="square" lIns="115214" tIns="57607" rIns="115214" bIns="57607" rtlCol="0">
            <a:spAutoFit/>
          </a:bodyPr>
          <a:lstStyle/>
          <a:p>
            <a:pPr defTabSz="1152144" fontAlgn="auto">
              <a:spcBef>
                <a:spcPts val="0"/>
              </a:spcBef>
              <a:spcAft>
                <a:spcPts val="0"/>
              </a:spcAft>
              <a:defRPr/>
            </a:pPr>
            <a:r>
              <a:rPr lang="en-US" altLang="zh-CN" sz="1400" kern="0" dirty="0">
                <a:solidFill>
                  <a:prstClr val="black">
                    <a:lumMod val="75000"/>
                    <a:lumOff val="25000"/>
                  </a:prstClr>
                </a:solidFill>
                <a:ea typeface="微软雅黑" pitchFamily="34" charset="-122"/>
                <a:cs typeface="Arial" pitchFamily="34" charset="0"/>
              </a:rPr>
              <a:t>Click here to add your text. </a:t>
            </a:r>
          </a:p>
        </p:txBody>
      </p:sp>
      <p:sp>
        <p:nvSpPr>
          <p:cNvPr id="129" name="TextBox 128"/>
          <p:cNvSpPr txBox="1"/>
          <p:nvPr/>
        </p:nvSpPr>
        <p:spPr>
          <a:xfrm>
            <a:off x="7532061" y="3223352"/>
            <a:ext cx="1288584" cy="520533"/>
          </a:xfrm>
          <a:prstGeom prst="rect">
            <a:avLst/>
          </a:prstGeom>
          <a:noFill/>
        </p:spPr>
        <p:txBody>
          <a:bodyPr wrap="square" lIns="115214" tIns="57607" rIns="115214" bIns="57607" rtlCol="0">
            <a:spAutoFit/>
          </a:bodyPr>
          <a:lstStyle/>
          <a:p>
            <a:pPr defTabSz="1152144" fontAlgn="auto">
              <a:spcBef>
                <a:spcPts val="0"/>
              </a:spcBef>
              <a:spcAft>
                <a:spcPts val="0"/>
              </a:spcAft>
              <a:defRPr/>
            </a:pPr>
            <a:r>
              <a:rPr lang="en-US" altLang="zh-CN" sz="1400" kern="0" dirty="0">
                <a:solidFill>
                  <a:prstClr val="black">
                    <a:lumMod val="75000"/>
                    <a:lumOff val="25000"/>
                  </a:prstClr>
                </a:solidFill>
                <a:ea typeface="微软雅黑" pitchFamily="34" charset="-122"/>
                <a:cs typeface="Arial" pitchFamily="34" charset="0"/>
              </a:rPr>
              <a:t>Click here to add your text. </a:t>
            </a:r>
          </a:p>
        </p:txBody>
      </p:sp>
      <p:sp>
        <p:nvSpPr>
          <p:cNvPr id="130" name="TextBox 129"/>
          <p:cNvSpPr txBox="1"/>
          <p:nvPr/>
        </p:nvSpPr>
        <p:spPr>
          <a:xfrm>
            <a:off x="8932764" y="3363176"/>
            <a:ext cx="1288584" cy="520533"/>
          </a:xfrm>
          <a:prstGeom prst="rect">
            <a:avLst/>
          </a:prstGeom>
          <a:noFill/>
        </p:spPr>
        <p:txBody>
          <a:bodyPr wrap="square" lIns="115214" tIns="57607" rIns="115214" bIns="57607" rtlCol="0">
            <a:spAutoFit/>
          </a:bodyPr>
          <a:lstStyle/>
          <a:p>
            <a:pPr defTabSz="1152144" fontAlgn="auto">
              <a:spcBef>
                <a:spcPts val="0"/>
              </a:spcBef>
              <a:spcAft>
                <a:spcPts val="0"/>
              </a:spcAft>
              <a:defRPr/>
            </a:pPr>
            <a:r>
              <a:rPr lang="en-US" altLang="zh-CN" sz="1400" kern="0" dirty="0">
                <a:solidFill>
                  <a:prstClr val="black">
                    <a:lumMod val="75000"/>
                    <a:lumOff val="25000"/>
                  </a:prstClr>
                </a:solidFill>
                <a:ea typeface="微软雅黑" pitchFamily="34" charset="-122"/>
                <a:cs typeface="Arial" pitchFamily="34" charset="0"/>
              </a:rPr>
              <a:t>Click here to add your text. </a:t>
            </a:r>
          </a:p>
        </p:txBody>
      </p:sp>
      <p:sp>
        <p:nvSpPr>
          <p:cNvPr id="131" name="TextBox 130"/>
          <p:cNvSpPr txBox="1"/>
          <p:nvPr/>
        </p:nvSpPr>
        <p:spPr>
          <a:xfrm>
            <a:off x="1965786" y="4728190"/>
            <a:ext cx="3300894" cy="1044443"/>
          </a:xfrm>
          <a:prstGeom prst="rect">
            <a:avLst/>
          </a:prstGeom>
          <a:noFill/>
        </p:spPr>
        <p:txBody>
          <a:bodyPr wrap="square" lIns="115214" tIns="57607" rIns="115214" bIns="57607" rtlCol="0">
            <a:spAutoFit/>
          </a:bodyPr>
          <a:lstStyle/>
          <a:p>
            <a:pPr defTabSz="1152144" fontAlgn="auto">
              <a:spcBef>
                <a:spcPts val="0"/>
              </a:spcBef>
              <a:spcAft>
                <a:spcPts val="0"/>
              </a:spcAft>
              <a:defRPr/>
            </a:pPr>
            <a:r>
              <a:rPr lang="en-US" altLang="zh-CN" sz="1600" kern="0" dirty="0">
                <a:solidFill>
                  <a:prstClr val="black">
                    <a:lumMod val="75000"/>
                    <a:lumOff val="25000"/>
                  </a:prstClr>
                </a:solidFill>
                <a:ea typeface="微软雅黑" pitchFamily="34" charset="-122"/>
                <a:cs typeface="Arial" pitchFamily="34" charset="0"/>
              </a:rPr>
              <a:t>Click here to add your text. Click here to add your text. Click here to add your text. Click here to add your text. </a:t>
            </a:r>
          </a:p>
        </p:txBody>
      </p:sp>
      <p:sp>
        <p:nvSpPr>
          <p:cNvPr id="132" name="TextBox 131"/>
          <p:cNvSpPr txBox="1"/>
          <p:nvPr/>
        </p:nvSpPr>
        <p:spPr>
          <a:xfrm flipH="1">
            <a:off x="1953405" y="4342540"/>
            <a:ext cx="1746014" cy="357501"/>
          </a:xfrm>
          <a:prstGeom prst="rect">
            <a:avLst/>
          </a:prstGeom>
          <a:noFill/>
        </p:spPr>
        <p:txBody>
          <a:bodyPr wrap="square" lIns="115214" tIns="57607" rIns="115214" bIns="57607" rtlCol="0">
            <a:spAutoFit/>
          </a:bodyPr>
          <a:lstStyle>
            <a:defPPr>
              <a:defRPr lang="en-US"/>
            </a:defPPr>
            <a:lvl1pPr lvl="0">
              <a:lnSpc>
                <a:spcPct val="80000"/>
              </a:lnSpc>
              <a:defRPr sz="4400" b="1" kern="0">
                <a:ln w="18415" cmpd="sng">
                  <a:noFill/>
                  <a:prstDash val="solid"/>
                </a:ln>
                <a:solidFill>
                  <a:srgbClr val="FFC000"/>
                </a:solidFill>
                <a:latin typeface="Agency FB" pitchFamily="34" charset="0"/>
                <a:ea typeface="微软雅黑" pitchFamily="34" charset="-122"/>
              </a:defRPr>
            </a:lvl1pPr>
          </a:lstStyle>
          <a:p>
            <a:pPr algn="ctr" defTabSz="1152144" fontAlgn="auto">
              <a:spcBef>
                <a:spcPts val="0"/>
              </a:spcBef>
              <a:spcAft>
                <a:spcPts val="0"/>
              </a:spcAft>
              <a:defRPr/>
            </a:pPr>
            <a:r>
              <a:rPr lang="en-US" altLang="zh-CN" sz="2000" dirty="0">
                <a:solidFill>
                  <a:prstClr val="black">
                    <a:lumMod val="75000"/>
                    <a:lumOff val="25000"/>
                  </a:prstClr>
                </a:solidFill>
                <a:latin typeface="Arial Rounded MT Bold" pitchFamily="34" charset="0"/>
                <a:cs typeface="Times New Roman" pitchFamily="18" charset="0"/>
              </a:rPr>
              <a:t>YOUR TEXT</a:t>
            </a:r>
            <a:endParaRPr lang="zh-CN" altLang="en-US" sz="2000" dirty="0">
              <a:solidFill>
                <a:prstClr val="black">
                  <a:lumMod val="75000"/>
                  <a:lumOff val="25000"/>
                </a:prstClr>
              </a:solidFill>
              <a:latin typeface="Arial Rounded MT Bold" pitchFamily="34" charset="0"/>
              <a:cs typeface="Times New Roman" pitchFamily="18" charset="0"/>
            </a:endParaRPr>
          </a:p>
        </p:txBody>
      </p:sp>
    </p:spTree>
    <p:extLst>
      <p:ext uri="{BB962C8B-B14F-4D97-AF65-F5344CB8AC3E}">
        <p14:creationId xmlns:p14="http://schemas.microsoft.com/office/powerpoint/2010/main" val="256486290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任意多边形 37"/>
          <p:cNvSpPr/>
          <p:nvPr/>
        </p:nvSpPr>
        <p:spPr>
          <a:xfrm>
            <a:off x="4462432" y="3010801"/>
            <a:ext cx="918306" cy="3490771"/>
          </a:xfrm>
          <a:custGeom>
            <a:avLst/>
            <a:gdLst>
              <a:gd name="connsiteX0" fmla="*/ 673769 w 797659"/>
              <a:gd name="connsiteY0" fmla="*/ 0 h 3421253"/>
              <a:gd name="connsiteX1" fmla="*/ 745958 w 797659"/>
              <a:gd name="connsiteY1" fmla="*/ 3332748 h 3421253"/>
              <a:gd name="connsiteX2" fmla="*/ 0 w 797659"/>
              <a:gd name="connsiteY2" fmla="*/ 2466474 h 3421253"/>
              <a:gd name="connsiteX0" fmla="*/ 709864 w 810953"/>
              <a:gd name="connsiteY0" fmla="*/ 0 h 3421253"/>
              <a:gd name="connsiteX1" fmla="*/ 745958 w 810953"/>
              <a:gd name="connsiteY1" fmla="*/ 3332748 h 3421253"/>
              <a:gd name="connsiteX2" fmla="*/ 0 w 810953"/>
              <a:gd name="connsiteY2" fmla="*/ 2466474 h 3421253"/>
              <a:gd name="connsiteX0" fmla="*/ 709864 w 810953"/>
              <a:gd name="connsiteY0" fmla="*/ 0 h 3426384"/>
              <a:gd name="connsiteX1" fmla="*/ 745958 w 810953"/>
              <a:gd name="connsiteY1" fmla="*/ 3332748 h 3426384"/>
              <a:gd name="connsiteX2" fmla="*/ 0 w 810953"/>
              <a:gd name="connsiteY2" fmla="*/ 2466474 h 3426384"/>
              <a:gd name="connsiteX0" fmla="*/ 709864 w 901285"/>
              <a:gd name="connsiteY0" fmla="*/ 0 h 3426384"/>
              <a:gd name="connsiteX1" fmla="*/ 745958 w 901285"/>
              <a:gd name="connsiteY1" fmla="*/ 3332748 h 3426384"/>
              <a:gd name="connsiteX2" fmla="*/ 0 w 901285"/>
              <a:gd name="connsiteY2" fmla="*/ 2466474 h 3426384"/>
            </a:gdLst>
            <a:ahLst/>
            <a:cxnLst>
              <a:cxn ang="0">
                <a:pos x="connsiteX0" y="connsiteY0"/>
              </a:cxn>
              <a:cxn ang="0">
                <a:pos x="connsiteX1" y="connsiteY1"/>
              </a:cxn>
              <a:cxn ang="0">
                <a:pos x="connsiteX2" y="connsiteY2"/>
              </a:cxn>
            </a:cxnLst>
            <a:rect l="l" t="t" r="r" b="b"/>
            <a:pathLst>
              <a:path w="901285" h="3426384">
                <a:moveTo>
                  <a:pt x="709864" y="0"/>
                </a:moveTo>
                <a:cubicBezTo>
                  <a:pt x="802106" y="1460834"/>
                  <a:pt x="1069271" y="2921669"/>
                  <a:pt x="745958" y="3332748"/>
                </a:cubicBezTo>
                <a:cubicBezTo>
                  <a:pt x="422645" y="3743827"/>
                  <a:pt x="52137" y="2681037"/>
                  <a:pt x="0" y="2466474"/>
                </a:cubicBezTo>
              </a:path>
            </a:pathLst>
          </a:custGeom>
          <a:noFill/>
          <a:ln w="25400" cap="flat" cmpd="sng" algn="ctr">
            <a:solidFill>
              <a:sysClr val="window" lastClr="FFFFFF">
                <a:lumMod val="50000"/>
              </a:sysClr>
            </a:solidFill>
            <a:prstDash val="solid"/>
          </a:ln>
          <a:effectLst/>
        </p:spPr>
        <p:txBody>
          <a:bodyPr lIns="115214" tIns="57607" rIns="115214" bIns="57607"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prstClr val="white"/>
              </a:solidFill>
              <a:effectLst/>
              <a:uLnTx/>
              <a:uFillTx/>
              <a:latin typeface="微软雅黑"/>
              <a:ea typeface="宋体"/>
              <a:cs typeface="+mn-cs"/>
            </a:endParaRPr>
          </a:p>
        </p:txBody>
      </p:sp>
      <p:sp>
        <p:nvSpPr>
          <p:cNvPr id="39" name="任意多边形 38"/>
          <p:cNvSpPr/>
          <p:nvPr/>
        </p:nvSpPr>
        <p:spPr>
          <a:xfrm>
            <a:off x="7588425" y="5070091"/>
            <a:ext cx="1887854" cy="1452886"/>
          </a:xfrm>
          <a:custGeom>
            <a:avLst/>
            <a:gdLst>
              <a:gd name="connsiteX0" fmla="*/ 0 w 1792705"/>
              <a:gd name="connsiteY0" fmla="*/ 673769 h 1343444"/>
              <a:gd name="connsiteX1" fmla="*/ 481263 w 1792705"/>
              <a:gd name="connsiteY1" fmla="*/ 1323474 h 1343444"/>
              <a:gd name="connsiteX2" fmla="*/ 1792705 w 1792705"/>
              <a:gd name="connsiteY2" fmla="*/ 0 h 1343444"/>
              <a:gd name="connsiteX0" fmla="*/ 0 w 1792705"/>
              <a:gd name="connsiteY0" fmla="*/ 673769 h 1343444"/>
              <a:gd name="connsiteX1" fmla="*/ 481263 w 1792705"/>
              <a:gd name="connsiteY1" fmla="*/ 1323474 h 1343444"/>
              <a:gd name="connsiteX2" fmla="*/ 1792705 w 1792705"/>
              <a:gd name="connsiteY2" fmla="*/ 0 h 1343444"/>
              <a:gd name="connsiteX0" fmla="*/ 0 w 1852863"/>
              <a:gd name="connsiteY0" fmla="*/ 673769 h 1343444"/>
              <a:gd name="connsiteX1" fmla="*/ 481263 w 1852863"/>
              <a:gd name="connsiteY1" fmla="*/ 1323474 h 1343444"/>
              <a:gd name="connsiteX2" fmla="*/ 1852863 w 1852863"/>
              <a:gd name="connsiteY2" fmla="*/ 0 h 1343444"/>
              <a:gd name="connsiteX0" fmla="*/ 0 w 1852863"/>
              <a:gd name="connsiteY0" fmla="*/ 673769 h 1320402"/>
              <a:gd name="connsiteX1" fmla="*/ 962526 w 1852863"/>
              <a:gd name="connsiteY1" fmla="*/ 1299411 h 1320402"/>
              <a:gd name="connsiteX2" fmla="*/ 1852863 w 1852863"/>
              <a:gd name="connsiteY2" fmla="*/ 0 h 1320402"/>
              <a:gd name="connsiteX0" fmla="*/ 0 w 1852863"/>
              <a:gd name="connsiteY0" fmla="*/ 673769 h 1274648"/>
              <a:gd name="connsiteX1" fmla="*/ 1070810 w 1852863"/>
              <a:gd name="connsiteY1" fmla="*/ 1251285 h 1274648"/>
              <a:gd name="connsiteX2" fmla="*/ 1852863 w 1852863"/>
              <a:gd name="connsiteY2" fmla="*/ 0 h 1274648"/>
              <a:gd name="connsiteX0" fmla="*/ 0 w 1852863"/>
              <a:gd name="connsiteY0" fmla="*/ 673769 h 1409739"/>
              <a:gd name="connsiteX1" fmla="*/ 1096435 w 1852863"/>
              <a:gd name="connsiteY1" fmla="*/ 1392224 h 1409739"/>
              <a:gd name="connsiteX2" fmla="*/ 1852863 w 1852863"/>
              <a:gd name="connsiteY2" fmla="*/ 0 h 1409739"/>
              <a:gd name="connsiteX0" fmla="*/ 0 w 1852863"/>
              <a:gd name="connsiteY0" fmla="*/ 673769 h 1484484"/>
              <a:gd name="connsiteX1" fmla="*/ 712056 w 1852863"/>
              <a:gd name="connsiteY1" fmla="*/ 1469101 h 1484484"/>
              <a:gd name="connsiteX2" fmla="*/ 1852863 w 1852863"/>
              <a:gd name="connsiteY2" fmla="*/ 0 h 1484484"/>
              <a:gd name="connsiteX0" fmla="*/ 0 w 1852863"/>
              <a:gd name="connsiteY0" fmla="*/ 673769 h 1476582"/>
              <a:gd name="connsiteX1" fmla="*/ 712056 w 1852863"/>
              <a:gd name="connsiteY1" fmla="*/ 1469101 h 1476582"/>
              <a:gd name="connsiteX2" fmla="*/ 1852863 w 1852863"/>
              <a:gd name="connsiteY2" fmla="*/ 0 h 1476582"/>
              <a:gd name="connsiteX0" fmla="*/ 0 w 1852863"/>
              <a:gd name="connsiteY0" fmla="*/ 673769 h 1426088"/>
              <a:gd name="connsiteX1" fmla="*/ 917058 w 1852863"/>
              <a:gd name="connsiteY1" fmla="*/ 1417851 h 1426088"/>
              <a:gd name="connsiteX2" fmla="*/ 1852863 w 1852863"/>
              <a:gd name="connsiteY2" fmla="*/ 0 h 1426088"/>
              <a:gd name="connsiteX0" fmla="*/ 0 w 1852863"/>
              <a:gd name="connsiteY0" fmla="*/ 673769 h 1426088"/>
              <a:gd name="connsiteX1" fmla="*/ 1032371 w 1852863"/>
              <a:gd name="connsiteY1" fmla="*/ 1417851 h 1426088"/>
              <a:gd name="connsiteX2" fmla="*/ 1852863 w 1852863"/>
              <a:gd name="connsiteY2" fmla="*/ 0 h 1426088"/>
            </a:gdLst>
            <a:ahLst/>
            <a:cxnLst>
              <a:cxn ang="0">
                <a:pos x="connsiteX0" y="connsiteY0"/>
              </a:cxn>
              <a:cxn ang="0">
                <a:pos x="connsiteX1" y="connsiteY1"/>
              </a:cxn>
              <a:cxn ang="0">
                <a:pos x="connsiteX2" y="connsiteY2"/>
              </a:cxn>
            </a:cxnLst>
            <a:rect l="l" t="t" r="r" b="b"/>
            <a:pathLst>
              <a:path w="1852863" h="1426088">
                <a:moveTo>
                  <a:pt x="0" y="673769"/>
                </a:moveTo>
                <a:cubicBezTo>
                  <a:pt x="91239" y="1054769"/>
                  <a:pt x="505746" y="1491709"/>
                  <a:pt x="1032371" y="1417851"/>
                </a:cubicBezTo>
                <a:cubicBezTo>
                  <a:pt x="1558996" y="1343993"/>
                  <a:pt x="1798720" y="467226"/>
                  <a:pt x="1852863" y="0"/>
                </a:cubicBezTo>
              </a:path>
            </a:pathLst>
          </a:custGeom>
          <a:noFill/>
          <a:ln w="25400" cap="flat" cmpd="sng" algn="ctr">
            <a:solidFill>
              <a:sysClr val="window" lastClr="FFFFFF">
                <a:lumMod val="50000"/>
              </a:sysClr>
            </a:solidFill>
            <a:prstDash val="solid"/>
          </a:ln>
          <a:effectLst/>
        </p:spPr>
        <p:txBody>
          <a:bodyPr lIns="115214" tIns="57607" rIns="115214" bIns="57607"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prstClr val="white"/>
              </a:solidFill>
              <a:effectLst/>
              <a:uLnTx/>
              <a:uFillTx/>
              <a:latin typeface="微软雅黑"/>
              <a:ea typeface="宋体"/>
              <a:cs typeface="+mn-cs"/>
            </a:endParaRPr>
          </a:p>
        </p:txBody>
      </p:sp>
      <p:sp>
        <p:nvSpPr>
          <p:cNvPr id="40" name="任意多边形 39"/>
          <p:cNvSpPr/>
          <p:nvPr/>
        </p:nvSpPr>
        <p:spPr>
          <a:xfrm>
            <a:off x="6239831" y="4567522"/>
            <a:ext cx="1360849" cy="1973762"/>
          </a:xfrm>
          <a:custGeom>
            <a:avLst/>
            <a:gdLst>
              <a:gd name="connsiteX0" fmla="*/ 1287379 w 1287379"/>
              <a:gd name="connsiteY0" fmla="*/ 1191126 h 2006803"/>
              <a:gd name="connsiteX1" fmla="*/ 962527 w 1287379"/>
              <a:gd name="connsiteY1" fmla="*/ 1961147 h 2006803"/>
              <a:gd name="connsiteX2" fmla="*/ 0 w 1287379"/>
              <a:gd name="connsiteY2" fmla="*/ 0 h 2006803"/>
              <a:gd name="connsiteX0" fmla="*/ 1335505 w 1335505"/>
              <a:gd name="connsiteY0" fmla="*/ 1179094 h 2005347"/>
              <a:gd name="connsiteX1" fmla="*/ 962527 w 1335505"/>
              <a:gd name="connsiteY1" fmla="*/ 1961147 h 2005347"/>
              <a:gd name="connsiteX2" fmla="*/ 0 w 1335505"/>
              <a:gd name="connsiteY2" fmla="*/ 0 h 2005347"/>
              <a:gd name="connsiteX0" fmla="*/ 1347536 w 1347536"/>
              <a:gd name="connsiteY0" fmla="*/ 1130968 h 1954582"/>
              <a:gd name="connsiteX1" fmla="*/ 974558 w 1347536"/>
              <a:gd name="connsiteY1" fmla="*/ 1913021 h 1954582"/>
              <a:gd name="connsiteX2" fmla="*/ 0 w 1347536"/>
              <a:gd name="connsiteY2" fmla="*/ 0 h 1954582"/>
              <a:gd name="connsiteX0" fmla="*/ 1335504 w 1335504"/>
              <a:gd name="connsiteY0" fmla="*/ 1155031 h 1979960"/>
              <a:gd name="connsiteX1" fmla="*/ 962526 w 1335504"/>
              <a:gd name="connsiteY1" fmla="*/ 1937084 h 1979960"/>
              <a:gd name="connsiteX2" fmla="*/ 0 w 1335504"/>
              <a:gd name="connsiteY2" fmla="*/ 0 h 1979960"/>
              <a:gd name="connsiteX0" fmla="*/ 1335603 w 1335603"/>
              <a:gd name="connsiteY0" fmla="*/ 1155031 h 1979960"/>
              <a:gd name="connsiteX1" fmla="*/ 962625 w 1335603"/>
              <a:gd name="connsiteY1" fmla="*/ 1937084 h 1979960"/>
              <a:gd name="connsiteX2" fmla="*/ 99 w 1335603"/>
              <a:gd name="connsiteY2" fmla="*/ 0 h 1979960"/>
              <a:gd name="connsiteX0" fmla="*/ 1335637 w 1335637"/>
              <a:gd name="connsiteY0" fmla="*/ 1155031 h 1950137"/>
              <a:gd name="connsiteX1" fmla="*/ 962659 w 1335637"/>
              <a:gd name="connsiteY1" fmla="*/ 1937084 h 1950137"/>
              <a:gd name="connsiteX2" fmla="*/ 133 w 1335637"/>
              <a:gd name="connsiteY2" fmla="*/ 0 h 1950137"/>
              <a:gd name="connsiteX0" fmla="*/ 1335604 w 1335604"/>
              <a:gd name="connsiteY0" fmla="*/ 1155031 h 1937150"/>
              <a:gd name="connsiteX1" fmla="*/ 962626 w 1335604"/>
              <a:gd name="connsiteY1" fmla="*/ 1937084 h 1937150"/>
              <a:gd name="connsiteX2" fmla="*/ 100 w 1335604"/>
              <a:gd name="connsiteY2" fmla="*/ 0 h 1937150"/>
              <a:gd name="connsiteX0" fmla="*/ 1335626 w 1335626"/>
              <a:gd name="connsiteY0" fmla="*/ 1155031 h 1937354"/>
              <a:gd name="connsiteX1" fmla="*/ 962648 w 1335626"/>
              <a:gd name="connsiteY1" fmla="*/ 1937084 h 1937354"/>
              <a:gd name="connsiteX2" fmla="*/ 122 w 1335626"/>
              <a:gd name="connsiteY2" fmla="*/ 0 h 1937354"/>
            </a:gdLst>
            <a:ahLst/>
            <a:cxnLst>
              <a:cxn ang="0">
                <a:pos x="connsiteX0" y="connsiteY0"/>
              </a:cxn>
              <a:cxn ang="0">
                <a:pos x="connsiteX1" y="connsiteY1"/>
              </a:cxn>
              <a:cxn ang="0">
                <a:pos x="connsiteX2" y="connsiteY2"/>
              </a:cxn>
            </a:cxnLst>
            <a:rect l="l" t="t" r="r" b="b"/>
            <a:pathLst>
              <a:path w="1335626" h="1937354">
                <a:moveTo>
                  <a:pt x="1335626" y="1155031"/>
                </a:moveTo>
                <a:cubicBezTo>
                  <a:pt x="1280481" y="1639302"/>
                  <a:pt x="1326171" y="1911772"/>
                  <a:pt x="962648" y="1937084"/>
                </a:cubicBezTo>
                <a:cubicBezTo>
                  <a:pt x="599125" y="1962396"/>
                  <a:pt x="-9905" y="204537"/>
                  <a:pt x="122" y="0"/>
                </a:cubicBezTo>
              </a:path>
            </a:pathLst>
          </a:custGeom>
          <a:noFill/>
          <a:ln w="25400" cap="flat" cmpd="sng" algn="ctr">
            <a:solidFill>
              <a:sysClr val="window" lastClr="FFFFFF">
                <a:lumMod val="50000"/>
              </a:sysClr>
            </a:solidFill>
            <a:prstDash val="solid"/>
          </a:ln>
          <a:effectLst/>
        </p:spPr>
        <p:txBody>
          <a:bodyPr lIns="115214" tIns="57607" rIns="115214" bIns="57607"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prstClr val="white"/>
              </a:solidFill>
              <a:effectLst/>
              <a:uLnTx/>
              <a:uFillTx/>
              <a:latin typeface="微软雅黑"/>
              <a:ea typeface="宋体"/>
              <a:cs typeface="+mn-cs"/>
            </a:endParaRPr>
          </a:p>
        </p:txBody>
      </p:sp>
      <p:sp>
        <p:nvSpPr>
          <p:cNvPr id="41" name="任意多边形 40"/>
          <p:cNvSpPr/>
          <p:nvPr/>
        </p:nvSpPr>
        <p:spPr>
          <a:xfrm>
            <a:off x="7980706" y="3292725"/>
            <a:ext cx="1495573" cy="2342744"/>
          </a:xfrm>
          <a:custGeom>
            <a:avLst/>
            <a:gdLst>
              <a:gd name="connsiteX0" fmla="*/ 1624263 w 1624263"/>
              <a:gd name="connsiteY0" fmla="*/ 1768642 h 2737100"/>
              <a:gd name="connsiteX1" fmla="*/ 1299411 w 1624263"/>
              <a:gd name="connsiteY1" fmla="*/ 2658979 h 2737100"/>
              <a:gd name="connsiteX2" fmla="*/ 0 w 1624263"/>
              <a:gd name="connsiteY2" fmla="*/ 0 h 2737100"/>
              <a:gd name="connsiteX0" fmla="*/ 1503947 w 1503947"/>
              <a:gd name="connsiteY0" fmla="*/ 1744579 h 2711570"/>
              <a:gd name="connsiteX1" fmla="*/ 1179095 w 1503947"/>
              <a:gd name="connsiteY1" fmla="*/ 2634916 h 2711570"/>
              <a:gd name="connsiteX2" fmla="*/ 0 w 1503947"/>
              <a:gd name="connsiteY2" fmla="*/ 0 h 2711570"/>
              <a:gd name="connsiteX0" fmla="*/ 1503947 w 1503947"/>
              <a:gd name="connsiteY0" fmla="*/ 1744579 h 2685408"/>
              <a:gd name="connsiteX1" fmla="*/ 1179095 w 1503947"/>
              <a:gd name="connsiteY1" fmla="*/ 2634916 h 2685408"/>
              <a:gd name="connsiteX2" fmla="*/ 192505 w 1503947"/>
              <a:gd name="connsiteY2" fmla="*/ 445169 h 2685408"/>
              <a:gd name="connsiteX3" fmla="*/ 0 w 1503947"/>
              <a:gd name="connsiteY3" fmla="*/ 0 h 2685408"/>
              <a:gd name="connsiteX0" fmla="*/ 1467852 w 1467852"/>
              <a:gd name="connsiteY0" fmla="*/ 1780674 h 2721503"/>
              <a:gd name="connsiteX1" fmla="*/ 1143000 w 1467852"/>
              <a:gd name="connsiteY1" fmla="*/ 2671011 h 2721503"/>
              <a:gd name="connsiteX2" fmla="*/ 156410 w 1467852"/>
              <a:gd name="connsiteY2" fmla="*/ 481264 h 2721503"/>
              <a:gd name="connsiteX3" fmla="*/ 0 w 1467852"/>
              <a:gd name="connsiteY3" fmla="*/ 0 h 2721503"/>
              <a:gd name="connsiteX0" fmla="*/ 1467852 w 1467852"/>
              <a:gd name="connsiteY0" fmla="*/ 1780674 h 2058057"/>
              <a:gd name="connsiteX1" fmla="*/ 733926 w 1467852"/>
              <a:gd name="connsiteY1" fmla="*/ 1648327 h 2058057"/>
              <a:gd name="connsiteX2" fmla="*/ 156410 w 1467852"/>
              <a:gd name="connsiteY2" fmla="*/ 481264 h 2058057"/>
              <a:gd name="connsiteX3" fmla="*/ 0 w 1467852"/>
              <a:gd name="connsiteY3" fmla="*/ 0 h 2058057"/>
              <a:gd name="connsiteX0" fmla="*/ 1467852 w 1467852"/>
              <a:gd name="connsiteY0" fmla="*/ 1780674 h 2010942"/>
              <a:gd name="connsiteX1" fmla="*/ 685800 w 1467852"/>
              <a:gd name="connsiteY1" fmla="*/ 1443790 h 2010942"/>
              <a:gd name="connsiteX2" fmla="*/ 156410 w 1467852"/>
              <a:gd name="connsiteY2" fmla="*/ 481264 h 2010942"/>
              <a:gd name="connsiteX3" fmla="*/ 0 w 1467852"/>
              <a:gd name="connsiteY3" fmla="*/ 0 h 2010942"/>
              <a:gd name="connsiteX0" fmla="*/ 1467852 w 1467852"/>
              <a:gd name="connsiteY0" fmla="*/ 1780674 h 2105879"/>
              <a:gd name="connsiteX1" fmla="*/ 685800 w 1467852"/>
              <a:gd name="connsiteY1" fmla="*/ 1443790 h 2105879"/>
              <a:gd name="connsiteX2" fmla="*/ 156410 w 1467852"/>
              <a:gd name="connsiteY2" fmla="*/ 481264 h 2105879"/>
              <a:gd name="connsiteX3" fmla="*/ 0 w 1467852"/>
              <a:gd name="connsiteY3" fmla="*/ 0 h 2105879"/>
              <a:gd name="connsiteX0" fmla="*/ 1467852 w 1467852"/>
              <a:gd name="connsiteY0" fmla="*/ 1780674 h 2006884"/>
              <a:gd name="connsiteX1" fmla="*/ 685800 w 1467852"/>
              <a:gd name="connsiteY1" fmla="*/ 1443790 h 2006884"/>
              <a:gd name="connsiteX2" fmla="*/ 156410 w 1467852"/>
              <a:gd name="connsiteY2" fmla="*/ 481264 h 2006884"/>
              <a:gd name="connsiteX3" fmla="*/ 0 w 1467852"/>
              <a:gd name="connsiteY3" fmla="*/ 0 h 2006884"/>
              <a:gd name="connsiteX0" fmla="*/ 1467852 w 1467852"/>
              <a:gd name="connsiteY0" fmla="*/ 1780674 h 2301485"/>
              <a:gd name="connsiteX1" fmla="*/ 770021 w 1467852"/>
              <a:gd name="connsiteY1" fmla="*/ 2189747 h 2301485"/>
              <a:gd name="connsiteX2" fmla="*/ 156410 w 1467852"/>
              <a:gd name="connsiteY2" fmla="*/ 481264 h 2301485"/>
              <a:gd name="connsiteX3" fmla="*/ 0 w 1467852"/>
              <a:gd name="connsiteY3" fmla="*/ 0 h 2301485"/>
              <a:gd name="connsiteX0" fmla="*/ 1467852 w 1467852"/>
              <a:gd name="connsiteY0" fmla="*/ 1780674 h 2221852"/>
              <a:gd name="connsiteX1" fmla="*/ 770021 w 1467852"/>
              <a:gd name="connsiteY1" fmla="*/ 2189747 h 2221852"/>
              <a:gd name="connsiteX2" fmla="*/ 156410 w 1467852"/>
              <a:gd name="connsiteY2" fmla="*/ 481264 h 2221852"/>
              <a:gd name="connsiteX3" fmla="*/ 0 w 1467852"/>
              <a:gd name="connsiteY3" fmla="*/ 0 h 2221852"/>
              <a:gd name="connsiteX0" fmla="*/ 1467852 w 1467852"/>
              <a:gd name="connsiteY0" fmla="*/ 1780674 h 2285508"/>
              <a:gd name="connsiteX1" fmla="*/ 770021 w 1467852"/>
              <a:gd name="connsiteY1" fmla="*/ 2189747 h 2285508"/>
              <a:gd name="connsiteX2" fmla="*/ 156410 w 1467852"/>
              <a:gd name="connsiteY2" fmla="*/ 481264 h 2285508"/>
              <a:gd name="connsiteX3" fmla="*/ 0 w 1467852"/>
              <a:gd name="connsiteY3" fmla="*/ 0 h 2285508"/>
              <a:gd name="connsiteX0" fmla="*/ 1467852 w 1467852"/>
              <a:gd name="connsiteY0" fmla="*/ 1780674 h 2308590"/>
              <a:gd name="connsiteX1" fmla="*/ 770021 w 1467852"/>
              <a:gd name="connsiteY1" fmla="*/ 2189747 h 2308590"/>
              <a:gd name="connsiteX2" fmla="*/ 132347 w 1467852"/>
              <a:gd name="connsiteY2" fmla="*/ 529390 h 2308590"/>
              <a:gd name="connsiteX3" fmla="*/ 0 w 1467852"/>
              <a:gd name="connsiteY3" fmla="*/ 0 h 2308590"/>
              <a:gd name="connsiteX0" fmla="*/ 1467852 w 1467852"/>
              <a:gd name="connsiteY0" fmla="*/ 1780674 h 2308590"/>
              <a:gd name="connsiteX1" fmla="*/ 770021 w 1467852"/>
              <a:gd name="connsiteY1" fmla="*/ 2189747 h 2308590"/>
              <a:gd name="connsiteX2" fmla="*/ 132347 w 1467852"/>
              <a:gd name="connsiteY2" fmla="*/ 529390 h 2308590"/>
              <a:gd name="connsiteX3" fmla="*/ 0 w 1467852"/>
              <a:gd name="connsiteY3" fmla="*/ 0 h 2308590"/>
              <a:gd name="connsiteX0" fmla="*/ 1467852 w 1467852"/>
              <a:gd name="connsiteY0" fmla="*/ 1780674 h 2308590"/>
              <a:gd name="connsiteX1" fmla="*/ 770021 w 1467852"/>
              <a:gd name="connsiteY1" fmla="*/ 2189747 h 2308590"/>
              <a:gd name="connsiteX2" fmla="*/ 132347 w 1467852"/>
              <a:gd name="connsiteY2" fmla="*/ 529390 h 2308590"/>
              <a:gd name="connsiteX3" fmla="*/ 0 w 1467852"/>
              <a:gd name="connsiteY3" fmla="*/ 0 h 2308590"/>
              <a:gd name="connsiteX0" fmla="*/ 1467852 w 1467852"/>
              <a:gd name="connsiteY0" fmla="*/ 1780674 h 2299533"/>
              <a:gd name="connsiteX1" fmla="*/ 770021 w 1467852"/>
              <a:gd name="connsiteY1" fmla="*/ 2189747 h 2299533"/>
              <a:gd name="connsiteX2" fmla="*/ 132347 w 1467852"/>
              <a:gd name="connsiteY2" fmla="*/ 529390 h 2299533"/>
              <a:gd name="connsiteX3" fmla="*/ 0 w 1467852"/>
              <a:gd name="connsiteY3" fmla="*/ 0 h 2299533"/>
            </a:gdLst>
            <a:ahLst/>
            <a:cxnLst>
              <a:cxn ang="0">
                <a:pos x="connsiteX0" y="connsiteY0"/>
              </a:cxn>
              <a:cxn ang="0">
                <a:pos x="connsiteX1" y="connsiteY1"/>
              </a:cxn>
              <a:cxn ang="0">
                <a:pos x="connsiteX2" y="connsiteY2"/>
              </a:cxn>
              <a:cxn ang="0">
                <a:pos x="connsiteX3" y="connsiteY3"/>
              </a:cxn>
            </a:cxnLst>
            <a:rect l="l" t="t" r="r" b="b"/>
            <a:pathLst>
              <a:path w="1467852" h="2299533">
                <a:moveTo>
                  <a:pt x="1467852" y="1780674"/>
                </a:moveTo>
                <a:cubicBezTo>
                  <a:pt x="1287029" y="2334791"/>
                  <a:pt x="992605" y="2398294"/>
                  <a:pt x="770021" y="2189747"/>
                </a:cubicBezTo>
                <a:cubicBezTo>
                  <a:pt x="547437" y="1981200"/>
                  <a:pt x="172453" y="715880"/>
                  <a:pt x="132347" y="529390"/>
                </a:cubicBezTo>
                <a:cubicBezTo>
                  <a:pt x="68179" y="282743"/>
                  <a:pt x="26068" y="64169"/>
                  <a:pt x="0" y="0"/>
                </a:cubicBezTo>
              </a:path>
            </a:pathLst>
          </a:custGeom>
          <a:noFill/>
          <a:ln w="25400" cap="flat" cmpd="sng" algn="ctr">
            <a:solidFill>
              <a:sysClr val="window" lastClr="FFFFFF">
                <a:lumMod val="50000"/>
              </a:sysClr>
            </a:solidFill>
            <a:prstDash val="solid"/>
          </a:ln>
          <a:effectLst/>
        </p:spPr>
        <p:txBody>
          <a:bodyPr lIns="115214" tIns="57607" rIns="115214" bIns="57607"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prstClr val="white"/>
              </a:solidFill>
              <a:effectLst/>
              <a:uLnTx/>
              <a:uFillTx/>
              <a:latin typeface="微软雅黑"/>
              <a:ea typeface="宋体"/>
              <a:cs typeface="+mn-cs"/>
            </a:endParaRPr>
          </a:p>
        </p:txBody>
      </p:sp>
      <p:sp>
        <p:nvSpPr>
          <p:cNvPr id="42" name="等腰三角形 3"/>
          <p:cNvSpPr/>
          <p:nvPr/>
        </p:nvSpPr>
        <p:spPr>
          <a:xfrm>
            <a:off x="6897308" y="4186059"/>
            <a:ext cx="1393989" cy="1569527"/>
          </a:xfrm>
          <a:custGeom>
            <a:avLst/>
            <a:gdLst/>
            <a:ahLst/>
            <a:cxnLst/>
            <a:rect l="l" t="t" r="r" b="b"/>
            <a:pathLst>
              <a:path w="1800200" h="2027076">
                <a:moveTo>
                  <a:pt x="900100" y="0"/>
                </a:moveTo>
                <a:cubicBezTo>
                  <a:pt x="1397212" y="0"/>
                  <a:pt x="1800200" y="402988"/>
                  <a:pt x="1800200" y="900100"/>
                </a:cubicBezTo>
                <a:cubicBezTo>
                  <a:pt x="1800200" y="1387220"/>
                  <a:pt x="1413249" y="1783963"/>
                  <a:pt x="929925" y="1798694"/>
                </a:cubicBezTo>
                <a:lnTo>
                  <a:pt x="1044116" y="2027076"/>
                </a:lnTo>
                <a:lnTo>
                  <a:pt x="756084" y="2027076"/>
                </a:lnTo>
                <a:lnTo>
                  <a:pt x="870275" y="1798694"/>
                </a:lnTo>
                <a:cubicBezTo>
                  <a:pt x="386951" y="1783963"/>
                  <a:pt x="0" y="1387220"/>
                  <a:pt x="0" y="900100"/>
                </a:cubicBezTo>
                <a:cubicBezTo>
                  <a:pt x="0" y="402988"/>
                  <a:pt x="402988" y="0"/>
                  <a:pt x="900100" y="0"/>
                </a:cubicBezTo>
                <a:close/>
              </a:path>
            </a:pathLst>
          </a:custGeom>
          <a:gradFill flip="none" rotWithShape="1">
            <a:gsLst>
              <a:gs pos="0">
                <a:srgbClr val="FFC000">
                  <a:shade val="30000"/>
                  <a:satMod val="115000"/>
                </a:srgbClr>
              </a:gs>
              <a:gs pos="50000">
                <a:srgbClr val="FFC000">
                  <a:shade val="67500"/>
                  <a:satMod val="115000"/>
                </a:srgbClr>
              </a:gs>
              <a:gs pos="100000">
                <a:srgbClr val="FFC000">
                  <a:shade val="100000"/>
                  <a:satMod val="115000"/>
                </a:srgbClr>
              </a:gs>
            </a:gsLst>
            <a:lin ang="10800000" scaled="1"/>
            <a:tileRect/>
          </a:gradFill>
          <a:ln w="25400" cap="flat" cmpd="sng" algn="ctr">
            <a:solidFill>
              <a:srgbClr val="DAA600"/>
            </a:solidFill>
            <a:prstDash val="solid"/>
          </a:ln>
          <a:effectLst/>
        </p:spPr>
        <p:txBody>
          <a:bodyPr lIns="115214" tIns="57607" rIns="115214" bIns="57607"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prstClr val="white"/>
              </a:solidFill>
              <a:effectLst/>
              <a:uLnTx/>
              <a:uFillTx/>
              <a:latin typeface="微软雅黑"/>
              <a:ea typeface="宋体"/>
              <a:cs typeface="+mn-cs"/>
            </a:endParaRPr>
          </a:p>
        </p:txBody>
      </p:sp>
      <p:sp>
        <p:nvSpPr>
          <p:cNvPr id="43" name="等腰三角形 3"/>
          <p:cNvSpPr/>
          <p:nvPr/>
        </p:nvSpPr>
        <p:spPr>
          <a:xfrm>
            <a:off x="4476446" y="1424611"/>
            <a:ext cx="1393989" cy="1569527"/>
          </a:xfrm>
          <a:custGeom>
            <a:avLst/>
            <a:gdLst/>
            <a:ahLst/>
            <a:cxnLst/>
            <a:rect l="l" t="t" r="r" b="b"/>
            <a:pathLst>
              <a:path w="1800200" h="2027076">
                <a:moveTo>
                  <a:pt x="900100" y="0"/>
                </a:moveTo>
                <a:cubicBezTo>
                  <a:pt x="1397212" y="0"/>
                  <a:pt x="1800200" y="402988"/>
                  <a:pt x="1800200" y="900100"/>
                </a:cubicBezTo>
                <a:cubicBezTo>
                  <a:pt x="1800200" y="1387220"/>
                  <a:pt x="1413249" y="1783963"/>
                  <a:pt x="929925" y="1798694"/>
                </a:cubicBezTo>
                <a:lnTo>
                  <a:pt x="1044116" y="2027076"/>
                </a:lnTo>
                <a:lnTo>
                  <a:pt x="756084" y="2027076"/>
                </a:lnTo>
                <a:lnTo>
                  <a:pt x="870275" y="1798694"/>
                </a:lnTo>
                <a:cubicBezTo>
                  <a:pt x="386951" y="1783963"/>
                  <a:pt x="0" y="1387220"/>
                  <a:pt x="0" y="900100"/>
                </a:cubicBezTo>
                <a:cubicBezTo>
                  <a:pt x="0" y="402988"/>
                  <a:pt x="402988" y="0"/>
                  <a:pt x="900100" y="0"/>
                </a:cubicBezTo>
                <a:close/>
              </a:path>
            </a:pathLst>
          </a:custGeom>
          <a:gradFill flip="none" rotWithShape="1">
            <a:gsLst>
              <a:gs pos="0">
                <a:srgbClr val="F79646">
                  <a:lumMod val="75000"/>
                  <a:shade val="30000"/>
                  <a:satMod val="115000"/>
                </a:srgbClr>
              </a:gs>
              <a:gs pos="50000">
                <a:srgbClr val="F79646">
                  <a:lumMod val="75000"/>
                  <a:shade val="67500"/>
                  <a:satMod val="115000"/>
                </a:srgbClr>
              </a:gs>
              <a:gs pos="100000">
                <a:srgbClr val="F79646">
                  <a:lumMod val="75000"/>
                  <a:shade val="100000"/>
                  <a:satMod val="115000"/>
                </a:srgbClr>
              </a:gs>
            </a:gsLst>
            <a:lin ang="10800000" scaled="1"/>
            <a:tileRect/>
          </a:gradFill>
          <a:ln w="25400" cap="flat" cmpd="sng" algn="ctr">
            <a:solidFill>
              <a:srgbClr val="F79646">
                <a:lumMod val="75000"/>
              </a:srgbClr>
            </a:solidFill>
            <a:prstDash val="solid"/>
          </a:ln>
          <a:effectLst>
            <a:outerShdw blurRad="50800" dist="38100" dir="5400000" algn="t" rotWithShape="0">
              <a:prstClr val="black">
                <a:alpha val="40000"/>
              </a:prstClr>
            </a:outerShdw>
          </a:effectLst>
        </p:spPr>
        <p:txBody>
          <a:bodyPr lIns="115214" tIns="57607" rIns="115214" bIns="57607"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prstClr val="white"/>
              </a:solidFill>
              <a:effectLst/>
              <a:uLnTx/>
              <a:uFillTx/>
              <a:latin typeface="微软雅黑"/>
              <a:ea typeface="宋体"/>
              <a:cs typeface="+mn-cs"/>
            </a:endParaRPr>
          </a:p>
        </p:txBody>
      </p:sp>
      <p:sp>
        <p:nvSpPr>
          <p:cNvPr id="44" name="等腰三角形 3"/>
          <p:cNvSpPr/>
          <p:nvPr/>
        </p:nvSpPr>
        <p:spPr>
          <a:xfrm>
            <a:off x="3770521" y="3965975"/>
            <a:ext cx="1393989" cy="1569527"/>
          </a:xfrm>
          <a:custGeom>
            <a:avLst/>
            <a:gdLst/>
            <a:ahLst/>
            <a:cxnLst/>
            <a:rect l="l" t="t" r="r" b="b"/>
            <a:pathLst>
              <a:path w="1800200" h="2027076">
                <a:moveTo>
                  <a:pt x="900100" y="0"/>
                </a:moveTo>
                <a:cubicBezTo>
                  <a:pt x="1397212" y="0"/>
                  <a:pt x="1800200" y="402988"/>
                  <a:pt x="1800200" y="900100"/>
                </a:cubicBezTo>
                <a:cubicBezTo>
                  <a:pt x="1800200" y="1387220"/>
                  <a:pt x="1413249" y="1783963"/>
                  <a:pt x="929925" y="1798694"/>
                </a:cubicBezTo>
                <a:lnTo>
                  <a:pt x="1044116" y="2027076"/>
                </a:lnTo>
                <a:lnTo>
                  <a:pt x="756084" y="2027076"/>
                </a:lnTo>
                <a:lnTo>
                  <a:pt x="870275" y="1798694"/>
                </a:lnTo>
                <a:cubicBezTo>
                  <a:pt x="386951" y="1783963"/>
                  <a:pt x="0" y="1387220"/>
                  <a:pt x="0" y="900100"/>
                </a:cubicBezTo>
                <a:cubicBezTo>
                  <a:pt x="0" y="402988"/>
                  <a:pt x="402988" y="0"/>
                  <a:pt x="900100" y="0"/>
                </a:cubicBezTo>
                <a:close/>
              </a:path>
            </a:pathLst>
          </a:custGeom>
          <a:gradFill flip="none" rotWithShape="1">
            <a:gsLst>
              <a:gs pos="0">
                <a:srgbClr val="FFC000">
                  <a:shade val="30000"/>
                  <a:satMod val="115000"/>
                </a:srgbClr>
              </a:gs>
              <a:gs pos="50000">
                <a:srgbClr val="FFC000">
                  <a:shade val="67500"/>
                  <a:satMod val="115000"/>
                </a:srgbClr>
              </a:gs>
              <a:gs pos="100000">
                <a:srgbClr val="FFC000">
                  <a:shade val="100000"/>
                  <a:satMod val="115000"/>
                </a:srgbClr>
              </a:gs>
            </a:gsLst>
            <a:lin ang="10800000" scaled="1"/>
            <a:tileRect/>
          </a:gradFill>
          <a:ln w="25400" cap="flat" cmpd="sng" algn="ctr">
            <a:solidFill>
              <a:srgbClr val="DAA600"/>
            </a:solidFill>
            <a:prstDash val="solid"/>
          </a:ln>
          <a:effectLst/>
        </p:spPr>
        <p:txBody>
          <a:bodyPr lIns="115214" tIns="57607" rIns="115214" bIns="57607"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prstClr val="white"/>
              </a:solidFill>
              <a:effectLst/>
              <a:uLnTx/>
              <a:uFillTx/>
              <a:latin typeface="微软雅黑"/>
              <a:ea typeface="宋体"/>
              <a:cs typeface="+mn-cs"/>
            </a:endParaRPr>
          </a:p>
        </p:txBody>
      </p:sp>
      <p:sp>
        <p:nvSpPr>
          <p:cNvPr id="45" name="等腰三角形 3"/>
          <p:cNvSpPr/>
          <p:nvPr/>
        </p:nvSpPr>
        <p:spPr>
          <a:xfrm>
            <a:off x="5531349" y="3012281"/>
            <a:ext cx="1393989" cy="1569527"/>
          </a:xfrm>
          <a:custGeom>
            <a:avLst/>
            <a:gdLst/>
            <a:ahLst/>
            <a:cxnLst/>
            <a:rect l="l" t="t" r="r" b="b"/>
            <a:pathLst>
              <a:path w="1800200" h="2027076">
                <a:moveTo>
                  <a:pt x="900100" y="0"/>
                </a:moveTo>
                <a:cubicBezTo>
                  <a:pt x="1397212" y="0"/>
                  <a:pt x="1800200" y="402988"/>
                  <a:pt x="1800200" y="900100"/>
                </a:cubicBezTo>
                <a:cubicBezTo>
                  <a:pt x="1800200" y="1387220"/>
                  <a:pt x="1413249" y="1783963"/>
                  <a:pt x="929925" y="1798694"/>
                </a:cubicBezTo>
                <a:lnTo>
                  <a:pt x="1044116" y="2027076"/>
                </a:lnTo>
                <a:lnTo>
                  <a:pt x="756084" y="2027076"/>
                </a:lnTo>
                <a:lnTo>
                  <a:pt x="870275" y="1798694"/>
                </a:lnTo>
                <a:cubicBezTo>
                  <a:pt x="386951" y="1783963"/>
                  <a:pt x="0" y="1387220"/>
                  <a:pt x="0" y="900100"/>
                </a:cubicBezTo>
                <a:cubicBezTo>
                  <a:pt x="0" y="402988"/>
                  <a:pt x="402988" y="0"/>
                  <a:pt x="900100" y="0"/>
                </a:cubicBezTo>
                <a:close/>
              </a:path>
            </a:pathLst>
          </a:custGeom>
          <a:gradFill flip="none" rotWithShape="1">
            <a:gsLst>
              <a:gs pos="0">
                <a:srgbClr val="FFC000">
                  <a:shade val="30000"/>
                  <a:satMod val="115000"/>
                </a:srgbClr>
              </a:gs>
              <a:gs pos="50000">
                <a:srgbClr val="FFC000">
                  <a:shade val="67500"/>
                  <a:satMod val="115000"/>
                </a:srgbClr>
              </a:gs>
              <a:gs pos="100000">
                <a:srgbClr val="FFC000">
                  <a:shade val="100000"/>
                  <a:satMod val="115000"/>
                </a:srgbClr>
              </a:gs>
            </a:gsLst>
            <a:lin ang="10800000" scaled="1"/>
            <a:tileRect/>
          </a:gradFill>
          <a:ln w="25400" cap="flat" cmpd="sng" algn="ctr">
            <a:solidFill>
              <a:srgbClr val="DAA600"/>
            </a:solidFill>
            <a:prstDash val="solid"/>
          </a:ln>
          <a:effectLst/>
        </p:spPr>
        <p:txBody>
          <a:bodyPr lIns="115214" tIns="57607" rIns="115214" bIns="57607"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prstClr val="white"/>
              </a:solidFill>
              <a:effectLst/>
              <a:uLnTx/>
              <a:uFillTx/>
              <a:latin typeface="微软雅黑"/>
              <a:ea typeface="宋体"/>
              <a:cs typeface="+mn-cs"/>
            </a:endParaRPr>
          </a:p>
        </p:txBody>
      </p:sp>
      <p:sp>
        <p:nvSpPr>
          <p:cNvPr id="46" name="等腰三角形 3"/>
          <p:cNvSpPr/>
          <p:nvPr/>
        </p:nvSpPr>
        <p:spPr>
          <a:xfrm>
            <a:off x="2731110" y="2286312"/>
            <a:ext cx="1393989" cy="1569527"/>
          </a:xfrm>
          <a:custGeom>
            <a:avLst/>
            <a:gdLst/>
            <a:ahLst/>
            <a:cxnLst/>
            <a:rect l="l" t="t" r="r" b="b"/>
            <a:pathLst>
              <a:path w="1800200" h="2027076">
                <a:moveTo>
                  <a:pt x="900100" y="0"/>
                </a:moveTo>
                <a:cubicBezTo>
                  <a:pt x="1397212" y="0"/>
                  <a:pt x="1800200" y="402988"/>
                  <a:pt x="1800200" y="900100"/>
                </a:cubicBezTo>
                <a:cubicBezTo>
                  <a:pt x="1800200" y="1387220"/>
                  <a:pt x="1413249" y="1783963"/>
                  <a:pt x="929925" y="1798694"/>
                </a:cubicBezTo>
                <a:lnTo>
                  <a:pt x="1044116" y="2027076"/>
                </a:lnTo>
                <a:lnTo>
                  <a:pt x="756084" y="2027076"/>
                </a:lnTo>
                <a:lnTo>
                  <a:pt x="870275" y="1798694"/>
                </a:lnTo>
                <a:cubicBezTo>
                  <a:pt x="386951" y="1783963"/>
                  <a:pt x="0" y="1387220"/>
                  <a:pt x="0" y="900100"/>
                </a:cubicBezTo>
                <a:cubicBezTo>
                  <a:pt x="0" y="402988"/>
                  <a:pt x="402988" y="0"/>
                  <a:pt x="900100" y="0"/>
                </a:cubicBezTo>
                <a:close/>
              </a:path>
            </a:pathLst>
          </a:custGeom>
          <a:gradFill flip="none" rotWithShape="1">
            <a:gsLst>
              <a:gs pos="0">
                <a:srgbClr val="F79646">
                  <a:lumMod val="75000"/>
                  <a:shade val="30000"/>
                  <a:satMod val="115000"/>
                </a:srgbClr>
              </a:gs>
              <a:gs pos="50000">
                <a:srgbClr val="F79646">
                  <a:lumMod val="75000"/>
                  <a:shade val="67500"/>
                  <a:satMod val="115000"/>
                </a:srgbClr>
              </a:gs>
              <a:gs pos="100000">
                <a:srgbClr val="F79646">
                  <a:lumMod val="75000"/>
                  <a:shade val="100000"/>
                  <a:satMod val="115000"/>
                </a:srgbClr>
              </a:gs>
            </a:gsLst>
            <a:lin ang="10800000" scaled="1"/>
            <a:tileRect/>
          </a:gradFill>
          <a:ln w="25400" cap="flat" cmpd="sng" algn="ctr">
            <a:solidFill>
              <a:srgbClr val="F79646">
                <a:lumMod val="75000"/>
              </a:srgbClr>
            </a:solidFill>
            <a:prstDash val="solid"/>
          </a:ln>
          <a:effectLst/>
        </p:spPr>
        <p:txBody>
          <a:bodyPr lIns="115214" tIns="57607" rIns="115214" bIns="57607"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prstClr val="white"/>
              </a:solidFill>
              <a:effectLst/>
              <a:uLnTx/>
              <a:uFillTx/>
              <a:latin typeface="微软雅黑"/>
              <a:ea typeface="宋体"/>
              <a:cs typeface="+mn-cs"/>
            </a:endParaRPr>
          </a:p>
        </p:txBody>
      </p:sp>
      <p:sp>
        <p:nvSpPr>
          <p:cNvPr id="47" name="任意多边形 46"/>
          <p:cNvSpPr/>
          <p:nvPr/>
        </p:nvSpPr>
        <p:spPr>
          <a:xfrm>
            <a:off x="5173441" y="2998546"/>
            <a:ext cx="1101039" cy="3294457"/>
          </a:xfrm>
          <a:custGeom>
            <a:avLst/>
            <a:gdLst>
              <a:gd name="connsiteX0" fmla="*/ 1708484 w 1708484"/>
              <a:gd name="connsiteY0" fmla="*/ 0 h 1950454"/>
              <a:gd name="connsiteX1" fmla="*/ 1227221 w 1708484"/>
              <a:gd name="connsiteY1" fmla="*/ 1925053 h 1950454"/>
              <a:gd name="connsiteX2" fmla="*/ 0 w 1708484"/>
              <a:gd name="connsiteY2" fmla="*/ 926432 h 1950454"/>
              <a:gd name="connsiteX0" fmla="*/ 1058779 w 1058779"/>
              <a:gd name="connsiteY0" fmla="*/ 1576136 h 3535532"/>
              <a:gd name="connsiteX1" fmla="*/ 577516 w 1058779"/>
              <a:gd name="connsiteY1" fmla="*/ 3501189 h 3535532"/>
              <a:gd name="connsiteX2" fmla="*/ 0 w 1058779"/>
              <a:gd name="connsiteY2" fmla="*/ 0 h 3535532"/>
              <a:gd name="connsiteX0" fmla="*/ 1058779 w 1058779"/>
              <a:gd name="connsiteY0" fmla="*/ 1576136 h 3506253"/>
              <a:gd name="connsiteX1" fmla="*/ 577516 w 1058779"/>
              <a:gd name="connsiteY1" fmla="*/ 3501189 h 3506253"/>
              <a:gd name="connsiteX2" fmla="*/ 0 w 1058779"/>
              <a:gd name="connsiteY2" fmla="*/ 0 h 3506253"/>
              <a:gd name="connsiteX0" fmla="*/ 1034715 w 1034715"/>
              <a:gd name="connsiteY0" fmla="*/ 1552073 h 3510585"/>
              <a:gd name="connsiteX1" fmla="*/ 553452 w 1034715"/>
              <a:gd name="connsiteY1" fmla="*/ 3477126 h 3510585"/>
              <a:gd name="connsiteX2" fmla="*/ 0 w 1034715"/>
              <a:gd name="connsiteY2" fmla="*/ 0 h 3510585"/>
              <a:gd name="connsiteX0" fmla="*/ 1034715 w 1034715"/>
              <a:gd name="connsiteY0" fmla="*/ 1552073 h 3510585"/>
              <a:gd name="connsiteX1" fmla="*/ 553452 w 1034715"/>
              <a:gd name="connsiteY1" fmla="*/ 3477126 h 3510585"/>
              <a:gd name="connsiteX2" fmla="*/ 0 w 1034715"/>
              <a:gd name="connsiteY2" fmla="*/ 0 h 3510585"/>
              <a:gd name="connsiteX0" fmla="*/ 1034715 w 1034715"/>
              <a:gd name="connsiteY0" fmla="*/ 1552073 h 3478488"/>
              <a:gd name="connsiteX1" fmla="*/ 553452 w 1034715"/>
              <a:gd name="connsiteY1" fmla="*/ 3477126 h 3478488"/>
              <a:gd name="connsiteX2" fmla="*/ 0 w 1034715"/>
              <a:gd name="connsiteY2" fmla="*/ 0 h 3478488"/>
              <a:gd name="connsiteX0" fmla="*/ 1034715 w 1034715"/>
              <a:gd name="connsiteY0" fmla="*/ 1552073 h 3235166"/>
              <a:gd name="connsiteX1" fmla="*/ 720016 w 1034715"/>
              <a:gd name="connsiteY1" fmla="*/ 3233686 h 3235166"/>
              <a:gd name="connsiteX2" fmla="*/ 0 w 1034715"/>
              <a:gd name="connsiteY2" fmla="*/ 0 h 3235166"/>
              <a:gd name="connsiteX0" fmla="*/ 1034715 w 1034715"/>
              <a:gd name="connsiteY0" fmla="*/ 1552073 h 3233691"/>
              <a:gd name="connsiteX1" fmla="*/ 720016 w 1034715"/>
              <a:gd name="connsiteY1" fmla="*/ 3233686 h 3233691"/>
              <a:gd name="connsiteX2" fmla="*/ 0 w 1034715"/>
              <a:gd name="connsiteY2" fmla="*/ 0 h 3233691"/>
              <a:gd name="connsiteX0" fmla="*/ 1034715 w 1080632"/>
              <a:gd name="connsiteY0" fmla="*/ 1552073 h 3233691"/>
              <a:gd name="connsiteX1" fmla="*/ 720016 w 1080632"/>
              <a:gd name="connsiteY1" fmla="*/ 3233686 h 3233691"/>
              <a:gd name="connsiteX2" fmla="*/ 0 w 1080632"/>
              <a:gd name="connsiteY2" fmla="*/ 0 h 3233691"/>
            </a:gdLst>
            <a:ahLst/>
            <a:cxnLst>
              <a:cxn ang="0">
                <a:pos x="connsiteX0" y="connsiteY0"/>
              </a:cxn>
              <a:cxn ang="0">
                <a:pos x="connsiteX1" y="connsiteY1"/>
              </a:cxn>
              <a:cxn ang="0">
                <a:pos x="connsiteX2" y="connsiteY2"/>
              </a:cxn>
            </a:cxnLst>
            <a:rect l="l" t="t" r="r" b="b"/>
            <a:pathLst>
              <a:path w="1080632" h="3233691">
                <a:moveTo>
                  <a:pt x="1034715" y="1552073"/>
                </a:moveTo>
                <a:cubicBezTo>
                  <a:pt x="1077396" y="2475836"/>
                  <a:pt x="1199972" y="3236113"/>
                  <a:pt x="720016" y="3233686"/>
                </a:cubicBezTo>
                <a:cubicBezTo>
                  <a:pt x="240060" y="3231259"/>
                  <a:pt x="74195" y="552449"/>
                  <a:pt x="0" y="0"/>
                </a:cubicBezTo>
              </a:path>
            </a:pathLst>
          </a:custGeom>
          <a:noFill/>
          <a:ln w="25400" cap="flat" cmpd="sng" algn="ctr">
            <a:solidFill>
              <a:sysClr val="window" lastClr="FFFFFF">
                <a:lumMod val="50000"/>
              </a:sysClr>
            </a:solidFill>
            <a:prstDash val="solid"/>
          </a:ln>
          <a:effectLst/>
        </p:spPr>
        <p:txBody>
          <a:bodyPr lIns="115214" tIns="57607" rIns="115214" bIns="57607"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prstClr val="white"/>
              </a:solidFill>
              <a:effectLst/>
              <a:uLnTx/>
              <a:uFillTx/>
              <a:latin typeface="微软雅黑"/>
              <a:ea typeface="宋体"/>
              <a:cs typeface="+mn-cs"/>
            </a:endParaRPr>
          </a:p>
        </p:txBody>
      </p:sp>
      <p:sp>
        <p:nvSpPr>
          <p:cNvPr id="48" name="任意多边形 47"/>
          <p:cNvSpPr/>
          <p:nvPr/>
        </p:nvSpPr>
        <p:spPr>
          <a:xfrm>
            <a:off x="3408174" y="3844324"/>
            <a:ext cx="1078773" cy="2611986"/>
          </a:xfrm>
          <a:custGeom>
            <a:avLst/>
            <a:gdLst>
              <a:gd name="connsiteX0" fmla="*/ 1010652 w 1010652"/>
              <a:gd name="connsiteY0" fmla="*/ 1672389 h 2634383"/>
              <a:gd name="connsiteX1" fmla="*/ 565484 w 1010652"/>
              <a:gd name="connsiteY1" fmla="*/ 2562726 h 2634383"/>
              <a:gd name="connsiteX2" fmla="*/ 0 w 1010652"/>
              <a:gd name="connsiteY2" fmla="*/ 0 h 2634383"/>
              <a:gd name="connsiteX0" fmla="*/ 1058779 w 1058779"/>
              <a:gd name="connsiteY0" fmla="*/ 1672389 h 2634383"/>
              <a:gd name="connsiteX1" fmla="*/ 565484 w 1058779"/>
              <a:gd name="connsiteY1" fmla="*/ 2562726 h 2634383"/>
              <a:gd name="connsiteX2" fmla="*/ 0 w 1058779"/>
              <a:gd name="connsiteY2" fmla="*/ 0 h 2634383"/>
              <a:gd name="connsiteX0" fmla="*/ 1058779 w 1058779"/>
              <a:gd name="connsiteY0" fmla="*/ 1672389 h 2563809"/>
              <a:gd name="connsiteX1" fmla="*/ 565484 w 1058779"/>
              <a:gd name="connsiteY1" fmla="*/ 2562726 h 2563809"/>
              <a:gd name="connsiteX2" fmla="*/ 0 w 1058779"/>
              <a:gd name="connsiteY2" fmla="*/ 0 h 2563809"/>
            </a:gdLst>
            <a:ahLst/>
            <a:cxnLst>
              <a:cxn ang="0">
                <a:pos x="connsiteX0" y="connsiteY0"/>
              </a:cxn>
              <a:cxn ang="0">
                <a:pos x="connsiteX1" y="connsiteY1"/>
              </a:cxn>
              <a:cxn ang="0">
                <a:pos x="connsiteX2" y="connsiteY2"/>
              </a:cxn>
            </a:cxnLst>
            <a:rect l="l" t="t" r="r" b="b"/>
            <a:pathLst>
              <a:path w="1058779" h="2563809">
                <a:moveTo>
                  <a:pt x="1058779" y="1672389"/>
                </a:moveTo>
                <a:cubicBezTo>
                  <a:pt x="920416" y="2256923"/>
                  <a:pt x="882886" y="2585203"/>
                  <a:pt x="565484" y="2562726"/>
                </a:cubicBezTo>
                <a:cubicBezTo>
                  <a:pt x="248082" y="2540249"/>
                  <a:pt x="60158" y="391026"/>
                  <a:pt x="0" y="0"/>
                </a:cubicBezTo>
              </a:path>
            </a:pathLst>
          </a:custGeom>
          <a:noFill/>
          <a:ln w="25400" cap="flat" cmpd="sng" algn="ctr">
            <a:solidFill>
              <a:sysClr val="window" lastClr="FFFFFF">
                <a:lumMod val="50000"/>
              </a:sysClr>
            </a:solidFill>
            <a:prstDash val="solid"/>
          </a:ln>
          <a:effectLst/>
        </p:spPr>
        <p:txBody>
          <a:bodyPr lIns="115214" tIns="57607" rIns="115214" bIns="57607"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prstClr val="white"/>
              </a:solidFill>
              <a:effectLst/>
              <a:uLnTx/>
              <a:uFillTx/>
              <a:latin typeface="微软雅黑"/>
              <a:ea typeface="宋体"/>
              <a:cs typeface="+mn-cs"/>
            </a:endParaRPr>
          </a:p>
        </p:txBody>
      </p:sp>
      <p:sp>
        <p:nvSpPr>
          <p:cNvPr id="49" name="等腰三角形 3"/>
          <p:cNvSpPr/>
          <p:nvPr/>
        </p:nvSpPr>
        <p:spPr>
          <a:xfrm>
            <a:off x="7283712" y="1809007"/>
            <a:ext cx="1393989" cy="1569527"/>
          </a:xfrm>
          <a:custGeom>
            <a:avLst/>
            <a:gdLst/>
            <a:ahLst/>
            <a:cxnLst/>
            <a:rect l="l" t="t" r="r" b="b"/>
            <a:pathLst>
              <a:path w="1800200" h="2027076">
                <a:moveTo>
                  <a:pt x="900100" y="0"/>
                </a:moveTo>
                <a:cubicBezTo>
                  <a:pt x="1397212" y="0"/>
                  <a:pt x="1800200" y="402988"/>
                  <a:pt x="1800200" y="900100"/>
                </a:cubicBezTo>
                <a:cubicBezTo>
                  <a:pt x="1800200" y="1387220"/>
                  <a:pt x="1413249" y="1783963"/>
                  <a:pt x="929925" y="1798694"/>
                </a:cubicBezTo>
                <a:lnTo>
                  <a:pt x="1044116" y="2027076"/>
                </a:lnTo>
                <a:lnTo>
                  <a:pt x="756084" y="2027076"/>
                </a:lnTo>
                <a:lnTo>
                  <a:pt x="870275" y="1798694"/>
                </a:lnTo>
                <a:cubicBezTo>
                  <a:pt x="386951" y="1783963"/>
                  <a:pt x="0" y="1387220"/>
                  <a:pt x="0" y="900100"/>
                </a:cubicBezTo>
                <a:cubicBezTo>
                  <a:pt x="0" y="402988"/>
                  <a:pt x="402988" y="0"/>
                  <a:pt x="900100" y="0"/>
                </a:cubicBezTo>
                <a:close/>
              </a:path>
            </a:pathLst>
          </a:custGeom>
          <a:gradFill flip="none" rotWithShape="1">
            <a:gsLst>
              <a:gs pos="0">
                <a:srgbClr val="F79646">
                  <a:lumMod val="75000"/>
                  <a:shade val="30000"/>
                  <a:satMod val="115000"/>
                </a:srgbClr>
              </a:gs>
              <a:gs pos="50000">
                <a:srgbClr val="F79646">
                  <a:lumMod val="75000"/>
                  <a:shade val="67500"/>
                  <a:satMod val="115000"/>
                </a:srgbClr>
              </a:gs>
              <a:gs pos="100000">
                <a:srgbClr val="F79646">
                  <a:lumMod val="75000"/>
                  <a:shade val="100000"/>
                  <a:satMod val="115000"/>
                </a:srgbClr>
              </a:gs>
            </a:gsLst>
            <a:lin ang="10800000" scaled="1"/>
            <a:tileRect/>
          </a:gradFill>
          <a:ln w="25400" cap="flat" cmpd="sng" algn="ctr">
            <a:solidFill>
              <a:srgbClr val="F79646">
                <a:lumMod val="75000"/>
              </a:srgbClr>
            </a:solidFill>
            <a:prstDash val="solid"/>
          </a:ln>
          <a:effectLst/>
        </p:spPr>
        <p:txBody>
          <a:bodyPr lIns="115214" tIns="57607" rIns="115214" bIns="57607"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prstClr val="white"/>
              </a:solidFill>
              <a:effectLst/>
              <a:uLnTx/>
              <a:uFillTx/>
              <a:latin typeface="微软雅黑"/>
              <a:ea typeface="宋体"/>
              <a:cs typeface="+mn-cs"/>
            </a:endParaRPr>
          </a:p>
        </p:txBody>
      </p:sp>
      <p:sp>
        <p:nvSpPr>
          <p:cNvPr id="50" name="椭圆 28"/>
          <p:cNvSpPr/>
          <p:nvPr/>
        </p:nvSpPr>
        <p:spPr>
          <a:xfrm>
            <a:off x="4491866" y="1499148"/>
            <a:ext cx="961152" cy="1146836"/>
          </a:xfrm>
          <a:custGeom>
            <a:avLst/>
            <a:gdLst/>
            <a:ahLst/>
            <a:cxnLst/>
            <a:rect l="l" t="t" r="r" b="b"/>
            <a:pathLst>
              <a:path w="885832" h="1057062">
                <a:moveTo>
                  <a:pt x="551757" y="0"/>
                </a:moveTo>
                <a:cubicBezTo>
                  <a:pt x="677929" y="0"/>
                  <a:pt x="794209" y="42350"/>
                  <a:pt x="885832" y="115339"/>
                </a:cubicBezTo>
                <a:cubicBezTo>
                  <a:pt x="819609" y="87434"/>
                  <a:pt x="746801" y="72008"/>
                  <a:pt x="670376" y="72008"/>
                </a:cubicBezTo>
                <a:cubicBezTo>
                  <a:pt x="364542" y="72008"/>
                  <a:pt x="116615" y="319038"/>
                  <a:pt x="116615" y="623765"/>
                </a:cubicBezTo>
                <a:cubicBezTo>
                  <a:pt x="116615" y="800556"/>
                  <a:pt x="200064" y="957927"/>
                  <a:pt x="331290" y="1057062"/>
                </a:cubicBezTo>
                <a:cubicBezTo>
                  <a:pt x="136184" y="972461"/>
                  <a:pt x="0" y="778013"/>
                  <a:pt x="0" y="551757"/>
                </a:cubicBezTo>
                <a:cubicBezTo>
                  <a:pt x="0" y="247030"/>
                  <a:pt x="247030" y="0"/>
                  <a:pt x="551757" y="0"/>
                </a:cubicBezTo>
                <a:close/>
              </a:path>
            </a:pathLst>
          </a:custGeom>
          <a:gradFill flip="none" rotWithShape="1">
            <a:gsLst>
              <a:gs pos="0">
                <a:sysClr val="window" lastClr="FFFFFF"/>
              </a:gs>
              <a:gs pos="39000">
                <a:sysClr val="window" lastClr="FFFFFF">
                  <a:alpha val="17000"/>
                </a:sysClr>
              </a:gs>
            </a:gsLst>
            <a:lin ang="2700000" scaled="1"/>
            <a:tileRect/>
          </a:gradFill>
          <a:ln w="25400" cap="flat" cmpd="sng" algn="ctr">
            <a:noFill/>
            <a:prstDash val="solid"/>
          </a:ln>
          <a:effectLst/>
        </p:spPr>
        <p:txBody>
          <a:bodyPr lIns="115214" tIns="57607" rIns="115214" bIns="57607"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prstClr val="white"/>
              </a:solidFill>
              <a:effectLst/>
              <a:uLnTx/>
              <a:uFillTx/>
              <a:latin typeface="微软雅黑"/>
              <a:ea typeface="宋体"/>
              <a:cs typeface="+mn-cs"/>
            </a:endParaRPr>
          </a:p>
        </p:txBody>
      </p:sp>
      <p:sp>
        <p:nvSpPr>
          <p:cNvPr id="51" name="椭圆 28"/>
          <p:cNvSpPr/>
          <p:nvPr/>
        </p:nvSpPr>
        <p:spPr>
          <a:xfrm>
            <a:off x="2757148" y="2365918"/>
            <a:ext cx="961152" cy="1146836"/>
          </a:xfrm>
          <a:custGeom>
            <a:avLst/>
            <a:gdLst/>
            <a:ahLst/>
            <a:cxnLst/>
            <a:rect l="l" t="t" r="r" b="b"/>
            <a:pathLst>
              <a:path w="885832" h="1057062">
                <a:moveTo>
                  <a:pt x="551757" y="0"/>
                </a:moveTo>
                <a:cubicBezTo>
                  <a:pt x="677929" y="0"/>
                  <a:pt x="794209" y="42350"/>
                  <a:pt x="885832" y="115339"/>
                </a:cubicBezTo>
                <a:cubicBezTo>
                  <a:pt x="819609" y="87434"/>
                  <a:pt x="746801" y="72008"/>
                  <a:pt x="670376" y="72008"/>
                </a:cubicBezTo>
                <a:cubicBezTo>
                  <a:pt x="364542" y="72008"/>
                  <a:pt x="116615" y="319038"/>
                  <a:pt x="116615" y="623765"/>
                </a:cubicBezTo>
                <a:cubicBezTo>
                  <a:pt x="116615" y="800556"/>
                  <a:pt x="200064" y="957927"/>
                  <a:pt x="331290" y="1057062"/>
                </a:cubicBezTo>
                <a:cubicBezTo>
                  <a:pt x="136184" y="972461"/>
                  <a:pt x="0" y="778013"/>
                  <a:pt x="0" y="551757"/>
                </a:cubicBezTo>
                <a:cubicBezTo>
                  <a:pt x="0" y="247030"/>
                  <a:pt x="247030" y="0"/>
                  <a:pt x="551757" y="0"/>
                </a:cubicBezTo>
                <a:close/>
              </a:path>
            </a:pathLst>
          </a:custGeom>
          <a:gradFill flip="none" rotWithShape="1">
            <a:gsLst>
              <a:gs pos="0">
                <a:sysClr val="window" lastClr="FFFFFF"/>
              </a:gs>
              <a:gs pos="39000">
                <a:sysClr val="window" lastClr="FFFFFF">
                  <a:alpha val="17000"/>
                </a:sysClr>
              </a:gs>
            </a:gsLst>
            <a:lin ang="2700000" scaled="1"/>
            <a:tileRect/>
          </a:gradFill>
          <a:ln w="25400" cap="flat" cmpd="sng" algn="ctr">
            <a:noFill/>
            <a:prstDash val="solid"/>
          </a:ln>
          <a:effectLst/>
        </p:spPr>
        <p:txBody>
          <a:bodyPr lIns="115214" tIns="57607" rIns="115214" bIns="57607"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prstClr val="white"/>
              </a:solidFill>
              <a:effectLst/>
              <a:uLnTx/>
              <a:uFillTx/>
              <a:latin typeface="微软雅黑"/>
              <a:ea typeface="宋体"/>
              <a:cs typeface="+mn-cs"/>
            </a:endParaRPr>
          </a:p>
        </p:txBody>
      </p:sp>
      <p:sp>
        <p:nvSpPr>
          <p:cNvPr id="52" name="椭圆 28"/>
          <p:cNvSpPr/>
          <p:nvPr/>
        </p:nvSpPr>
        <p:spPr>
          <a:xfrm>
            <a:off x="7299446" y="1868037"/>
            <a:ext cx="961152" cy="1146836"/>
          </a:xfrm>
          <a:custGeom>
            <a:avLst/>
            <a:gdLst/>
            <a:ahLst/>
            <a:cxnLst/>
            <a:rect l="l" t="t" r="r" b="b"/>
            <a:pathLst>
              <a:path w="885832" h="1057062">
                <a:moveTo>
                  <a:pt x="551757" y="0"/>
                </a:moveTo>
                <a:cubicBezTo>
                  <a:pt x="677929" y="0"/>
                  <a:pt x="794209" y="42350"/>
                  <a:pt x="885832" y="115339"/>
                </a:cubicBezTo>
                <a:cubicBezTo>
                  <a:pt x="819609" y="87434"/>
                  <a:pt x="746801" y="72008"/>
                  <a:pt x="670376" y="72008"/>
                </a:cubicBezTo>
                <a:cubicBezTo>
                  <a:pt x="364542" y="72008"/>
                  <a:pt x="116615" y="319038"/>
                  <a:pt x="116615" y="623765"/>
                </a:cubicBezTo>
                <a:cubicBezTo>
                  <a:pt x="116615" y="800556"/>
                  <a:pt x="200064" y="957927"/>
                  <a:pt x="331290" y="1057062"/>
                </a:cubicBezTo>
                <a:cubicBezTo>
                  <a:pt x="136184" y="972461"/>
                  <a:pt x="0" y="778013"/>
                  <a:pt x="0" y="551757"/>
                </a:cubicBezTo>
                <a:cubicBezTo>
                  <a:pt x="0" y="247030"/>
                  <a:pt x="247030" y="0"/>
                  <a:pt x="551757" y="0"/>
                </a:cubicBezTo>
                <a:close/>
              </a:path>
            </a:pathLst>
          </a:custGeom>
          <a:gradFill flip="none" rotWithShape="1">
            <a:gsLst>
              <a:gs pos="0">
                <a:sysClr val="window" lastClr="FFFFFF"/>
              </a:gs>
              <a:gs pos="39000">
                <a:sysClr val="window" lastClr="FFFFFF">
                  <a:alpha val="17000"/>
                </a:sysClr>
              </a:gs>
            </a:gsLst>
            <a:lin ang="2700000" scaled="1"/>
            <a:tileRect/>
          </a:gradFill>
          <a:ln w="25400" cap="flat" cmpd="sng" algn="ctr">
            <a:noFill/>
            <a:prstDash val="solid"/>
          </a:ln>
          <a:effectLst/>
        </p:spPr>
        <p:txBody>
          <a:bodyPr lIns="115214" tIns="57607" rIns="115214" bIns="57607"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prstClr val="white"/>
              </a:solidFill>
              <a:effectLst/>
              <a:uLnTx/>
              <a:uFillTx/>
              <a:latin typeface="微软雅黑"/>
              <a:ea typeface="宋体"/>
              <a:cs typeface="+mn-cs"/>
            </a:endParaRPr>
          </a:p>
        </p:txBody>
      </p:sp>
      <p:sp>
        <p:nvSpPr>
          <p:cNvPr id="53" name="椭圆 28"/>
          <p:cNvSpPr/>
          <p:nvPr/>
        </p:nvSpPr>
        <p:spPr>
          <a:xfrm>
            <a:off x="6951449" y="4252564"/>
            <a:ext cx="961152" cy="1146836"/>
          </a:xfrm>
          <a:custGeom>
            <a:avLst/>
            <a:gdLst/>
            <a:ahLst/>
            <a:cxnLst/>
            <a:rect l="l" t="t" r="r" b="b"/>
            <a:pathLst>
              <a:path w="885832" h="1057062">
                <a:moveTo>
                  <a:pt x="551757" y="0"/>
                </a:moveTo>
                <a:cubicBezTo>
                  <a:pt x="677929" y="0"/>
                  <a:pt x="794209" y="42350"/>
                  <a:pt x="885832" y="115339"/>
                </a:cubicBezTo>
                <a:cubicBezTo>
                  <a:pt x="819609" y="87434"/>
                  <a:pt x="746801" y="72008"/>
                  <a:pt x="670376" y="72008"/>
                </a:cubicBezTo>
                <a:cubicBezTo>
                  <a:pt x="364542" y="72008"/>
                  <a:pt x="116615" y="319038"/>
                  <a:pt x="116615" y="623765"/>
                </a:cubicBezTo>
                <a:cubicBezTo>
                  <a:pt x="116615" y="800556"/>
                  <a:pt x="200064" y="957927"/>
                  <a:pt x="331290" y="1057062"/>
                </a:cubicBezTo>
                <a:cubicBezTo>
                  <a:pt x="136184" y="972461"/>
                  <a:pt x="0" y="778013"/>
                  <a:pt x="0" y="551757"/>
                </a:cubicBezTo>
                <a:cubicBezTo>
                  <a:pt x="0" y="247030"/>
                  <a:pt x="247030" y="0"/>
                  <a:pt x="551757" y="0"/>
                </a:cubicBezTo>
                <a:close/>
              </a:path>
            </a:pathLst>
          </a:custGeom>
          <a:gradFill flip="none" rotWithShape="1">
            <a:gsLst>
              <a:gs pos="0">
                <a:sysClr val="window" lastClr="FFFFFF"/>
              </a:gs>
              <a:gs pos="55000">
                <a:sysClr val="window" lastClr="FFFFFF">
                  <a:alpha val="17000"/>
                </a:sysClr>
              </a:gs>
            </a:gsLst>
            <a:lin ang="2700000" scaled="1"/>
            <a:tileRect/>
          </a:gradFill>
          <a:ln w="25400" cap="flat" cmpd="sng" algn="ctr">
            <a:noFill/>
            <a:prstDash val="solid"/>
          </a:ln>
          <a:effectLst/>
        </p:spPr>
        <p:txBody>
          <a:bodyPr lIns="115214" tIns="57607" rIns="115214" bIns="57607"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prstClr val="white"/>
              </a:solidFill>
              <a:effectLst/>
              <a:uLnTx/>
              <a:uFillTx/>
              <a:latin typeface="微软雅黑"/>
              <a:ea typeface="宋体"/>
              <a:cs typeface="+mn-cs"/>
            </a:endParaRPr>
          </a:p>
        </p:txBody>
      </p:sp>
      <p:sp>
        <p:nvSpPr>
          <p:cNvPr id="54" name="椭圆 28"/>
          <p:cNvSpPr/>
          <p:nvPr/>
        </p:nvSpPr>
        <p:spPr>
          <a:xfrm>
            <a:off x="5570515" y="3092673"/>
            <a:ext cx="961152" cy="1146836"/>
          </a:xfrm>
          <a:custGeom>
            <a:avLst/>
            <a:gdLst/>
            <a:ahLst/>
            <a:cxnLst/>
            <a:rect l="l" t="t" r="r" b="b"/>
            <a:pathLst>
              <a:path w="885832" h="1057062">
                <a:moveTo>
                  <a:pt x="551757" y="0"/>
                </a:moveTo>
                <a:cubicBezTo>
                  <a:pt x="677929" y="0"/>
                  <a:pt x="794209" y="42350"/>
                  <a:pt x="885832" y="115339"/>
                </a:cubicBezTo>
                <a:cubicBezTo>
                  <a:pt x="819609" y="87434"/>
                  <a:pt x="746801" y="72008"/>
                  <a:pt x="670376" y="72008"/>
                </a:cubicBezTo>
                <a:cubicBezTo>
                  <a:pt x="364542" y="72008"/>
                  <a:pt x="116615" y="319038"/>
                  <a:pt x="116615" y="623765"/>
                </a:cubicBezTo>
                <a:cubicBezTo>
                  <a:pt x="116615" y="800556"/>
                  <a:pt x="200064" y="957927"/>
                  <a:pt x="331290" y="1057062"/>
                </a:cubicBezTo>
                <a:cubicBezTo>
                  <a:pt x="136184" y="972461"/>
                  <a:pt x="0" y="778013"/>
                  <a:pt x="0" y="551757"/>
                </a:cubicBezTo>
                <a:cubicBezTo>
                  <a:pt x="0" y="247030"/>
                  <a:pt x="247030" y="0"/>
                  <a:pt x="551757" y="0"/>
                </a:cubicBezTo>
                <a:close/>
              </a:path>
            </a:pathLst>
          </a:custGeom>
          <a:gradFill flip="none" rotWithShape="1">
            <a:gsLst>
              <a:gs pos="0">
                <a:sysClr val="window" lastClr="FFFFFF"/>
              </a:gs>
              <a:gs pos="55000">
                <a:sysClr val="window" lastClr="FFFFFF">
                  <a:alpha val="17000"/>
                </a:sysClr>
              </a:gs>
            </a:gsLst>
            <a:lin ang="2700000" scaled="1"/>
            <a:tileRect/>
          </a:gradFill>
          <a:ln w="25400" cap="flat" cmpd="sng" algn="ctr">
            <a:noFill/>
            <a:prstDash val="solid"/>
          </a:ln>
          <a:effectLst/>
        </p:spPr>
        <p:txBody>
          <a:bodyPr lIns="115214" tIns="57607" rIns="115214" bIns="57607"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prstClr val="white"/>
              </a:solidFill>
              <a:effectLst/>
              <a:uLnTx/>
              <a:uFillTx/>
              <a:latin typeface="微软雅黑"/>
              <a:ea typeface="宋体"/>
              <a:cs typeface="+mn-cs"/>
            </a:endParaRPr>
          </a:p>
        </p:txBody>
      </p:sp>
      <p:sp>
        <p:nvSpPr>
          <p:cNvPr id="55" name="椭圆 28"/>
          <p:cNvSpPr/>
          <p:nvPr/>
        </p:nvSpPr>
        <p:spPr>
          <a:xfrm>
            <a:off x="3810192" y="4030436"/>
            <a:ext cx="961152" cy="1146836"/>
          </a:xfrm>
          <a:custGeom>
            <a:avLst/>
            <a:gdLst/>
            <a:ahLst/>
            <a:cxnLst/>
            <a:rect l="l" t="t" r="r" b="b"/>
            <a:pathLst>
              <a:path w="885832" h="1057062">
                <a:moveTo>
                  <a:pt x="551757" y="0"/>
                </a:moveTo>
                <a:cubicBezTo>
                  <a:pt x="677929" y="0"/>
                  <a:pt x="794209" y="42350"/>
                  <a:pt x="885832" y="115339"/>
                </a:cubicBezTo>
                <a:cubicBezTo>
                  <a:pt x="819609" y="87434"/>
                  <a:pt x="746801" y="72008"/>
                  <a:pt x="670376" y="72008"/>
                </a:cubicBezTo>
                <a:cubicBezTo>
                  <a:pt x="364542" y="72008"/>
                  <a:pt x="116615" y="319038"/>
                  <a:pt x="116615" y="623765"/>
                </a:cubicBezTo>
                <a:cubicBezTo>
                  <a:pt x="116615" y="800556"/>
                  <a:pt x="200064" y="957927"/>
                  <a:pt x="331290" y="1057062"/>
                </a:cubicBezTo>
                <a:cubicBezTo>
                  <a:pt x="136184" y="972461"/>
                  <a:pt x="0" y="778013"/>
                  <a:pt x="0" y="551757"/>
                </a:cubicBezTo>
                <a:cubicBezTo>
                  <a:pt x="0" y="247030"/>
                  <a:pt x="247030" y="0"/>
                  <a:pt x="551757" y="0"/>
                </a:cubicBezTo>
                <a:close/>
              </a:path>
            </a:pathLst>
          </a:custGeom>
          <a:gradFill flip="none" rotWithShape="1">
            <a:gsLst>
              <a:gs pos="0">
                <a:sysClr val="window" lastClr="FFFFFF"/>
              </a:gs>
              <a:gs pos="55000">
                <a:sysClr val="window" lastClr="FFFFFF">
                  <a:alpha val="17000"/>
                </a:sysClr>
              </a:gs>
            </a:gsLst>
            <a:lin ang="2700000" scaled="1"/>
            <a:tileRect/>
          </a:gradFill>
          <a:ln w="25400" cap="flat" cmpd="sng" algn="ctr">
            <a:noFill/>
            <a:prstDash val="solid"/>
          </a:ln>
          <a:effectLst/>
        </p:spPr>
        <p:txBody>
          <a:bodyPr lIns="115214" tIns="57607" rIns="115214" bIns="57607"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prstClr val="white"/>
              </a:solidFill>
              <a:effectLst/>
              <a:uLnTx/>
              <a:uFillTx/>
              <a:latin typeface="微软雅黑"/>
              <a:ea typeface="宋体"/>
              <a:cs typeface="+mn-cs"/>
            </a:endParaRPr>
          </a:p>
        </p:txBody>
      </p:sp>
      <p:sp>
        <p:nvSpPr>
          <p:cNvPr id="56" name="等腰三角形 3"/>
          <p:cNvSpPr/>
          <p:nvPr/>
        </p:nvSpPr>
        <p:spPr>
          <a:xfrm>
            <a:off x="8759536" y="3525809"/>
            <a:ext cx="1393989" cy="1569527"/>
          </a:xfrm>
          <a:custGeom>
            <a:avLst/>
            <a:gdLst/>
            <a:ahLst/>
            <a:cxnLst/>
            <a:rect l="l" t="t" r="r" b="b"/>
            <a:pathLst>
              <a:path w="1800200" h="2027076">
                <a:moveTo>
                  <a:pt x="900100" y="0"/>
                </a:moveTo>
                <a:cubicBezTo>
                  <a:pt x="1397212" y="0"/>
                  <a:pt x="1800200" y="402988"/>
                  <a:pt x="1800200" y="900100"/>
                </a:cubicBezTo>
                <a:cubicBezTo>
                  <a:pt x="1800200" y="1387220"/>
                  <a:pt x="1413249" y="1783963"/>
                  <a:pt x="929925" y="1798694"/>
                </a:cubicBezTo>
                <a:lnTo>
                  <a:pt x="1044116" y="2027076"/>
                </a:lnTo>
                <a:lnTo>
                  <a:pt x="756084" y="2027076"/>
                </a:lnTo>
                <a:lnTo>
                  <a:pt x="870275" y="1798694"/>
                </a:lnTo>
                <a:cubicBezTo>
                  <a:pt x="386951" y="1783963"/>
                  <a:pt x="0" y="1387220"/>
                  <a:pt x="0" y="900100"/>
                </a:cubicBezTo>
                <a:cubicBezTo>
                  <a:pt x="0" y="402988"/>
                  <a:pt x="402988" y="0"/>
                  <a:pt x="900100" y="0"/>
                </a:cubicBezTo>
                <a:close/>
              </a:path>
            </a:pathLst>
          </a:custGeom>
          <a:gradFill flip="none" rotWithShape="1">
            <a:gsLst>
              <a:gs pos="0">
                <a:srgbClr val="FFC000">
                  <a:shade val="30000"/>
                  <a:satMod val="115000"/>
                </a:srgbClr>
              </a:gs>
              <a:gs pos="50000">
                <a:srgbClr val="FFC000">
                  <a:shade val="67500"/>
                  <a:satMod val="115000"/>
                </a:srgbClr>
              </a:gs>
              <a:gs pos="100000">
                <a:srgbClr val="FFC000">
                  <a:shade val="100000"/>
                  <a:satMod val="115000"/>
                </a:srgbClr>
              </a:gs>
            </a:gsLst>
            <a:lin ang="10800000" scaled="1"/>
            <a:tileRect/>
          </a:gradFill>
          <a:ln w="25400" cap="flat" cmpd="sng" algn="ctr">
            <a:solidFill>
              <a:srgbClr val="DAA600"/>
            </a:solidFill>
            <a:prstDash val="solid"/>
          </a:ln>
          <a:effectLst/>
        </p:spPr>
        <p:txBody>
          <a:bodyPr lIns="115214" tIns="57607" rIns="115214" bIns="57607"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prstClr val="white"/>
              </a:solidFill>
              <a:effectLst/>
              <a:uLnTx/>
              <a:uFillTx/>
              <a:latin typeface="微软雅黑"/>
              <a:ea typeface="宋体"/>
              <a:cs typeface="+mn-cs"/>
            </a:endParaRPr>
          </a:p>
        </p:txBody>
      </p:sp>
      <p:sp>
        <p:nvSpPr>
          <p:cNvPr id="57" name="椭圆 28"/>
          <p:cNvSpPr/>
          <p:nvPr/>
        </p:nvSpPr>
        <p:spPr>
          <a:xfrm>
            <a:off x="8801720" y="3603901"/>
            <a:ext cx="961152" cy="1146836"/>
          </a:xfrm>
          <a:custGeom>
            <a:avLst/>
            <a:gdLst/>
            <a:ahLst/>
            <a:cxnLst/>
            <a:rect l="l" t="t" r="r" b="b"/>
            <a:pathLst>
              <a:path w="885832" h="1057062">
                <a:moveTo>
                  <a:pt x="551757" y="0"/>
                </a:moveTo>
                <a:cubicBezTo>
                  <a:pt x="677929" y="0"/>
                  <a:pt x="794209" y="42350"/>
                  <a:pt x="885832" y="115339"/>
                </a:cubicBezTo>
                <a:cubicBezTo>
                  <a:pt x="819609" y="87434"/>
                  <a:pt x="746801" y="72008"/>
                  <a:pt x="670376" y="72008"/>
                </a:cubicBezTo>
                <a:cubicBezTo>
                  <a:pt x="364542" y="72008"/>
                  <a:pt x="116615" y="319038"/>
                  <a:pt x="116615" y="623765"/>
                </a:cubicBezTo>
                <a:cubicBezTo>
                  <a:pt x="116615" y="800556"/>
                  <a:pt x="200064" y="957927"/>
                  <a:pt x="331290" y="1057062"/>
                </a:cubicBezTo>
                <a:cubicBezTo>
                  <a:pt x="136184" y="972461"/>
                  <a:pt x="0" y="778013"/>
                  <a:pt x="0" y="551757"/>
                </a:cubicBezTo>
                <a:cubicBezTo>
                  <a:pt x="0" y="247030"/>
                  <a:pt x="247030" y="0"/>
                  <a:pt x="551757" y="0"/>
                </a:cubicBezTo>
                <a:close/>
              </a:path>
            </a:pathLst>
          </a:custGeom>
          <a:gradFill flip="none" rotWithShape="1">
            <a:gsLst>
              <a:gs pos="0">
                <a:sysClr val="window" lastClr="FFFFFF"/>
              </a:gs>
              <a:gs pos="55000">
                <a:sysClr val="window" lastClr="FFFFFF">
                  <a:alpha val="17000"/>
                </a:sysClr>
              </a:gs>
            </a:gsLst>
            <a:lin ang="2700000" scaled="1"/>
            <a:tileRect/>
          </a:gradFill>
          <a:ln w="25400" cap="flat" cmpd="sng" algn="ctr">
            <a:noFill/>
            <a:prstDash val="solid"/>
          </a:ln>
          <a:effectLst/>
        </p:spPr>
        <p:txBody>
          <a:bodyPr lIns="115214" tIns="57607" rIns="115214" bIns="57607"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prstClr val="white"/>
              </a:solidFill>
              <a:effectLst/>
              <a:uLnTx/>
              <a:uFillTx/>
              <a:latin typeface="微软雅黑"/>
              <a:ea typeface="宋体"/>
              <a:cs typeface="+mn-cs"/>
            </a:endParaRPr>
          </a:p>
        </p:txBody>
      </p:sp>
      <p:pic>
        <p:nvPicPr>
          <p:cNvPr id="58" name="Picture 2" descr="C:\Documents and Settings\Administrator\Local Settings\Temp\SoEasy\C13FC154DA06DC9A3A581CFD7C8CB299.wm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637281" y="6102512"/>
            <a:ext cx="539087" cy="1386221"/>
          </a:xfrm>
          <a:prstGeom prst="rect">
            <a:avLst/>
          </a:prstGeom>
          <a:noFill/>
          <a:effectLst>
            <a:outerShdw blurRad="76200" dir="18900000" sy="23000" kx="-1200000" algn="bl" rotWithShape="0">
              <a:prstClr val="black">
                <a:alpha val="20000"/>
              </a:prstClr>
            </a:outerShdw>
          </a:effectLst>
          <a:extLst>
            <a:ext uri="{909E8E84-426E-40DD-AFC4-6F175D3DCCD1}">
              <a14:hiddenFill xmlns:a14="http://schemas.microsoft.com/office/drawing/2010/main">
                <a:solidFill>
                  <a:srgbClr val="FFFFFF"/>
                </a:solidFill>
              </a14:hiddenFill>
            </a:ext>
          </a:extLst>
        </p:spPr>
      </p:pic>
      <p:sp>
        <p:nvSpPr>
          <p:cNvPr id="59" name="任意多边形 58"/>
          <p:cNvSpPr/>
          <p:nvPr/>
        </p:nvSpPr>
        <p:spPr>
          <a:xfrm>
            <a:off x="2106066" y="3853064"/>
            <a:ext cx="1255270" cy="2249449"/>
          </a:xfrm>
          <a:custGeom>
            <a:avLst/>
            <a:gdLst>
              <a:gd name="connsiteX0" fmla="*/ 661737 w 661737"/>
              <a:gd name="connsiteY0" fmla="*/ 0 h 1263316"/>
              <a:gd name="connsiteX1" fmla="*/ 0 w 661737"/>
              <a:gd name="connsiteY1" fmla="*/ 1263316 h 1263316"/>
            </a:gdLst>
            <a:ahLst/>
            <a:cxnLst>
              <a:cxn ang="0">
                <a:pos x="connsiteX0" y="connsiteY0"/>
              </a:cxn>
              <a:cxn ang="0">
                <a:pos x="connsiteX1" y="connsiteY1"/>
              </a:cxn>
            </a:cxnLst>
            <a:rect l="l" t="t" r="r" b="b"/>
            <a:pathLst>
              <a:path w="661737" h="1263316">
                <a:moveTo>
                  <a:pt x="661737" y="0"/>
                </a:moveTo>
                <a:cubicBezTo>
                  <a:pt x="347913" y="531395"/>
                  <a:pt x="34089" y="1062790"/>
                  <a:pt x="0" y="1263316"/>
                </a:cubicBezTo>
              </a:path>
            </a:pathLst>
          </a:custGeom>
          <a:noFill/>
          <a:ln w="25400" cap="flat" cmpd="sng" algn="ctr">
            <a:solidFill>
              <a:sysClr val="window" lastClr="FFFFFF">
                <a:lumMod val="50000"/>
              </a:sysClr>
            </a:solidFill>
            <a:prstDash val="solid"/>
          </a:ln>
          <a:effectLst/>
        </p:spPr>
        <p:txBody>
          <a:bodyPr lIns="115214" tIns="57607" rIns="115214" bIns="57607"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prstClr val="white"/>
              </a:solidFill>
              <a:effectLst/>
              <a:uLnTx/>
              <a:uFillTx/>
              <a:latin typeface="微软雅黑"/>
              <a:ea typeface="宋体"/>
              <a:cs typeface="+mn-cs"/>
            </a:endParaRPr>
          </a:p>
        </p:txBody>
      </p:sp>
      <p:sp>
        <p:nvSpPr>
          <p:cNvPr id="60" name="TextBox 59"/>
          <p:cNvSpPr txBox="1"/>
          <p:nvPr/>
        </p:nvSpPr>
        <p:spPr>
          <a:xfrm>
            <a:off x="2900305" y="2624597"/>
            <a:ext cx="1015741" cy="424116"/>
          </a:xfrm>
          <a:prstGeom prst="rect">
            <a:avLst/>
          </a:prstGeom>
          <a:noFill/>
        </p:spPr>
        <p:txBody>
          <a:bodyPr wrap="square" lIns="115214" tIns="57607" rIns="115214" bIns="57607" rtlCol="0">
            <a:spAutoFit/>
          </a:bodyPr>
          <a:lstStyle/>
          <a:p>
            <a:pPr algn="ctr" defTabSz="1152144" fontAlgn="auto">
              <a:spcBef>
                <a:spcPts val="0"/>
              </a:spcBef>
              <a:spcAft>
                <a:spcPts val="0"/>
              </a:spcAft>
              <a:defRPr/>
            </a:pPr>
            <a:r>
              <a:rPr lang="zh-CN" altLang="en-US" sz="2000" b="1" kern="0" dirty="0">
                <a:solidFill>
                  <a:prstClr val="white"/>
                </a:solidFill>
                <a:latin typeface="微软雅黑" pitchFamily="34" charset="-122"/>
                <a:ea typeface="微软雅黑" pitchFamily="34" charset="-122"/>
              </a:rPr>
              <a:t>文本</a:t>
            </a:r>
          </a:p>
        </p:txBody>
      </p:sp>
      <p:sp>
        <p:nvSpPr>
          <p:cNvPr id="61" name="TextBox 60"/>
          <p:cNvSpPr txBox="1"/>
          <p:nvPr/>
        </p:nvSpPr>
        <p:spPr>
          <a:xfrm>
            <a:off x="2928502" y="3005774"/>
            <a:ext cx="997795" cy="396416"/>
          </a:xfrm>
          <a:prstGeom prst="rect">
            <a:avLst/>
          </a:prstGeom>
          <a:noFill/>
        </p:spPr>
        <p:txBody>
          <a:bodyPr wrap="square" lIns="115214" tIns="57607" rIns="115214" bIns="57607" rtlCol="0">
            <a:spAutoFit/>
          </a:bodyPr>
          <a:lstStyle>
            <a:defPPr>
              <a:defRPr lang="zh-CN"/>
            </a:defPPr>
            <a:lvl1pPr marR="0" lvl="0" indent="0" fontAlgn="auto">
              <a:lnSpc>
                <a:spcPct val="130000"/>
              </a:lnSpc>
              <a:spcBef>
                <a:spcPts val="0"/>
              </a:spcBef>
              <a:spcAft>
                <a:spcPts val="0"/>
              </a:spcAft>
              <a:buClrTx/>
              <a:buSzTx/>
              <a:buFontTx/>
              <a:buNone/>
              <a:tabLst/>
              <a:defRPr kumimoji="0" sz="1200" b="0" i="0" u="none" strike="noStrike" kern="0" cap="none" spc="0" normalizeH="0" baseline="0">
                <a:ln>
                  <a:noFill/>
                </a:ln>
                <a:solidFill>
                  <a:sysClr val="window" lastClr="FFFFFF">
                    <a:lumMod val="50000"/>
                  </a:sysClr>
                </a:solidFill>
                <a:effectLst/>
                <a:uLnTx/>
                <a:uFillTx/>
                <a:latin typeface="微软雅黑" pitchFamily="34" charset="-122"/>
                <a:ea typeface="微软雅黑" pitchFamily="34" charset="-122"/>
              </a:defRPr>
            </a:lvl1pPr>
          </a:lstStyle>
          <a:p>
            <a:pPr marL="0" marR="0" lvl="0" indent="0" defTabSz="1152144" eaLnBrk="1" fontAlgn="auto" latinLnBrk="0" hangingPunct="1">
              <a:lnSpc>
                <a:spcPct val="13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prstClr val="white"/>
                </a:solidFill>
                <a:effectLst/>
                <a:uLnTx/>
                <a:uFillTx/>
                <a:latin typeface="微软雅黑" pitchFamily="34" charset="-122"/>
                <a:ea typeface="微软雅黑" pitchFamily="34" charset="-122"/>
              </a:rPr>
              <a:t>您的内容</a:t>
            </a:r>
            <a:endParaRPr kumimoji="0" lang="en-US" altLang="zh-CN" sz="1400" b="0" i="0" u="none" strike="noStrike" kern="0" cap="none" spc="0" normalizeH="0" baseline="0" noProof="0" dirty="0">
              <a:ln>
                <a:noFill/>
              </a:ln>
              <a:solidFill>
                <a:prstClr val="white"/>
              </a:solidFill>
              <a:effectLst/>
              <a:uLnTx/>
              <a:uFillTx/>
              <a:latin typeface="微软雅黑" pitchFamily="34" charset="-122"/>
              <a:ea typeface="微软雅黑" pitchFamily="34" charset="-122"/>
            </a:endParaRPr>
          </a:p>
        </p:txBody>
      </p:sp>
      <p:sp>
        <p:nvSpPr>
          <p:cNvPr id="62" name="TextBox 61"/>
          <p:cNvSpPr txBox="1"/>
          <p:nvPr/>
        </p:nvSpPr>
        <p:spPr>
          <a:xfrm>
            <a:off x="4658803" y="1748689"/>
            <a:ext cx="1015741" cy="424116"/>
          </a:xfrm>
          <a:prstGeom prst="rect">
            <a:avLst/>
          </a:prstGeom>
          <a:noFill/>
        </p:spPr>
        <p:txBody>
          <a:bodyPr wrap="square" lIns="115214" tIns="57607" rIns="115214" bIns="57607" rtlCol="0">
            <a:spAutoFit/>
          </a:bodyPr>
          <a:lstStyle/>
          <a:p>
            <a:pPr algn="ctr" defTabSz="1152144" fontAlgn="auto">
              <a:spcBef>
                <a:spcPts val="0"/>
              </a:spcBef>
              <a:spcAft>
                <a:spcPts val="0"/>
              </a:spcAft>
              <a:defRPr/>
            </a:pPr>
            <a:r>
              <a:rPr lang="zh-CN" altLang="en-US" sz="2000" b="1" kern="0" dirty="0">
                <a:solidFill>
                  <a:prstClr val="white"/>
                </a:solidFill>
                <a:latin typeface="微软雅黑" pitchFamily="34" charset="-122"/>
                <a:ea typeface="微软雅黑" pitchFamily="34" charset="-122"/>
              </a:rPr>
              <a:t>文本</a:t>
            </a:r>
          </a:p>
        </p:txBody>
      </p:sp>
      <p:sp>
        <p:nvSpPr>
          <p:cNvPr id="63" name="TextBox 62"/>
          <p:cNvSpPr txBox="1"/>
          <p:nvPr/>
        </p:nvSpPr>
        <p:spPr>
          <a:xfrm>
            <a:off x="4687000" y="2129867"/>
            <a:ext cx="997795" cy="396416"/>
          </a:xfrm>
          <a:prstGeom prst="rect">
            <a:avLst/>
          </a:prstGeom>
          <a:noFill/>
        </p:spPr>
        <p:txBody>
          <a:bodyPr wrap="square" lIns="115214" tIns="57607" rIns="115214" bIns="57607" rtlCol="0">
            <a:spAutoFit/>
          </a:bodyPr>
          <a:lstStyle>
            <a:defPPr>
              <a:defRPr lang="zh-CN"/>
            </a:defPPr>
            <a:lvl1pPr marR="0" lvl="0" indent="0" fontAlgn="auto">
              <a:lnSpc>
                <a:spcPct val="130000"/>
              </a:lnSpc>
              <a:spcBef>
                <a:spcPts val="0"/>
              </a:spcBef>
              <a:spcAft>
                <a:spcPts val="0"/>
              </a:spcAft>
              <a:buClrTx/>
              <a:buSzTx/>
              <a:buFontTx/>
              <a:buNone/>
              <a:tabLst/>
              <a:defRPr kumimoji="0" sz="1200" b="0" i="0" u="none" strike="noStrike" kern="0" cap="none" spc="0" normalizeH="0" baseline="0">
                <a:ln>
                  <a:noFill/>
                </a:ln>
                <a:solidFill>
                  <a:sysClr val="window" lastClr="FFFFFF">
                    <a:lumMod val="50000"/>
                  </a:sysClr>
                </a:solidFill>
                <a:effectLst/>
                <a:uLnTx/>
                <a:uFillTx/>
                <a:latin typeface="微软雅黑" pitchFamily="34" charset="-122"/>
                <a:ea typeface="微软雅黑" pitchFamily="34" charset="-122"/>
              </a:defRPr>
            </a:lvl1pPr>
          </a:lstStyle>
          <a:p>
            <a:pPr marL="0" marR="0" lvl="0" indent="0" defTabSz="1152144" eaLnBrk="1" fontAlgn="auto" latinLnBrk="0" hangingPunct="1">
              <a:lnSpc>
                <a:spcPct val="13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prstClr val="white"/>
                </a:solidFill>
                <a:effectLst/>
                <a:uLnTx/>
                <a:uFillTx/>
                <a:latin typeface="微软雅黑" pitchFamily="34" charset="-122"/>
                <a:ea typeface="微软雅黑" pitchFamily="34" charset="-122"/>
              </a:rPr>
              <a:t>您的内容</a:t>
            </a:r>
            <a:endParaRPr kumimoji="0" lang="en-US" altLang="zh-CN" sz="1400" b="0" i="0" u="none" strike="noStrike" kern="0" cap="none" spc="0" normalizeH="0" baseline="0" noProof="0" dirty="0">
              <a:ln>
                <a:noFill/>
              </a:ln>
              <a:solidFill>
                <a:prstClr val="white"/>
              </a:solidFill>
              <a:effectLst/>
              <a:uLnTx/>
              <a:uFillTx/>
              <a:latin typeface="微软雅黑" pitchFamily="34" charset="-122"/>
              <a:ea typeface="微软雅黑" pitchFamily="34" charset="-122"/>
            </a:endParaRPr>
          </a:p>
        </p:txBody>
      </p:sp>
      <p:sp>
        <p:nvSpPr>
          <p:cNvPr id="64" name="TextBox 63"/>
          <p:cNvSpPr txBox="1"/>
          <p:nvPr/>
        </p:nvSpPr>
        <p:spPr>
          <a:xfrm>
            <a:off x="7477445" y="2111729"/>
            <a:ext cx="1015741" cy="424116"/>
          </a:xfrm>
          <a:prstGeom prst="rect">
            <a:avLst/>
          </a:prstGeom>
          <a:noFill/>
        </p:spPr>
        <p:txBody>
          <a:bodyPr wrap="square" lIns="115214" tIns="57607" rIns="115214" bIns="57607" rtlCol="0">
            <a:spAutoFit/>
          </a:bodyPr>
          <a:lstStyle/>
          <a:p>
            <a:pPr algn="ctr" defTabSz="1152144" fontAlgn="auto">
              <a:spcBef>
                <a:spcPts val="0"/>
              </a:spcBef>
              <a:spcAft>
                <a:spcPts val="0"/>
              </a:spcAft>
              <a:defRPr/>
            </a:pPr>
            <a:r>
              <a:rPr lang="zh-CN" altLang="en-US" sz="2000" b="1" kern="0" dirty="0">
                <a:solidFill>
                  <a:prstClr val="white"/>
                </a:solidFill>
                <a:latin typeface="微软雅黑" pitchFamily="34" charset="-122"/>
                <a:ea typeface="微软雅黑" pitchFamily="34" charset="-122"/>
              </a:rPr>
              <a:t>文本</a:t>
            </a:r>
          </a:p>
        </p:txBody>
      </p:sp>
      <p:sp>
        <p:nvSpPr>
          <p:cNvPr id="65" name="TextBox 64"/>
          <p:cNvSpPr txBox="1"/>
          <p:nvPr/>
        </p:nvSpPr>
        <p:spPr>
          <a:xfrm>
            <a:off x="7505642" y="2492904"/>
            <a:ext cx="997795" cy="396416"/>
          </a:xfrm>
          <a:prstGeom prst="rect">
            <a:avLst/>
          </a:prstGeom>
          <a:noFill/>
        </p:spPr>
        <p:txBody>
          <a:bodyPr wrap="square" lIns="115214" tIns="57607" rIns="115214" bIns="57607" rtlCol="0">
            <a:spAutoFit/>
          </a:bodyPr>
          <a:lstStyle>
            <a:defPPr>
              <a:defRPr lang="zh-CN"/>
            </a:defPPr>
            <a:lvl1pPr marR="0" lvl="0" indent="0" fontAlgn="auto">
              <a:lnSpc>
                <a:spcPct val="130000"/>
              </a:lnSpc>
              <a:spcBef>
                <a:spcPts val="0"/>
              </a:spcBef>
              <a:spcAft>
                <a:spcPts val="0"/>
              </a:spcAft>
              <a:buClrTx/>
              <a:buSzTx/>
              <a:buFontTx/>
              <a:buNone/>
              <a:tabLst/>
              <a:defRPr kumimoji="0" sz="1200" b="0" i="0" u="none" strike="noStrike" kern="0" cap="none" spc="0" normalizeH="0" baseline="0">
                <a:ln>
                  <a:noFill/>
                </a:ln>
                <a:solidFill>
                  <a:sysClr val="window" lastClr="FFFFFF">
                    <a:lumMod val="50000"/>
                  </a:sysClr>
                </a:solidFill>
                <a:effectLst/>
                <a:uLnTx/>
                <a:uFillTx/>
                <a:latin typeface="微软雅黑" pitchFamily="34" charset="-122"/>
                <a:ea typeface="微软雅黑" pitchFamily="34" charset="-122"/>
              </a:defRPr>
            </a:lvl1pPr>
          </a:lstStyle>
          <a:p>
            <a:pPr marL="0" marR="0" lvl="0" indent="0" defTabSz="1152144" eaLnBrk="1" fontAlgn="auto" latinLnBrk="0" hangingPunct="1">
              <a:lnSpc>
                <a:spcPct val="13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prstClr val="white"/>
                </a:solidFill>
                <a:effectLst/>
                <a:uLnTx/>
                <a:uFillTx/>
                <a:latin typeface="微软雅黑" pitchFamily="34" charset="-122"/>
                <a:ea typeface="微软雅黑" pitchFamily="34" charset="-122"/>
              </a:rPr>
              <a:t>您的内容</a:t>
            </a:r>
            <a:endParaRPr kumimoji="0" lang="en-US" altLang="zh-CN" sz="1400" b="0" i="0" u="none" strike="noStrike" kern="0" cap="none" spc="0" normalizeH="0" baseline="0" noProof="0" dirty="0">
              <a:ln>
                <a:noFill/>
              </a:ln>
              <a:solidFill>
                <a:prstClr val="white"/>
              </a:solidFill>
              <a:effectLst/>
              <a:uLnTx/>
              <a:uFillTx/>
              <a:latin typeface="微软雅黑" pitchFamily="34" charset="-122"/>
              <a:ea typeface="微软雅黑" pitchFamily="34" charset="-122"/>
            </a:endParaRPr>
          </a:p>
        </p:txBody>
      </p:sp>
      <p:sp>
        <p:nvSpPr>
          <p:cNvPr id="66" name="TextBox 65"/>
          <p:cNvSpPr txBox="1"/>
          <p:nvPr/>
        </p:nvSpPr>
        <p:spPr>
          <a:xfrm>
            <a:off x="3941505" y="4271262"/>
            <a:ext cx="1015741" cy="424116"/>
          </a:xfrm>
          <a:prstGeom prst="rect">
            <a:avLst/>
          </a:prstGeom>
          <a:noFill/>
        </p:spPr>
        <p:txBody>
          <a:bodyPr wrap="square" lIns="115214" tIns="57607" rIns="115214" bIns="57607" rtlCol="0">
            <a:spAutoFit/>
          </a:bodyPr>
          <a:lstStyle/>
          <a:p>
            <a:pPr algn="ctr" defTabSz="1152144" fontAlgn="auto">
              <a:spcBef>
                <a:spcPts val="0"/>
              </a:spcBef>
              <a:spcAft>
                <a:spcPts val="0"/>
              </a:spcAft>
              <a:defRPr/>
            </a:pPr>
            <a:r>
              <a:rPr lang="zh-CN" altLang="en-US" sz="2000" b="1" kern="0" dirty="0">
                <a:solidFill>
                  <a:prstClr val="white"/>
                </a:solidFill>
                <a:latin typeface="微软雅黑" pitchFamily="34" charset="-122"/>
                <a:ea typeface="微软雅黑" pitchFamily="34" charset="-122"/>
              </a:rPr>
              <a:t>文本</a:t>
            </a:r>
          </a:p>
        </p:txBody>
      </p:sp>
      <p:sp>
        <p:nvSpPr>
          <p:cNvPr id="67" name="TextBox 66"/>
          <p:cNvSpPr txBox="1"/>
          <p:nvPr/>
        </p:nvSpPr>
        <p:spPr>
          <a:xfrm>
            <a:off x="3969704" y="4652437"/>
            <a:ext cx="997795" cy="396416"/>
          </a:xfrm>
          <a:prstGeom prst="rect">
            <a:avLst/>
          </a:prstGeom>
          <a:noFill/>
        </p:spPr>
        <p:txBody>
          <a:bodyPr wrap="square" lIns="115214" tIns="57607" rIns="115214" bIns="57607" rtlCol="0">
            <a:spAutoFit/>
          </a:bodyPr>
          <a:lstStyle>
            <a:defPPr>
              <a:defRPr lang="zh-CN"/>
            </a:defPPr>
            <a:lvl1pPr marR="0" lvl="0" indent="0" fontAlgn="auto">
              <a:lnSpc>
                <a:spcPct val="130000"/>
              </a:lnSpc>
              <a:spcBef>
                <a:spcPts val="0"/>
              </a:spcBef>
              <a:spcAft>
                <a:spcPts val="0"/>
              </a:spcAft>
              <a:buClrTx/>
              <a:buSzTx/>
              <a:buFontTx/>
              <a:buNone/>
              <a:tabLst/>
              <a:defRPr kumimoji="0" sz="1200" b="0" i="0" u="none" strike="noStrike" kern="0" cap="none" spc="0" normalizeH="0" baseline="0">
                <a:ln>
                  <a:noFill/>
                </a:ln>
                <a:solidFill>
                  <a:sysClr val="window" lastClr="FFFFFF">
                    <a:lumMod val="50000"/>
                  </a:sysClr>
                </a:solidFill>
                <a:effectLst/>
                <a:uLnTx/>
                <a:uFillTx/>
                <a:latin typeface="微软雅黑" pitchFamily="34" charset="-122"/>
                <a:ea typeface="微软雅黑" pitchFamily="34" charset="-122"/>
              </a:defRPr>
            </a:lvl1pPr>
          </a:lstStyle>
          <a:p>
            <a:pPr marL="0" marR="0" lvl="0" indent="0" defTabSz="1152144" eaLnBrk="1" fontAlgn="auto" latinLnBrk="0" hangingPunct="1">
              <a:lnSpc>
                <a:spcPct val="13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prstClr val="white"/>
                </a:solidFill>
                <a:effectLst/>
                <a:uLnTx/>
                <a:uFillTx/>
                <a:latin typeface="微软雅黑" pitchFamily="34" charset="-122"/>
                <a:ea typeface="微软雅黑" pitchFamily="34" charset="-122"/>
              </a:rPr>
              <a:t>您的内容</a:t>
            </a:r>
            <a:endParaRPr kumimoji="0" lang="en-US" altLang="zh-CN" sz="1400" b="0" i="0" u="none" strike="noStrike" kern="0" cap="none" spc="0" normalizeH="0" baseline="0" noProof="0" dirty="0">
              <a:ln>
                <a:noFill/>
              </a:ln>
              <a:solidFill>
                <a:prstClr val="white"/>
              </a:solidFill>
              <a:effectLst/>
              <a:uLnTx/>
              <a:uFillTx/>
              <a:latin typeface="微软雅黑" pitchFamily="34" charset="-122"/>
              <a:ea typeface="微软雅黑" pitchFamily="34" charset="-122"/>
            </a:endParaRPr>
          </a:p>
        </p:txBody>
      </p:sp>
      <p:sp>
        <p:nvSpPr>
          <p:cNvPr id="68" name="TextBox 67"/>
          <p:cNvSpPr txBox="1"/>
          <p:nvPr/>
        </p:nvSpPr>
        <p:spPr>
          <a:xfrm>
            <a:off x="5714391" y="3365699"/>
            <a:ext cx="1015741" cy="424116"/>
          </a:xfrm>
          <a:prstGeom prst="rect">
            <a:avLst/>
          </a:prstGeom>
          <a:noFill/>
        </p:spPr>
        <p:txBody>
          <a:bodyPr wrap="square" lIns="115214" tIns="57607" rIns="115214" bIns="57607" rtlCol="0">
            <a:spAutoFit/>
          </a:bodyPr>
          <a:lstStyle/>
          <a:p>
            <a:pPr algn="ctr" defTabSz="1152144" fontAlgn="auto">
              <a:spcBef>
                <a:spcPts val="0"/>
              </a:spcBef>
              <a:spcAft>
                <a:spcPts val="0"/>
              </a:spcAft>
              <a:defRPr/>
            </a:pPr>
            <a:r>
              <a:rPr lang="zh-CN" altLang="en-US" sz="2000" b="1" kern="0" dirty="0">
                <a:solidFill>
                  <a:prstClr val="white"/>
                </a:solidFill>
                <a:latin typeface="微软雅黑" pitchFamily="34" charset="-122"/>
                <a:ea typeface="微软雅黑" pitchFamily="34" charset="-122"/>
              </a:rPr>
              <a:t>文本</a:t>
            </a:r>
          </a:p>
        </p:txBody>
      </p:sp>
      <p:sp>
        <p:nvSpPr>
          <p:cNvPr id="69" name="TextBox 68"/>
          <p:cNvSpPr txBox="1"/>
          <p:nvPr/>
        </p:nvSpPr>
        <p:spPr>
          <a:xfrm>
            <a:off x="5742588" y="3746875"/>
            <a:ext cx="997795" cy="396416"/>
          </a:xfrm>
          <a:prstGeom prst="rect">
            <a:avLst/>
          </a:prstGeom>
          <a:noFill/>
        </p:spPr>
        <p:txBody>
          <a:bodyPr wrap="square" lIns="115214" tIns="57607" rIns="115214" bIns="57607" rtlCol="0">
            <a:spAutoFit/>
          </a:bodyPr>
          <a:lstStyle>
            <a:defPPr>
              <a:defRPr lang="zh-CN"/>
            </a:defPPr>
            <a:lvl1pPr marR="0" lvl="0" indent="0" fontAlgn="auto">
              <a:lnSpc>
                <a:spcPct val="130000"/>
              </a:lnSpc>
              <a:spcBef>
                <a:spcPts val="0"/>
              </a:spcBef>
              <a:spcAft>
                <a:spcPts val="0"/>
              </a:spcAft>
              <a:buClrTx/>
              <a:buSzTx/>
              <a:buFontTx/>
              <a:buNone/>
              <a:tabLst/>
              <a:defRPr kumimoji="0" sz="1200" b="0" i="0" u="none" strike="noStrike" kern="0" cap="none" spc="0" normalizeH="0" baseline="0">
                <a:ln>
                  <a:noFill/>
                </a:ln>
                <a:solidFill>
                  <a:sysClr val="window" lastClr="FFFFFF">
                    <a:lumMod val="50000"/>
                  </a:sysClr>
                </a:solidFill>
                <a:effectLst/>
                <a:uLnTx/>
                <a:uFillTx/>
                <a:latin typeface="微软雅黑" pitchFamily="34" charset="-122"/>
                <a:ea typeface="微软雅黑" pitchFamily="34" charset="-122"/>
              </a:defRPr>
            </a:lvl1pPr>
          </a:lstStyle>
          <a:p>
            <a:pPr marL="0" marR="0" lvl="0" indent="0" defTabSz="1152144" eaLnBrk="1" fontAlgn="auto" latinLnBrk="0" hangingPunct="1">
              <a:lnSpc>
                <a:spcPct val="13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prstClr val="white"/>
                </a:solidFill>
                <a:effectLst/>
                <a:uLnTx/>
                <a:uFillTx/>
                <a:latin typeface="微软雅黑" pitchFamily="34" charset="-122"/>
                <a:ea typeface="微软雅黑" pitchFamily="34" charset="-122"/>
              </a:rPr>
              <a:t>您的内容</a:t>
            </a:r>
            <a:endParaRPr kumimoji="0" lang="en-US" altLang="zh-CN" sz="1400" b="0" i="0" u="none" strike="noStrike" kern="0" cap="none" spc="0" normalizeH="0" baseline="0" noProof="0" dirty="0">
              <a:ln>
                <a:noFill/>
              </a:ln>
              <a:solidFill>
                <a:prstClr val="white"/>
              </a:solidFill>
              <a:effectLst/>
              <a:uLnTx/>
              <a:uFillTx/>
              <a:latin typeface="微软雅黑" pitchFamily="34" charset="-122"/>
              <a:ea typeface="微软雅黑" pitchFamily="34" charset="-122"/>
            </a:endParaRPr>
          </a:p>
        </p:txBody>
      </p:sp>
      <p:sp>
        <p:nvSpPr>
          <p:cNvPr id="70" name="TextBox 69"/>
          <p:cNvSpPr txBox="1"/>
          <p:nvPr/>
        </p:nvSpPr>
        <p:spPr>
          <a:xfrm>
            <a:off x="7092810" y="4539141"/>
            <a:ext cx="1015741" cy="424116"/>
          </a:xfrm>
          <a:prstGeom prst="rect">
            <a:avLst/>
          </a:prstGeom>
          <a:noFill/>
        </p:spPr>
        <p:txBody>
          <a:bodyPr wrap="square" lIns="115214" tIns="57607" rIns="115214" bIns="57607" rtlCol="0">
            <a:spAutoFit/>
          </a:bodyPr>
          <a:lstStyle/>
          <a:p>
            <a:pPr algn="ctr" defTabSz="1152144" fontAlgn="auto">
              <a:spcBef>
                <a:spcPts val="0"/>
              </a:spcBef>
              <a:spcAft>
                <a:spcPts val="0"/>
              </a:spcAft>
              <a:defRPr/>
            </a:pPr>
            <a:r>
              <a:rPr lang="zh-CN" altLang="en-US" sz="2000" b="1" kern="0" dirty="0">
                <a:solidFill>
                  <a:prstClr val="white"/>
                </a:solidFill>
                <a:latin typeface="微软雅黑" pitchFamily="34" charset="-122"/>
                <a:ea typeface="微软雅黑" pitchFamily="34" charset="-122"/>
              </a:rPr>
              <a:t>文本</a:t>
            </a:r>
          </a:p>
        </p:txBody>
      </p:sp>
      <p:sp>
        <p:nvSpPr>
          <p:cNvPr id="71" name="TextBox 70"/>
          <p:cNvSpPr txBox="1"/>
          <p:nvPr/>
        </p:nvSpPr>
        <p:spPr>
          <a:xfrm>
            <a:off x="7121007" y="4920318"/>
            <a:ext cx="997795" cy="396416"/>
          </a:xfrm>
          <a:prstGeom prst="rect">
            <a:avLst/>
          </a:prstGeom>
          <a:noFill/>
        </p:spPr>
        <p:txBody>
          <a:bodyPr wrap="square" lIns="115214" tIns="57607" rIns="115214" bIns="57607" rtlCol="0">
            <a:spAutoFit/>
          </a:bodyPr>
          <a:lstStyle>
            <a:defPPr>
              <a:defRPr lang="zh-CN"/>
            </a:defPPr>
            <a:lvl1pPr marR="0" lvl="0" indent="0" fontAlgn="auto">
              <a:lnSpc>
                <a:spcPct val="130000"/>
              </a:lnSpc>
              <a:spcBef>
                <a:spcPts val="0"/>
              </a:spcBef>
              <a:spcAft>
                <a:spcPts val="0"/>
              </a:spcAft>
              <a:buClrTx/>
              <a:buSzTx/>
              <a:buFontTx/>
              <a:buNone/>
              <a:tabLst/>
              <a:defRPr kumimoji="0" sz="1200" b="0" i="0" u="none" strike="noStrike" kern="0" cap="none" spc="0" normalizeH="0" baseline="0">
                <a:ln>
                  <a:noFill/>
                </a:ln>
                <a:solidFill>
                  <a:sysClr val="window" lastClr="FFFFFF">
                    <a:lumMod val="50000"/>
                  </a:sysClr>
                </a:solidFill>
                <a:effectLst/>
                <a:uLnTx/>
                <a:uFillTx/>
                <a:latin typeface="微软雅黑" pitchFamily="34" charset="-122"/>
                <a:ea typeface="微软雅黑" pitchFamily="34" charset="-122"/>
              </a:defRPr>
            </a:lvl1pPr>
          </a:lstStyle>
          <a:p>
            <a:pPr marL="0" marR="0" lvl="0" indent="0" defTabSz="1152144" eaLnBrk="1" fontAlgn="auto" latinLnBrk="0" hangingPunct="1">
              <a:lnSpc>
                <a:spcPct val="13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prstClr val="white"/>
                </a:solidFill>
                <a:effectLst/>
                <a:uLnTx/>
                <a:uFillTx/>
                <a:latin typeface="微软雅黑" pitchFamily="34" charset="-122"/>
                <a:ea typeface="微软雅黑" pitchFamily="34" charset="-122"/>
              </a:rPr>
              <a:t>您的内容</a:t>
            </a:r>
            <a:endParaRPr kumimoji="0" lang="en-US" altLang="zh-CN" sz="1400" b="0" i="0" u="none" strike="noStrike" kern="0" cap="none" spc="0" normalizeH="0" baseline="0" noProof="0" dirty="0">
              <a:ln>
                <a:noFill/>
              </a:ln>
              <a:solidFill>
                <a:prstClr val="white"/>
              </a:solidFill>
              <a:effectLst/>
              <a:uLnTx/>
              <a:uFillTx/>
              <a:latin typeface="微软雅黑" pitchFamily="34" charset="-122"/>
              <a:ea typeface="微软雅黑" pitchFamily="34" charset="-122"/>
            </a:endParaRPr>
          </a:p>
        </p:txBody>
      </p:sp>
      <p:sp>
        <p:nvSpPr>
          <p:cNvPr id="72" name="TextBox 71"/>
          <p:cNvSpPr txBox="1"/>
          <p:nvPr/>
        </p:nvSpPr>
        <p:spPr>
          <a:xfrm>
            <a:off x="8942300" y="3891006"/>
            <a:ext cx="1015741" cy="424116"/>
          </a:xfrm>
          <a:prstGeom prst="rect">
            <a:avLst/>
          </a:prstGeom>
          <a:noFill/>
        </p:spPr>
        <p:txBody>
          <a:bodyPr wrap="square" lIns="115214" tIns="57607" rIns="115214" bIns="57607" rtlCol="0">
            <a:spAutoFit/>
          </a:bodyPr>
          <a:lstStyle/>
          <a:p>
            <a:pPr algn="ctr" defTabSz="1152144" fontAlgn="auto">
              <a:spcBef>
                <a:spcPts val="0"/>
              </a:spcBef>
              <a:spcAft>
                <a:spcPts val="0"/>
              </a:spcAft>
              <a:defRPr/>
            </a:pPr>
            <a:r>
              <a:rPr lang="zh-CN" altLang="en-US" sz="2000" b="1" kern="0" dirty="0">
                <a:solidFill>
                  <a:prstClr val="white"/>
                </a:solidFill>
                <a:latin typeface="微软雅黑" pitchFamily="34" charset="-122"/>
                <a:ea typeface="微软雅黑" pitchFamily="34" charset="-122"/>
              </a:rPr>
              <a:t>文本</a:t>
            </a:r>
          </a:p>
        </p:txBody>
      </p:sp>
      <p:sp>
        <p:nvSpPr>
          <p:cNvPr id="73" name="TextBox 72"/>
          <p:cNvSpPr txBox="1"/>
          <p:nvPr/>
        </p:nvSpPr>
        <p:spPr>
          <a:xfrm>
            <a:off x="8970497" y="4272182"/>
            <a:ext cx="997795" cy="396416"/>
          </a:xfrm>
          <a:prstGeom prst="rect">
            <a:avLst/>
          </a:prstGeom>
          <a:noFill/>
        </p:spPr>
        <p:txBody>
          <a:bodyPr wrap="square" lIns="115214" tIns="57607" rIns="115214" bIns="57607" rtlCol="0">
            <a:spAutoFit/>
          </a:bodyPr>
          <a:lstStyle>
            <a:defPPr>
              <a:defRPr lang="zh-CN"/>
            </a:defPPr>
            <a:lvl1pPr marR="0" lvl="0" indent="0" fontAlgn="auto">
              <a:lnSpc>
                <a:spcPct val="130000"/>
              </a:lnSpc>
              <a:spcBef>
                <a:spcPts val="0"/>
              </a:spcBef>
              <a:spcAft>
                <a:spcPts val="0"/>
              </a:spcAft>
              <a:buClrTx/>
              <a:buSzTx/>
              <a:buFontTx/>
              <a:buNone/>
              <a:tabLst/>
              <a:defRPr kumimoji="0" sz="1200" b="0" i="0" u="none" strike="noStrike" kern="0" cap="none" spc="0" normalizeH="0" baseline="0">
                <a:ln>
                  <a:noFill/>
                </a:ln>
                <a:solidFill>
                  <a:sysClr val="window" lastClr="FFFFFF">
                    <a:lumMod val="50000"/>
                  </a:sysClr>
                </a:solidFill>
                <a:effectLst/>
                <a:uLnTx/>
                <a:uFillTx/>
                <a:latin typeface="微软雅黑" pitchFamily="34" charset="-122"/>
                <a:ea typeface="微软雅黑" pitchFamily="34" charset="-122"/>
              </a:defRPr>
            </a:lvl1pPr>
          </a:lstStyle>
          <a:p>
            <a:pPr marL="0" marR="0" lvl="0" indent="0" defTabSz="1152144" eaLnBrk="1" fontAlgn="auto" latinLnBrk="0" hangingPunct="1">
              <a:lnSpc>
                <a:spcPct val="13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prstClr val="white"/>
                </a:solidFill>
                <a:effectLst/>
                <a:uLnTx/>
                <a:uFillTx/>
                <a:latin typeface="微软雅黑" pitchFamily="34" charset="-122"/>
                <a:ea typeface="微软雅黑" pitchFamily="34" charset="-122"/>
              </a:rPr>
              <a:t>您的内容</a:t>
            </a:r>
            <a:endParaRPr kumimoji="0" lang="en-US" altLang="zh-CN" sz="1400" b="0" i="0" u="none" strike="noStrike" kern="0" cap="none" spc="0" normalizeH="0" baseline="0" noProof="0" dirty="0">
              <a:ln>
                <a:noFill/>
              </a:ln>
              <a:solidFill>
                <a:prstClr val="white"/>
              </a:solidFill>
              <a:effectLst/>
              <a:uLnTx/>
              <a:uFillTx/>
              <a:latin typeface="微软雅黑" pitchFamily="34" charset="-122"/>
              <a:ea typeface="微软雅黑" pitchFamily="34" charset="-122"/>
            </a:endParaRPr>
          </a:p>
        </p:txBody>
      </p:sp>
    </p:spTree>
    <p:extLst>
      <p:ext uri="{BB962C8B-B14F-4D97-AF65-F5344CB8AC3E}">
        <p14:creationId xmlns:p14="http://schemas.microsoft.com/office/powerpoint/2010/main" val="236144014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 name="Picture 2"/>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a:stretch/>
        </p:blipFill>
        <p:spPr bwMode="auto">
          <a:xfrm>
            <a:off x="5945870" y="3879357"/>
            <a:ext cx="3306252" cy="16570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2" name="Picture 3"/>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a:stretch/>
        </p:blipFill>
        <p:spPr bwMode="auto">
          <a:xfrm>
            <a:off x="4276895" y="2858755"/>
            <a:ext cx="1555280" cy="24662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3" name="Picture 2"/>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a:stretch/>
        </p:blipFill>
        <p:spPr bwMode="auto">
          <a:xfrm>
            <a:off x="3627530" y="4989049"/>
            <a:ext cx="3306252" cy="16570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4" name="同心圆 23"/>
          <p:cNvSpPr/>
          <p:nvPr/>
        </p:nvSpPr>
        <p:spPr>
          <a:xfrm>
            <a:off x="2215558" y="3712204"/>
            <a:ext cx="2615366" cy="2615126"/>
          </a:xfrm>
          <a:prstGeom prst="donut">
            <a:avLst>
              <a:gd name="adj" fmla="val 14188"/>
            </a:avLst>
          </a:prstGeom>
          <a:solidFill>
            <a:srgbClr val="7030A0"/>
          </a:solidFill>
          <a:ln w="34925" cap="flat" cmpd="sng" algn="ctr">
            <a:solidFill>
              <a:srgbClr val="CA43CD"/>
            </a:solidFill>
            <a:prstDash val="solid"/>
          </a:ln>
          <a:effectLst>
            <a:outerShdw blurRad="114300" dir="2700000" algn="ctr">
              <a:srgbClr val="5F29A7"/>
            </a:outerShdw>
          </a:effectLst>
          <a:scene3d>
            <a:camera prst="perspectiveRelaxedModerately"/>
            <a:lightRig rig="threePt" dir="t"/>
          </a:scene3d>
          <a:sp3d extrusionH="165100" prstMaterial="clear">
            <a:bevelT w="63500" h="6350" prst="softRound"/>
            <a:bevelB w="0" h="0" prst="softRound"/>
          </a:sp3d>
        </p:spPr>
        <p:txBody>
          <a:bodyPr lIns="115214" tIns="57607" rIns="115214" bIns="57607" rtlCol="0" anchor="ctr"/>
          <a:lstStyle/>
          <a:p>
            <a:pPr algn="ctr" defTabSz="1152144" fontAlgn="auto">
              <a:spcBef>
                <a:spcPts val="0"/>
              </a:spcBef>
              <a:spcAft>
                <a:spcPts val="0"/>
              </a:spcAft>
              <a:defRPr/>
            </a:pPr>
            <a:endParaRPr lang="zh-CN" altLang="en-US" sz="2000" kern="0">
              <a:solidFill>
                <a:sysClr val="windowText" lastClr="000000"/>
              </a:solidFill>
              <a:latin typeface="Calibri"/>
              <a:ea typeface="宋体"/>
            </a:endParaRPr>
          </a:p>
        </p:txBody>
      </p:sp>
      <p:pic>
        <p:nvPicPr>
          <p:cNvPr id="25" name="Picture 2"/>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a:stretch/>
        </p:blipFill>
        <p:spPr bwMode="auto">
          <a:xfrm>
            <a:off x="3627530" y="4054796"/>
            <a:ext cx="3306252" cy="93425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6" name="Picture 3"/>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a:stretch/>
        </p:blipFill>
        <p:spPr bwMode="auto">
          <a:xfrm>
            <a:off x="5832176" y="2858755"/>
            <a:ext cx="1555281" cy="24662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7" name="Picture 3"/>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a:stretch/>
        </p:blipFill>
        <p:spPr bwMode="auto">
          <a:xfrm>
            <a:off x="6661577" y="1786630"/>
            <a:ext cx="1555280" cy="24662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8" name="Picture 2"/>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a:stretch/>
        </p:blipFill>
        <p:spPr bwMode="auto">
          <a:xfrm>
            <a:off x="5945870" y="2945106"/>
            <a:ext cx="3306252" cy="93425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9" name="Picture 3"/>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a:stretch/>
        </p:blipFill>
        <p:spPr bwMode="auto">
          <a:xfrm>
            <a:off x="8216855" y="1786630"/>
            <a:ext cx="1555281" cy="24662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0" name="TextBox 29"/>
          <p:cNvSpPr txBox="1"/>
          <p:nvPr/>
        </p:nvSpPr>
        <p:spPr>
          <a:xfrm>
            <a:off x="2785537" y="4952210"/>
            <a:ext cx="1041481" cy="362560"/>
          </a:xfrm>
          <a:prstGeom prst="rect">
            <a:avLst/>
          </a:prstGeom>
          <a:noFill/>
        </p:spPr>
        <p:txBody>
          <a:bodyPr wrap="square" lIns="115214" tIns="57607" rIns="115214" bIns="57607" rtlCol="0">
            <a:spAutoFit/>
          </a:bodyPr>
          <a:lstStyle/>
          <a:p>
            <a:pPr algn="ctr" defTabSz="1152144" fontAlgn="auto">
              <a:spcBef>
                <a:spcPts val="0"/>
              </a:spcBef>
              <a:spcAft>
                <a:spcPts val="0"/>
              </a:spcAft>
              <a:defRPr/>
            </a:pPr>
            <a:r>
              <a:rPr lang="zh-CN" altLang="en-US" sz="1600" b="1" kern="0" dirty="0">
                <a:solidFill>
                  <a:srgbClr val="5F29A7"/>
                </a:solidFill>
                <a:latin typeface="微软雅黑" pitchFamily="34" charset="-122"/>
                <a:ea typeface="微软雅黑" pitchFamily="34" charset="-122"/>
              </a:rPr>
              <a:t>文本</a:t>
            </a:r>
          </a:p>
        </p:txBody>
      </p:sp>
      <p:sp>
        <p:nvSpPr>
          <p:cNvPr id="31" name="TextBox 30"/>
          <p:cNvSpPr txBox="1"/>
          <p:nvPr/>
        </p:nvSpPr>
        <p:spPr>
          <a:xfrm>
            <a:off x="5204850" y="3566763"/>
            <a:ext cx="1041481" cy="362560"/>
          </a:xfrm>
          <a:prstGeom prst="rect">
            <a:avLst/>
          </a:prstGeom>
          <a:noFill/>
        </p:spPr>
        <p:txBody>
          <a:bodyPr wrap="square" lIns="115214" tIns="57607" rIns="115214" bIns="57607" rtlCol="0">
            <a:spAutoFit/>
          </a:bodyPr>
          <a:lstStyle/>
          <a:p>
            <a:pPr algn="ctr" defTabSz="1152144" fontAlgn="auto">
              <a:spcBef>
                <a:spcPts val="0"/>
              </a:spcBef>
              <a:spcAft>
                <a:spcPts val="0"/>
              </a:spcAft>
              <a:defRPr/>
            </a:pPr>
            <a:r>
              <a:rPr lang="zh-CN" altLang="en-US" sz="1600" b="1" kern="0" dirty="0">
                <a:solidFill>
                  <a:srgbClr val="5F29A7"/>
                </a:solidFill>
                <a:latin typeface="微软雅黑" pitchFamily="34" charset="-122"/>
                <a:ea typeface="微软雅黑" pitchFamily="34" charset="-122"/>
              </a:rPr>
              <a:t>文本</a:t>
            </a:r>
          </a:p>
        </p:txBody>
      </p:sp>
      <p:sp>
        <p:nvSpPr>
          <p:cNvPr id="32" name="TextBox 31"/>
          <p:cNvSpPr txBox="1"/>
          <p:nvPr/>
        </p:nvSpPr>
        <p:spPr>
          <a:xfrm>
            <a:off x="7696116" y="2506090"/>
            <a:ext cx="1041481" cy="362560"/>
          </a:xfrm>
          <a:prstGeom prst="rect">
            <a:avLst/>
          </a:prstGeom>
          <a:noFill/>
        </p:spPr>
        <p:txBody>
          <a:bodyPr wrap="square" lIns="115214" tIns="57607" rIns="115214" bIns="57607" rtlCol="0">
            <a:spAutoFit/>
          </a:bodyPr>
          <a:lstStyle/>
          <a:p>
            <a:pPr algn="ctr" defTabSz="1152144" fontAlgn="auto">
              <a:spcBef>
                <a:spcPts val="0"/>
              </a:spcBef>
              <a:spcAft>
                <a:spcPts val="0"/>
              </a:spcAft>
              <a:defRPr/>
            </a:pPr>
            <a:r>
              <a:rPr lang="zh-CN" altLang="en-US" sz="1600" b="1" kern="0" dirty="0">
                <a:solidFill>
                  <a:srgbClr val="5F29A7"/>
                </a:solidFill>
                <a:latin typeface="微软雅黑" pitchFamily="34" charset="-122"/>
                <a:ea typeface="微软雅黑" pitchFamily="34" charset="-122"/>
              </a:rPr>
              <a:t>文本</a:t>
            </a:r>
          </a:p>
        </p:txBody>
      </p:sp>
      <p:sp>
        <p:nvSpPr>
          <p:cNvPr id="33" name="TextBox 32"/>
          <p:cNvSpPr txBox="1"/>
          <p:nvPr/>
        </p:nvSpPr>
        <p:spPr>
          <a:xfrm>
            <a:off x="4866501" y="5324971"/>
            <a:ext cx="1041481" cy="362560"/>
          </a:xfrm>
          <a:prstGeom prst="rect">
            <a:avLst/>
          </a:prstGeom>
          <a:noFill/>
        </p:spPr>
        <p:txBody>
          <a:bodyPr wrap="square" lIns="115214" tIns="57607" rIns="115214" bIns="57607" rtlCol="0">
            <a:spAutoFit/>
          </a:bodyPr>
          <a:lstStyle/>
          <a:p>
            <a:pPr algn="ctr" defTabSz="1152144" fontAlgn="auto">
              <a:spcBef>
                <a:spcPts val="0"/>
              </a:spcBef>
              <a:spcAft>
                <a:spcPts val="0"/>
              </a:spcAft>
              <a:defRPr/>
            </a:pPr>
            <a:r>
              <a:rPr lang="zh-CN" altLang="en-US" sz="1600" b="1" kern="0" dirty="0">
                <a:solidFill>
                  <a:srgbClr val="0070C0"/>
                </a:solidFill>
                <a:latin typeface="微软雅黑" pitchFamily="34" charset="-122"/>
                <a:ea typeface="微软雅黑" pitchFamily="34" charset="-122"/>
              </a:rPr>
              <a:t>文本</a:t>
            </a:r>
          </a:p>
        </p:txBody>
      </p:sp>
      <p:sp>
        <p:nvSpPr>
          <p:cNvPr id="34" name="TextBox 33"/>
          <p:cNvSpPr txBox="1"/>
          <p:nvPr/>
        </p:nvSpPr>
        <p:spPr>
          <a:xfrm>
            <a:off x="7205698" y="4263974"/>
            <a:ext cx="1041481" cy="362560"/>
          </a:xfrm>
          <a:prstGeom prst="rect">
            <a:avLst/>
          </a:prstGeom>
          <a:noFill/>
        </p:spPr>
        <p:txBody>
          <a:bodyPr wrap="square" lIns="115214" tIns="57607" rIns="115214" bIns="57607" rtlCol="0">
            <a:spAutoFit/>
          </a:bodyPr>
          <a:lstStyle/>
          <a:p>
            <a:pPr algn="ctr" defTabSz="1152144" fontAlgn="auto">
              <a:spcBef>
                <a:spcPts val="0"/>
              </a:spcBef>
              <a:spcAft>
                <a:spcPts val="0"/>
              </a:spcAft>
              <a:defRPr/>
            </a:pPr>
            <a:r>
              <a:rPr lang="zh-CN" altLang="en-US" sz="1600" b="1" kern="0" dirty="0">
                <a:solidFill>
                  <a:srgbClr val="0070C0"/>
                </a:solidFill>
                <a:latin typeface="微软雅黑" pitchFamily="34" charset="-122"/>
                <a:ea typeface="微软雅黑" pitchFamily="34" charset="-122"/>
              </a:rPr>
              <a:t>文本</a:t>
            </a:r>
          </a:p>
        </p:txBody>
      </p:sp>
      <p:sp>
        <p:nvSpPr>
          <p:cNvPr id="35" name="TextBox 34"/>
          <p:cNvSpPr txBox="1"/>
          <p:nvPr/>
        </p:nvSpPr>
        <p:spPr>
          <a:xfrm flipH="1">
            <a:off x="426424" y="3561347"/>
            <a:ext cx="2521827" cy="756514"/>
          </a:xfrm>
          <a:prstGeom prst="rect">
            <a:avLst/>
          </a:prstGeom>
          <a:noFill/>
        </p:spPr>
        <p:txBody>
          <a:bodyPr wrap="square" lIns="115214" tIns="57607" rIns="115214" bIns="57607" rtlCol="0">
            <a:spAutoFit/>
          </a:bodyPr>
          <a:lstStyle/>
          <a:p>
            <a:pPr defTabSz="1152144" fontAlgn="auto">
              <a:lnSpc>
                <a:spcPct val="130000"/>
              </a:lnSpc>
              <a:spcBef>
                <a:spcPts val="0"/>
              </a:spcBef>
              <a:spcAft>
                <a:spcPts val="0"/>
              </a:spcAft>
              <a:defRPr/>
            </a:pPr>
            <a:r>
              <a:rPr lang="zh-CN" altLang="en-US" sz="1600" kern="0" dirty="0">
                <a:solidFill>
                  <a:sysClr val="windowText" lastClr="000000">
                    <a:lumMod val="65000"/>
                    <a:lumOff val="35000"/>
                  </a:sysClr>
                </a:solidFill>
                <a:latin typeface="微软雅黑" pitchFamily="34" charset="-122"/>
                <a:ea typeface="微软雅黑" pitchFamily="34" charset="-122"/>
              </a:rPr>
              <a:t>您的内容打在这里，或者通过复制您的文本</a:t>
            </a:r>
            <a:endParaRPr lang="en-US" altLang="zh-CN" sz="1600" kern="0" dirty="0">
              <a:solidFill>
                <a:sysClr val="windowText" lastClr="000000">
                  <a:lumMod val="65000"/>
                  <a:lumOff val="35000"/>
                </a:sysClr>
              </a:solidFill>
              <a:latin typeface="微软雅黑" pitchFamily="34" charset="-122"/>
              <a:ea typeface="微软雅黑" pitchFamily="34" charset="-122"/>
            </a:endParaRPr>
          </a:p>
        </p:txBody>
      </p:sp>
      <p:sp>
        <p:nvSpPr>
          <p:cNvPr id="36" name="TextBox 35"/>
          <p:cNvSpPr txBox="1"/>
          <p:nvPr/>
        </p:nvSpPr>
        <p:spPr>
          <a:xfrm flipH="1">
            <a:off x="2532086" y="2560380"/>
            <a:ext cx="2521827" cy="756514"/>
          </a:xfrm>
          <a:prstGeom prst="rect">
            <a:avLst/>
          </a:prstGeom>
          <a:noFill/>
        </p:spPr>
        <p:txBody>
          <a:bodyPr wrap="square" lIns="115214" tIns="57607" rIns="115214" bIns="57607" rtlCol="0">
            <a:spAutoFit/>
          </a:bodyPr>
          <a:lstStyle/>
          <a:p>
            <a:pPr defTabSz="1152144" fontAlgn="auto">
              <a:lnSpc>
                <a:spcPct val="130000"/>
              </a:lnSpc>
              <a:spcBef>
                <a:spcPts val="0"/>
              </a:spcBef>
              <a:spcAft>
                <a:spcPts val="0"/>
              </a:spcAft>
              <a:defRPr/>
            </a:pPr>
            <a:r>
              <a:rPr lang="zh-CN" altLang="en-US" sz="1600" kern="0" dirty="0">
                <a:solidFill>
                  <a:sysClr val="windowText" lastClr="000000">
                    <a:lumMod val="65000"/>
                    <a:lumOff val="35000"/>
                  </a:sysClr>
                </a:solidFill>
                <a:latin typeface="微软雅黑" pitchFamily="34" charset="-122"/>
                <a:ea typeface="微软雅黑" pitchFamily="34" charset="-122"/>
              </a:rPr>
              <a:t>您的内容打在这里，或者通过复制您的文本</a:t>
            </a:r>
            <a:endParaRPr lang="en-US" altLang="zh-CN" sz="1600" kern="0" dirty="0">
              <a:solidFill>
                <a:sysClr val="windowText" lastClr="000000">
                  <a:lumMod val="65000"/>
                  <a:lumOff val="35000"/>
                </a:sysClr>
              </a:solidFill>
              <a:latin typeface="微软雅黑" pitchFamily="34" charset="-122"/>
              <a:ea typeface="微软雅黑" pitchFamily="34" charset="-122"/>
            </a:endParaRPr>
          </a:p>
        </p:txBody>
      </p:sp>
      <p:sp>
        <p:nvSpPr>
          <p:cNvPr id="37" name="TextBox 36"/>
          <p:cNvSpPr txBox="1"/>
          <p:nvPr/>
        </p:nvSpPr>
        <p:spPr>
          <a:xfrm flipH="1">
            <a:off x="4800463" y="1656085"/>
            <a:ext cx="2521827" cy="756514"/>
          </a:xfrm>
          <a:prstGeom prst="rect">
            <a:avLst/>
          </a:prstGeom>
          <a:noFill/>
        </p:spPr>
        <p:txBody>
          <a:bodyPr wrap="square" lIns="115214" tIns="57607" rIns="115214" bIns="57607" rtlCol="0">
            <a:spAutoFit/>
          </a:bodyPr>
          <a:lstStyle/>
          <a:p>
            <a:pPr defTabSz="1152144" fontAlgn="auto">
              <a:lnSpc>
                <a:spcPct val="130000"/>
              </a:lnSpc>
              <a:spcBef>
                <a:spcPts val="0"/>
              </a:spcBef>
              <a:spcAft>
                <a:spcPts val="0"/>
              </a:spcAft>
              <a:defRPr/>
            </a:pPr>
            <a:r>
              <a:rPr lang="zh-CN" altLang="en-US" sz="1600" kern="0" dirty="0">
                <a:solidFill>
                  <a:sysClr val="windowText" lastClr="000000">
                    <a:lumMod val="65000"/>
                    <a:lumOff val="35000"/>
                  </a:sysClr>
                </a:solidFill>
                <a:latin typeface="微软雅黑" pitchFamily="34" charset="-122"/>
                <a:ea typeface="微软雅黑" pitchFamily="34" charset="-122"/>
              </a:rPr>
              <a:t>您的内容打在这里，或者通过复制您的文本</a:t>
            </a:r>
            <a:endParaRPr lang="en-US" altLang="zh-CN" sz="1600" kern="0" dirty="0">
              <a:solidFill>
                <a:sysClr val="windowText" lastClr="000000">
                  <a:lumMod val="65000"/>
                  <a:lumOff val="35000"/>
                </a:sysClr>
              </a:solidFill>
              <a:latin typeface="微软雅黑" pitchFamily="34" charset="-122"/>
              <a:ea typeface="微软雅黑" pitchFamily="34" charset="-122"/>
            </a:endParaRPr>
          </a:p>
        </p:txBody>
      </p:sp>
      <p:sp>
        <p:nvSpPr>
          <p:cNvPr id="38" name="TextBox 37"/>
          <p:cNvSpPr txBox="1"/>
          <p:nvPr/>
        </p:nvSpPr>
        <p:spPr>
          <a:xfrm flipH="1">
            <a:off x="5672868" y="6464603"/>
            <a:ext cx="2521827" cy="756514"/>
          </a:xfrm>
          <a:prstGeom prst="rect">
            <a:avLst/>
          </a:prstGeom>
          <a:noFill/>
        </p:spPr>
        <p:txBody>
          <a:bodyPr wrap="square" lIns="115214" tIns="57607" rIns="115214" bIns="57607" rtlCol="0">
            <a:spAutoFit/>
          </a:bodyPr>
          <a:lstStyle/>
          <a:p>
            <a:pPr defTabSz="1152144" fontAlgn="auto">
              <a:lnSpc>
                <a:spcPct val="130000"/>
              </a:lnSpc>
              <a:spcBef>
                <a:spcPts val="0"/>
              </a:spcBef>
              <a:spcAft>
                <a:spcPts val="0"/>
              </a:spcAft>
              <a:defRPr/>
            </a:pPr>
            <a:r>
              <a:rPr lang="zh-CN" altLang="en-US" sz="1600" kern="0" dirty="0">
                <a:solidFill>
                  <a:sysClr val="windowText" lastClr="000000">
                    <a:lumMod val="65000"/>
                    <a:lumOff val="35000"/>
                  </a:sysClr>
                </a:solidFill>
                <a:latin typeface="微软雅黑" pitchFamily="34" charset="-122"/>
                <a:ea typeface="微软雅黑" pitchFamily="34" charset="-122"/>
              </a:rPr>
              <a:t>您的内容打在这里，或者通过复制您的文本</a:t>
            </a:r>
            <a:endParaRPr lang="en-US" altLang="zh-CN" sz="1600" kern="0" dirty="0">
              <a:solidFill>
                <a:sysClr val="windowText" lastClr="000000">
                  <a:lumMod val="65000"/>
                  <a:lumOff val="35000"/>
                </a:sysClr>
              </a:solidFill>
              <a:latin typeface="微软雅黑" pitchFamily="34" charset="-122"/>
              <a:ea typeface="微软雅黑" pitchFamily="34" charset="-122"/>
            </a:endParaRPr>
          </a:p>
        </p:txBody>
      </p:sp>
      <p:sp>
        <p:nvSpPr>
          <p:cNvPr id="39" name="TextBox 38"/>
          <p:cNvSpPr txBox="1"/>
          <p:nvPr/>
        </p:nvSpPr>
        <p:spPr>
          <a:xfrm flipH="1">
            <a:off x="8411110" y="5209025"/>
            <a:ext cx="2521827" cy="756514"/>
          </a:xfrm>
          <a:prstGeom prst="rect">
            <a:avLst/>
          </a:prstGeom>
          <a:noFill/>
        </p:spPr>
        <p:txBody>
          <a:bodyPr wrap="square" lIns="115214" tIns="57607" rIns="115214" bIns="57607" rtlCol="0">
            <a:spAutoFit/>
          </a:bodyPr>
          <a:lstStyle/>
          <a:p>
            <a:pPr defTabSz="1152144" fontAlgn="auto">
              <a:lnSpc>
                <a:spcPct val="130000"/>
              </a:lnSpc>
              <a:spcBef>
                <a:spcPts val="0"/>
              </a:spcBef>
              <a:spcAft>
                <a:spcPts val="0"/>
              </a:spcAft>
              <a:defRPr/>
            </a:pPr>
            <a:r>
              <a:rPr lang="zh-CN" altLang="en-US" sz="1600" kern="0" dirty="0">
                <a:solidFill>
                  <a:sysClr val="windowText" lastClr="000000">
                    <a:lumMod val="65000"/>
                    <a:lumOff val="35000"/>
                  </a:sysClr>
                </a:solidFill>
                <a:latin typeface="微软雅黑" pitchFamily="34" charset="-122"/>
                <a:ea typeface="微软雅黑" pitchFamily="34" charset="-122"/>
              </a:rPr>
              <a:t>您的内容打在这里，或者通过复制您的文本</a:t>
            </a:r>
            <a:endParaRPr lang="en-US" altLang="zh-CN" sz="1600" kern="0" dirty="0">
              <a:solidFill>
                <a:sysClr val="windowText" lastClr="000000">
                  <a:lumMod val="65000"/>
                  <a:lumOff val="35000"/>
                </a:sysClr>
              </a:solidFill>
              <a:latin typeface="微软雅黑" pitchFamily="34" charset="-122"/>
              <a:ea typeface="微软雅黑" pitchFamily="34" charset="-122"/>
            </a:endParaRPr>
          </a:p>
        </p:txBody>
      </p:sp>
    </p:spTree>
    <p:extLst>
      <p:ext uri="{BB962C8B-B14F-4D97-AF65-F5344CB8AC3E}">
        <p14:creationId xmlns:p14="http://schemas.microsoft.com/office/powerpoint/2010/main" val="252991981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矩形 20"/>
          <p:cNvSpPr/>
          <p:nvPr/>
        </p:nvSpPr>
        <p:spPr>
          <a:xfrm>
            <a:off x="6562943" y="3643740"/>
            <a:ext cx="2359112" cy="3161341"/>
          </a:xfrm>
          <a:prstGeom prst="rect">
            <a:avLst/>
          </a:prstGeom>
          <a:solidFill>
            <a:srgbClr val="FFC000"/>
          </a:solidFill>
          <a:ln w="25400" cap="flat" cmpd="sng" algn="ctr">
            <a:noFill/>
            <a:prstDash val="solid"/>
          </a:ln>
          <a:effectLst/>
        </p:spPr>
        <p:txBody>
          <a:bodyPr lIns="115214" tIns="57607" rIns="115214" bIns="57607" rtlCol="0" anchor="ctr"/>
          <a:lstStyle/>
          <a:p>
            <a:pPr algn="ctr" defTabSz="1152144" fontAlgn="auto">
              <a:spcBef>
                <a:spcPts val="0"/>
              </a:spcBef>
              <a:spcAft>
                <a:spcPts val="0"/>
              </a:spcAft>
              <a:defRPr/>
            </a:pPr>
            <a:endParaRPr lang="zh-CN" altLang="en-US" sz="2000" kern="0">
              <a:solidFill>
                <a:sysClr val="window" lastClr="FFFFFF"/>
              </a:solidFill>
              <a:latin typeface="Calibri"/>
              <a:ea typeface="宋体"/>
            </a:endParaRPr>
          </a:p>
        </p:txBody>
      </p:sp>
      <p:sp>
        <p:nvSpPr>
          <p:cNvPr id="22" name="矩形 21"/>
          <p:cNvSpPr/>
          <p:nvPr/>
        </p:nvSpPr>
        <p:spPr>
          <a:xfrm>
            <a:off x="2601135" y="3643740"/>
            <a:ext cx="2359112" cy="3161341"/>
          </a:xfrm>
          <a:prstGeom prst="rect">
            <a:avLst/>
          </a:prstGeom>
          <a:solidFill>
            <a:srgbClr val="FFC000"/>
          </a:solidFill>
          <a:ln w="25400" cap="flat" cmpd="sng" algn="ctr">
            <a:noFill/>
            <a:prstDash val="solid"/>
          </a:ln>
          <a:effectLst/>
        </p:spPr>
        <p:txBody>
          <a:bodyPr lIns="115214" tIns="57607" rIns="115214" bIns="57607" rtlCol="0" anchor="ctr"/>
          <a:lstStyle/>
          <a:p>
            <a:pPr algn="ctr" defTabSz="1152144" fontAlgn="auto">
              <a:spcBef>
                <a:spcPts val="0"/>
              </a:spcBef>
              <a:spcAft>
                <a:spcPts val="0"/>
              </a:spcAft>
              <a:defRPr/>
            </a:pPr>
            <a:endParaRPr lang="zh-CN" altLang="en-US" sz="2000" kern="0">
              <a:solidFill>
                <a:sysClr val="window" lastClr="FFFFFF"/>
              </a:solidFill>
              <a:latin typeface="Calibri"/>
              <a:ea typeface="宋体"/>
            </a:endParaRPr>
          </a:p>
        </p:txBody>
      </p:sp>
      <p:grpSp>
        <p:nvGrpSpPr>
          <p:cNvPr id="23" name="组合 22"/>
          <p:cNvGrpSpPr/>
          <p:nvPr/>
        </p:nvGrpSpPr>
        <p:grpSpPr>
          <a:xfrm>
            <a:off x="444576" y="2160141"/>
            <a:ext cx="10731025" cy="1752029"/>
            <a:chOff x="268250" y="2550717"/>
            <a:chExt cx="8516217" cy="1390550"/>
          </a:xfrm>
        </p:grpSpPr>
        <p:pic>
          <p:nvPicPr>
            <p:cNvPr id="24" name="Picture 3"/>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a:stretch/>
          </p:blipFill>
          <p:spPr bwMode="auto">
            <a:xfrm>
              <a:off x="6388930" y="3168070"/>
              <a:ext cx="2395537" cy="5601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5"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a:stretch/>
          </p:blipFill>
          <p:spPr bwMode="auto">
            <a:xfrm>
              <a:off x="4862167" y="3293195"/>
              <a:ext cx="2395537" cy="5730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6" name="Picture 3"/>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a:stretch/>
          </p:blipFill>
          <p:spPr bwMode="auto">
            <a:xfrm>
              <a:off x="3292586" y="3140432"/>
              <a:ext cx="2395537" cy="5601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7"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a:stretch/>
          </p:blipFill>
          <p:spPr bwMode="auto">
            <a:xfrm>
              <a:off x="1761145" y="3368179"/>
              <a:ext cx="2395537" cy="5730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8" name="圆角矩形 1"/>
            <p:cNvSpPr/>
            <p:nvPr/>
          </p:nvSpPr>
          <p:spPr>
            <a:xfrm>
              <a:off x="268250" y="2550717"/>
              <a:ext cx="2263294" cy="1012526"/>
            </a:xfrm>
            <a:custGeom>
              <a:avLst/>
              <a:gdLst/>
              <a:ahLst/>
              <a:cxnLst/>
              <a:rect l="l" t="t" r="r" b="b"/>
              <a:pathLst>
                <a:path w="1857049" h="830785">
                  <a:moveTo>
                    <a:pt x="361620" y="177308"/>
                  </a:moveTo>
                  <a:cubicBezTo>
                    <a:pt x="271265" y="177308"/>
                    <a:pt x="198018" y="250555"/>
                    <a:pt x="198018" y="340910"/>
                  </a:cubicBezTo>
                  <a:lnTo>
                    <a:pt x="198018" y="489875"/>
                  </a:lnTo>
                  <a:cubicBezTo>
                    <a:pt x="198018" y="580230"/>
                    <a:pt x="271265" y="653477"/>
                    <a:pt x="361620" y="653477"/>
                  </a:cubicBezTo>
                  <a:lnTo>
                    <a:pt x="1495429" y="653477"/>
                  </a:lnTo>
                  <a:cubicBezTo>
                    <a:pt x="1585784" y="653477"/>
                    <a:pt x="1659031" y="580230"/>
                    <a:pt x="1659031" y="489875"/>
                  </a:cubicBezTo>
                  <a:lnTo>
                    <a:pt x="1659031" y="340910"/>
                  </a:lnTo>
                  <a:cubicBezTo>
                    <a:pt x="1659031" y="250555"/>
                    <a:pt x="1585784" y="177308"/>
                    <a:pt x="1495429" y="177308"/>
                  </a:cubicBezTo>
                  <a:close/>
                  <a:moveTo>
                    <a:pt x="285441" y="0"/>
                  </a:moveTo>
                  <a:lnTo>
                    <a:pt x="1571608" y="0"/>
                  </a:lnTo>
                  <a:cubicBezTo>
                    <a:pt x="1729253" y="0"/>
                    <a:pt x="1857049" y="127796"/>
                    <a:pt x="1857049" y="285441"/>
                  </a:cubicBezTo>
                  <a:lnTo>
                    <a:pt x="1857049" y="545344"/>
                  </a:lnTo>
                  <a:cubicBezTo>
                    <a:pt x="1857049" y="702989"/>
                    <a:pt x="1729253" y="830785"/>
                    <a:pt x="1571608" y="830785"/>
                  </a:cubicBezTo>
                  <a:lnTo>
                    <a:pt x="285441" y="830785"/>
                  </a:lnTo>
                  <a:cubicBezTo>
                    <a:pt x="127796" y="830785"/>
                    <a:pt x="0" y="702989"/>
                    <a:pt x="0" y="545344"/>
                  </a:cubicBezTo>
                  <a:lnTo>
                    <a:pt x="0" y="285441"/>
                  </a:lnTo>
                  <a:cubicBezTo>
                    <a:pt x="0" y="127796"/>
                    <a:pt x="127796" y="0"/>
                    <a:pt x="285441" y="0"/>
                  </a:cubicBezTo>
                  <a:close/>
                </a:path>
              </a:pathLst>
            </a:custGeom>
            <a:solidFill>
              <a:sysClr val="window" lastClr="FFFFFF">
                <a:lumMod val="75000"/>
              </a:sysClr>
            </a:solidFill>
            <a:ln w="25400" cap="flat" cmpd="sng" algn="ctr">
              <a:noFill/>
              <a:prstDash val="solid"/>
            </a:ln>
            <a:effectLst>
              <a:outerShdw blurRad="50800" dist="38100" dir="5400000" algn="t" rotWithShape="0">
                <a:prstClr val="black">
                  <a:alpha val="40000"/>
                </a:prstClr>
              </a:outerShdw>
            </a:effectLst>
            <a:scene3d>
              <a:camera prst="orthographicFront">
                <a:rot lat="0" lon="0" rev="0"/>
              </a:camera>
              <a:lightRig rig="balanced" dir="t">
                <a:rot lat="0" lon="0" rev="8700000"/>
              </a:lightRig>
            </a:scene3d>
            <a:sp3d>
              <a:bevelT w="190500" h="38100"/>
            </a:sp3d>
          </p:spPr>
          <p:txBody>
            <a:bodyPr rtlCol="0" anchor="ctr"/>
            <a:lstStyle/>
            <a:p>
              <a:pPr algn="ctr" defTabSz="1152144" fontAlgn="auto">
                <a:spcBef>
                  <a:spcPts val="0"/>
                </a:spcBef>
                <a:spcAft>
                  <a:spcPts val="0"/>
                </a:spcAft>
                <a:defRPr/>
              </a:pPr>
              <a:endParaRPr lang="zh-CN" altLang="en-US" sz="2300" kern="0">
                <a:solidFill>
                  <a:sysClr val="window" lastClr="FFFFFF"/>
                </a:solidFill>
                <a:latin typeface="Calibri"/>
                <a:ea typeface="宋体"/>
              </a:endParaRPr>
            </a:p>
          </p:txBody>
        </p:sp>
        <p:pic>
          <p:nvPicPr>
            <p:cNvPr id="29" name="Picture 2"/>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a:stretch/>
          </p:blipFill>
          <p:spPr bwMode="auto">
            <a:xfrm>
              <a:off x="1761145" y="2795091"/>
              <a:ext cx="2395537" cy="5730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 name="Picture 3"/>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a:stretch/>
          </p:blipFill>
          <p:spPr bwMode="auto">
            <a:xfrm>
              <a:off x="3292586" y="2597314"/>
              <a:ext cx="2395537" cy="54437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1" name="Picture 2"/>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a:stretch/>
          </p:blipFill>
          <p:spPr bwMode="auto">
            <a:xfrm>
              <a:off x="4862167" y="2720107"/>
              <a:ext cx="2395537" cy="5730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2" name="Picture 3"/>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a:stretch/>
          </p:blipFill>
          <p:spPr bwMode="auto">
            <a:xfrm>
              <a:off x="6388930" y="2624952"/>
              <a:ext cx="2395537" cy="54437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
        <p:nvSpPr>
          <p:cNvPr id="33" name="TextBox 32"/>
          <p:cNvSpPr txBox="1"/>
          <p:nvPr/>
        </p:nvSpPr>
        <p:spPr>
          <a:xfrm>
            <a:off x="1017369" y="2590583"/>
            <a:ext cx="1220826" cy="504120"/>
          </a:xfrm>
          <a:prstGeom prst="rect">
            <a:avLst/>
          </a:prstGeom>
          <a:noFill/>
        </p:spPr>
        <p:txBody>
          <a:bodyPr wrap="square" lIns="115214" tIns="57607" rIns="115214" bIns="57607" rtlCol="0">
            <a:spAutoFit/>
          </a:bodyPr>
          <a:lstStyle/>
          <a:p>
            <a:pPr algn="ctr" defTabSz="1152144" fontAlgn="auto">
              <a:spcBef>
                <a:spcPts val="0"/>
              </a:spcBef>
              <a:spcAft>
                <a:spcPts val="0"/>
              </a:spcAft>
              <a:defRPr/>
            </a:pPr>
            <a:r>
              <a:rPr lang="zh-CN" altLang="en-US" sz="2500" b="1" kern="0" dirty="0">
                <a:solidFill>
                  <a:sysClr val="windowText" lastClr="000000">
                    <a:lumMod val="65000"/>
                    <a:lumOff val="35000"/>
                  </a:sysClr>
                </a:solidFill>
                <a:latin typeface="微软雅黑" pitchFamily="34" charset="-122"/>
                <a:ea typeface="微软雅黑" pitchFamily="34" charset="-122"/>
              </a:rPr>
              <a:t>文本</a:t>
            </a:r>
          </a:p>
        </p:txBody>
      </p:sp>
      <p:sp>
        <p:nvSpPr>
          <p:cNvPr id="34" name="TextBox 33"/>
          <p:cNvSpPr txBox="1"/>
          <p:nvPr/>
        </p:nvSpPr>
        <p:spPr>
          <a:xfrm>
            <a:off x="3224583" y="2911957"/>
            <a:ext cx="1220826" cy="504120"/>
          </a:xfrm>
          <a:prstGeom prst="rect">
            <a:avLst/>
          </a:prstGeom>
          <a:noFill/>
        </p:spPr>
        <p:txBody>
          <a:bodyPr wrap="square" lIns="115214" tIns="57607" rIns="115214" bIns="57607" rtlCol="0">
            <a:spAutoFit/>
          </a:bodyPr>
          <a:lstStyle/>
          <a:p>
            <a:pPr algn="ctr" defTabSz="1152144" fontAlgn="auto">
              <a:spcBef>
                <a:spcPts val="0"/>
              </a:spcBef>
              <a:spcAft>
                <a:spcPts val="0"/>
              </a:spcAft>
              <a:defRPr/>
            </a:pPr>
            <a:r>
              <a:rPr lang="zh-CN" altLang="en-US" sz="2500" b="1" kern="0" dirty="0">
                <a:solidFill>
                  <a:sysClr val="windowText" lastClr="000000">
                    <a:lumMod val="65000"/>
                    <a:lumOff val="35000"/>
                  </a:sysClr>
                </a:solidFill>
                <a:latin typeface="微软雅黑" pitchFamily="34" charset="-122"/>
                <a:ea typeface="微软雅黑" pitchFamily="34" charset="-122"/>
              </a:rPr>
              <a:t>文本</a:t>
            </a:r>
          </a:p>
        </p:txBody>
      </p:sp>
      <p:sp>
        <p:nvSpPr>
          <p:cNvPr id="35" name="TextBox 34"/>
          <p:cNvSpPr txBox="1"/>
          <p:nvPr/>
        </p:nvSpPr>
        <p:spPr>
          <a:xfrm>
            <a:off x="5154305" y="2675514"/>
            <a:ext cx="1220826" cy="504120"/>
          </a:xfrm>
          <a:prstGeom prst="rect">
            <a:avLst/>
          </a:prstGeom>
          <a:noFill/>
        </p:spPr>
        <p:txBody>
          <a:bodyPr wrap="square" lIns="115214" tIns="57607" rIns="115214" bIns="57607" rtlCol="0">
            <a:spAutoFit/>
          </a:bodyPr>
          <a:lstStyle/>
          <a:p>
            <a:pPr algn="ctr" defTabSz="1152144" fontAlgn="auto">
              <a:spcBef>
                <a:spcPts val="0"/>
              </a:spcBef>
              <a:spcAft>
                <a:spcPts val="0"/>
              </a:spcAft>
              <a:defRPr/>
            </a:pPr>
            <a:r>
              <a:rPr lang="zh-CN" altLang="en-US" sz="2500" b="1" kern="0" dirty="0">
                <a:solidFill>
                  <a:sysClr val="windowText" lastClr="000000">
                    <a:lumMod val="65000"/>
                    <a:lumOff val="35000"/>
                  </a:sysClr>
                </a:solidFill>
                <a:latin typeface="微软雅黑" pitchFamily="34" charset="-122"/>
                <a:ea typeface="微软雅黑" pitchFamily="34" charset="-122"/>
              </a:rPr>
              <a:t>文本</a:t>
            </a:r>
          </a:p>
        </p:txBody>
      </p:sp>
      <p:sp>
        <p:nvSpPr>
          <p:cNvPr id="36" name="TextBox 35"/>
          <p:cNvSpPr txBox="1"/>
          <p:nvPr/>
        </p:nvSpPr>
        <p:spPr>
          <a:xfrm>
            <a:off x="7102543" y="2788439"/>
            <a:ext cx="1220826" cy="504120"/>
          </a:xfrm>
          <a:prstGeom prst="rect">
            <a:avLst/>
          </a:prstGeom>
          <a:noFill/>
        </p:spPr>
        <p:txBody>
          <a:bodyPr wrap="square" lIns="115214" tIns="57607" rIns="115214" bIns="57607" rtlCol="0">
            <a:spAutoFit/>
          </a:bodyPr>
          <a:lstStyle/>
          <a:p>
            <a:pPr algn="ctr" defTabSz="1152144" fontAlgn="auto">
              <a:spcBef>
                <a:spcPts val="0"/>
              </a:spcBef>
              <a:spcAft>
                <a:spcPts val="0"/>
              </a:spcAft>
              <a:defRPr/>
            </a:pPr>
            <a:r>
              <a:rPr lang="zh-CN" altLang="en-US" sz="2500" b="1" kern="0" dirty="0">
                <a:solidFill>
                  <a:sysClr val="windowText" lastClr="000000">
                    <a:lumMod val="65000"/>
                    <a:lumOff val="35000"/>
                  </a:sysClr>
                </a:solidFill>
                <a:latin typeface="微软雅黑" pitchFamily="34" charset="-122"/>
                <a:ea typeface="微软雅黑" pitchFamily="34" charset="-122"/>
              </a:rPr>
              <a:t>文本</a:t>
            </a:r>
          </a:p>
        </p:txBody>
      </p:sp>
      <p:sp>
        <p:nvSpPr>
          <p:cNvPr id="37" name="TextBox 36"/>
          <p:cNvSpPr txBox="1"/>
          <p:nvPr/>
        </p:nvSpPr>
        <p:spPr>
          <a:xfrm>
            <a:off x="9287489" y="2705055"/>
            <a:ext cx="1220826" cy="504120"/>
          </a:xfrm>
          <a:prstGeom prst="rect">
            <a:avLst/>
          </a:prstGeom>
          <a:noFill/>
        </p:spPr>
        <p:txBody>
          <a:bodyPr wrap="square" lIns="115214" tIns="57607" rIns="115214" bIns="57607" rtlCol="0">
            <a:spAutoFit/>
          </a:bodyPr>
          <a:lstStyle/>
          <a:p>
            <a:pPr algn="ctr" defTabSz="1152144" fontAlgn="auto">
              <a:spcBef>
                <a:spcPts val="0"/>
              </a:spcBef>
              <a:spcAft>
                <a:spcPts val="0"/>
              </a:spcAft>
              <a:defRPr/>
            </a:pPr>
            <a:r>
              <a:rPr lang="zh-CN" altLang="en-US" sz="2500" b="1" kern="0" dirty="0">
                <a:solidFill>
                  <a:sysClr val="windowText" lastClr="000000">
                    <a:lumMod val="65000"/>
                    <a:lumOff val="35000"/>
                  </a:sysClr>
                </a:solidFill>
                <a:latin typeface="微软雅黑" pitchFamily="34" charset="-122"/>
                <a:ea typeface="微软雅黑" pitchFamily="34" charset="-122"/>
              </a:rPr>
              <a:t>文本</a:t>
            </a:r>
          </a:p>
        </p:txBody>
      </p:sp>
      <p:sp>
        <p:nvSpPr>
          <p:cNvPr id="38" name="TextBox 37"/>
          <p:cNvSpPr txBox="1"/>
          <p:nvPr/>
        </p:nvSpPr>
        <p:spPr>
          <a:xfrm>
            <a:off x="2803869" y="4083277"/>
            <a:ext cx="2188026" cy="1365527"/>
          </a:xfrm>
          <a:prstGeom prst="rect">
            <a:avLst/>
          </a:prstGeom>
          <a:noFill/>
        </p:spPr>
        <p:txBody>
          <a:bodyPr wrap="square" lIns="115214" tIns="57607" rIns="115214" bIns="57607" rtlCol="0">
            <a:spAutoFit/>
          </a:bodyPr>
          <a:lstStyle>
            <a:defPPr>
              <a:defRPr lang="zh-CN"/>
            </a:defPPr>
            <a:lvl1pPr marR="0" lvl="0" indent="0" fontAlgn="auto">
              <a:lnSpc>
                <a:spcPct val="130000"/>
              </a:lnSpc>
              <a:spcBef>
                <a:spcPts val="0"/>
              </a:spcBef>
              <a:spcAft>
                <a:spcPts val="0"/>
              </a:spcAft>
              <a:buClrTx/>
              <a:buSzTx/>
              <a:buFontTx/>
              <a:buNone/>
              <a:tabLst/>
              <a:defRPr kumimoji="0" sz="1200" b="0" i="0" u="none" strike="noStrike" kern="0" cap="none" spc="0" normalizeH="0" baseline="0">
                <a:ln>
                  <a:noFill/>
                </a:ln>
                <a:solidFill>
                  <a:sysClr val="window" lastClr="FFFFFF">
                    <a:lumMod val="50000"/>
                  </a:sysClr>
                </a:solidFill>
                <a:effectLst/>
                <a:uLnTx/>
                <a:uFillTx/>
                <a:latin typeface="微软雅黑" pitchFamily="34" charset="-122"/>
                <a:ea typeface="微软雅黑" pitchFamily="34" charset="-122"/>
              </a:defRPr>
            </a:lvl1pPr>
          </a:lstStyle>
          <a:p>
            <a:pPr marL="0" marR="0" lvl="0" indent="0" defTabSz="1152144" eaLnBrk="1" fontAlgn="auto" latinLnBrk="0" hangingPunct="1">
              <a:lnSpc>
                <a:spcPct val="13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您的内容打在这里或者通过复制您的文本后在此框中选择粘贴并选择只保留文字。</a:t>
            </a:r>
            <a:endParaRPr kumimoji="0" lang="en-US" altLang="zh-CN" sz="16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endParaRPr>
          </a:p>
        </p:txBody>
      </p:sp>
      <p:sp>
        <p:nvSpPr>
          <p:cNvPr id="39" name="TextBox 38"/>
          <p:cNvSpPr txBox="1"/>
          <p:nvPr/>
        </p:nvSpPr>
        <p:spPr>
          <a:xfrm>
            <a:off x="6749793" y="4083277"/>
            <a:ext cx="2188026" cy="1365527"/>
          </a:xfrm>
          <a:prstGeom prst="rect">
            <a:avLst/>
          </a:prstGeom>
          <a:noFill/>
        </p:spPr>
        <p:txBody>
          <a:bodyPr wrap="square" lIns="115214" tIns="57607" rIns="115214" bIns="57607" rtlCol="0">
            <a:spAutoFit/>
          </a:bodyPr>
          <a:lstStyle>
            <a:defPPr>
              <a:defRPr lang="zh-CN"/>
            </a:defPPr>
            <a:lvl1pPr marR="0" lvl="0" indent="0" fontAlgn="auto">
              <a:lnSpc>
                <a:spcPct val="130000"/>
              </a:lnSpc>
              <a:spcBef>
                <a:spcPts val="0"/>
              </a:spcBef>
              <a:spcAft>
                <a:spcPts val="0"/>
              </a:spcAft>
              <a:buClrTx/>
              <a:buSzTx/>
              <a:buFontTx/>
              <a:buNone/>
              <a:tabLst/>
              <a:defRPr kumimoji="0" sz="1200" b="0" i="0" u="none" strike="noStrike" kern="0" cap="none" spc="0" normalizeH="0" baseline="0">
                <a:ln>
                  <a:noFill/>
                </a:ln>
                <a:solidFill>
                  <a:sysClr val="window" lastClr="FFFFFF">
                    <a:lumMod val="50000"/>
                  </a:sysClr>
                </a:solidFill>
                <a:effectLst/>
                <a:uLnTx/>
                <a:uFillTx/>
                <a:latin typeface="微软雅黑" pitchFamily="34" charset="-122"/>
                <a:ea typeface="微软雅黑" pitchFamily="34" charset="-122"/>
              </a:defRPr>
            </a:lvl1pPr>
          </a:lstStyle>
          <a:p>
            <a:pPr marL="0" marR="0" lvl="0" indent="0" defTabSz="1152144" eaLnBrk="1" fontAlgn="auto" latinLnBrk="0" hangingPunct="1">
              <a:lnSpc>
                <a:spcPct val="13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您的内容打在这里或者通过复制您的文本后在此框中选择粘贴并选择只保留文字。</a:t>
            </a:r>
            <a:endParaRPr kumimoji="0" lang="en-US" altLang="zh-CN" sz="16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endParaRPr>
          </a:p>
        </p:txBody>
      </p:sp>
    </p:spTree>
    <p:extLst>
      <p:ext uri="{BB962C8B-B14F-4D97-AF65-F5344CB8AC3E}">
        <p14:creationId xmlns:p14="http://schemas.microsoft.com/office/powerpoint/2010/main" val="206284260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37429" y="5046195"/>
            <a:ext cx="10030654" cy="335689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rtlCol="0" anchor="ctr"/>
          <a:lstStyle/>
          <a:p>
            <a:pPr fontAlgn="auto">
              <a:spcBef>
                <a:spcPts val="0"/>
              </a:spcBef>
              <a:spcAft>
                <a:spcPts val="0"/>
              </a:spcAft>
            </a:pPr>
            <a:r>
              <a:rPr lang="en-US" altLang="zh-CN" sz="2000" dirty="0">
                <a:solidFill>
                  <a:srgbClr val="EEECE1">
                    <a:lumMod val="25000"/>
                  </a:srgbClr>
                </a:solidFill>
              </a:rPr>
              <a:t>PPT</a:t>
            </a:r>
            <a:r>
              <a:rPr lang="zh-CN" altLang="en-US" sz="2000" dirty="0">
                <a:solidFill>
                  <a:srgbClr val="EEECE1">
                    <a:lumMod val="25000"/>
                  </a:srgbClr>
                </a:solidFill>
              </a:rPr>
              <a:t>模板下载：</a:t>
            </a:r>
            <a:r>
              <a:rPr lang="en-US" altLang="zh-CN" sz="2000" dirty="0">
                <a:solidFill>
                  <a:srgbClr val="EEECE1">
                    <a:lumMod val="25000"/>
                  </a:srgbClr>
                </a:solidFill>
                <a:hlinkClick r:id="rId2"/>
              </a:rPr>
              <a:t>www.1ppt.com/moban/</a:t>
            </a:r>
            <a:r>
              <a:rPr lang="en-US" altLang="zh-CN" sz="2000" dirty="0">
                <a:solidFill>
                  <a:srgbClr val="EEECE1">
                    <a:lumMod val="25000"/>
                  </a:srgbClr>
                </a:solidFill>
              </a:rPr>
              <a:t>     </a:t>
            </a:r>
            <a:r>
              <a:rPr lang="zh-CN" altLang="en-US" sz="2000" dirty="0">
                <a:solidFill>
                  <a:srgbClr val="EEECE1">
                    <a:lumMod val="25000"/>
                  </a:srgbClr>
                </a:solidFill>
              </a:rPr>
              <a:t>行业</a:t>
            </a:r>
            <a:r>
              <a:rPr lang="en-US" altLang="zh-CN" sz="2000" dirty="0">
                <a:solidFill>
                  <a:srgbClr val="EEECE1">
                    <a:lumMod val="25000"/>
                  </a:srgbClr>
                </a:solidFill>
              </a:rPr>
              <a:t>PPT</a:t>
            </a:r>
            <a:r>
              <a:rPr lang="zh-CN" altLang="en-US" sz="2000" dirty="0">
                <a:solidFill>
                  <a:srgbClr val="EEECE1">
                    <a:lumMod val="25000"/>
                  </a:srgbClr>
                </a:solidFill>
              </a:rPr>
              <a:t>模板：</a:t>
            </a:r>
            <a:r>
              <a:rPr lang="en-US" altLang="zh-CN" sz="2000" dirty="0">
                <a:solidFill>
                  <a:srgbClr val="EEECE1">
                    <a:lumMod val="25000"/>
                  </a:srgbClr>
                </a:solidFill>
                <a:hlinkClick r:id="rId3"/>
              </a:rPr>
              <a:t>www.1ppt.com/hangye/</a:t>
            </a:r>
            <a:r>
              <a:rPr lang="en-US" altLang="zh-CN" sz="2000" dirty="0">
                <a:solidFill>
                  <a:srgbClr val="EEECE1">
                    <a:lumMod val="25000"/>
                  </a:srgbClr>
                </a:solidFill>
              </a:rPr>
              <a:t> </a:t>
            </a:r>
          </a:p>
          <a:p>
            <a:pPr fontAlgn="auto">
              <a:spcBef>
                <a:spcPts val="0"/>
              </a:spcBef>
              <a:spcAft>
                <a:spcPts val="0"/>
              </a:spcAft>
            </a:pPr>
            <a:r>
              <a:rPr lang="zh-CN" altLang="en-US" sz="2000" dirty="0">
                <a:solidFill>
                  <a:srgbClr val="EEECE1">
                    <a:lumMod val="25000"/>
                  </a:srgbClr>
                </a:solidFill>
              </a:rPr>
              <a:t>节日</a:t>
            </a:r>
            <a:r>
              <a:rPr lang="en-US" altLang="zh-CN" sz="2000" dirty="0">
                <a:solidFill>
                  <a:srgbClr val="EEECE1">
                    <a:lumMod val="25000"/>
                  </a:srgbClr>
                </a:solidFill>
              </a:rPr>
              <a:t>PPT</a:t>
            </a:r>
            <a:r>
              <a:rPr lang="zh-CN" altLang="en-US" sz="2000" dirty="0">
                <a:solidFill>
                  <a:srgbClr val="EEECE1">
                    <a:lumMod val="25000"/>
                  </a:srgbClr>
                </a:solidFill>
              </a:rPr>
              <a:t>模板：</a:t>
            </a:r>
            <a:r>
              <a:rPr lang="en-US" altLang="zh-CN" sz="2000" dirty="0">
                <a:solidFill>
                  <a:srgbClr val="EEECE1">
                    <a:lumMod val="25000"/>
                  </a:srgbClr>
                </a:solidFill>
                <a:hlinkClick r:id="rId4"/>
              </a:rPr>
              <a:t>www.1ppt.com/jieri/</a:t>
            </a:r>
            <a:r>
              <a:rPr lang="en-US" altLang="zh-CN" sz="2000" dirty="0">
                <a:solidFill>
                  <a:srgbClr val="EEECE1">
                    <a:lumMod val="25000"/>
                  </a:srgbClr>
                </a:solidFill>
              </a:rPr>
              <a:t>           PPT</a:t>
            </a:r>
            <a:r>
              <a:rPr lang="zh-CN" altLang="en-US" sz="2000" dirty="0">
                <a:solidFill>
                  <a:srgbClr val="EEECE1">
                    <a:lumMod val="25000"/>
                  </a:srgbClr>
                </a:solidFill>
              </a:rPr>
              <a:t>素材下载：</a:t>
            </a:r>
            <a:r>
              <a:rPr lang="en-US" altLang="zh-CN" sz="2000" dirty="0">
                <a:solidFill>
                  <a:srgbClr val="EEECE1">
                    <a:lumMod val="25000"/>
                  </a:srgbClr>
                </a:solidFill>
                <a:hlinkClick r:id="rId5"/>
              </a:rPr>
              <a:t>www.1ppt.com/sucai/</a:t>
            </a:r>
            <a:endParaRPr lang="en-US" altLang="zh-CN" sz="2000" dirty="0">
              <a:solidFill>
                <a:srgbClr val="EEECE1">
                  <a:lumMod val="25000"/>
                </a:srgbClr>
              </a:solidFill>
            </a:endParaRPr>
          </a:p>
          <a:p>
            <a:pPr fontAlgn="auto">
              <a:spcBef>
                <a:spcPts val="0"/>
              </a:spcBef>
              <a:spcAft>
                <a:spcPts val="0"/>
              </a:spcAft>
            </a:pPr>
            <a:r>
              <a:rPr lang="en-US" altLang="zh-CN" sz="2000" dirty="0">
                <a:solidFill>
                  <a:srgbClr val="EEECE1">
                    <a:lumMod val="25000"/>
                  </a:srgbClr>
                </a:solidFill>
              </a:rPr>
              <a:t>PPT</a:t>
            </a:r>
            <a:r>
              <a:rPr lang="zh-CN" altLang="en-US" sz="2000" dirty="0">
                <a:solidFill>
                  <a:srgbClr val="EEECE1">
                    <a:lumMod val="25000"/>
                  </a:srgbClr>
                </a:solidFill>
              </a:rPr>
              <a:t>背景图片：</a:t>
            </a:r>
            <a:r>
              <a:rPr lang="en-US" altLang="zh-CN" sz="2000" dirty="0">
                <a:solidFill>
                  <a:srgbClr val="EEECE1">
                    <a:lumMod val="25000"/>
                  </a:srgbClr>
                </a:solidFill>
                <a:hlinkClick r:id="rId6"/>
              </a:rPr>
              <a:t>www.1ppt.com/beijing/</a:t>
            </a:r>
            <a:r>
              <a:rPr lang="en-US" altLang="zh-CN" sz="2000" dirty="0">
                <a:solidFill>
                  <a:srgbClr val="EEECE1">
                    <a:lumMod val="25000"/>
                  </a:srgbClr>
                </a:solidFill>
              </a:rPr>
              <a:t>      PPT</a:t>
            </a:r>
            <a:r>
              <a:rPr lang="zh-CN" altLang="en-US" sz="2000" dirty="0">
                <a:solidFill>
                  <a:srgbClr val="EEECE1">
                    <a:lumMod val="25000"/>
                  </a:srgbClr>
                </a:solidFill>
              </a:rPr>
              <a:t>图表下载：</a:t>
            </a:r>
            <a:r>
              <a:rPr lang="en-US" altLang="zh-CN" sz="2000" dirty="0">
                <a:solidFill>
                  <a:srgbClr val="EEECE1">
                    <a:lumMod val="25000"/>
                  </a:srgbClr>
                </a:solidFill>
                <a:hlinkClick r:id="rId7"/>
              </a:rPr>
              <a:t>www.1ppt.com/tubiao/</a:t>
            </a:r>
            <a:r>
              <a:rPr lang="en-US" altLang="zh-CN" sz="2000" dirty="0">
                <a:solidFill>
                  <a:srgbClr val="EEECE1">
                    <a:lumMod val="25000"/>
                  </a:srgbClr>
                </a:solidFill>
              </a:rPr>
              <a:t>      </a:t>
            </a:r>
          </a:p>
          <a:p>
            <a:pPr fontAlgn="auto">
              <a:spcBef>
                <a:spcPts val="0"/>
              </a:spcBef>
              <a:spcAft>
                <a:spcPts val="0"/>
              </a:spcAft>
            </a:pPr>
            <a:r>
              <a:rPr lang="zh-CN" altLang="en-US" sz="2000" dirty="0">
                <a:solidFill>
                  <a:srgbClr val="EEECE1">
                    <a:lumMod val="25000"/>
                  </a:srgbClr>
                </a:solidFill>
              </a:rPr>
              <a:t>优秀</a:t>
            </a:r>
            <a:r>
              <a:rPr lang="en-US" altLang="zh-CN" sz="2000" dirty="0">
                <a:solidFill>
                  <a:srgbClr val="EEECE1">
                    <a:lumMod val="25000"/>
                  </a:srgbClr>
                </a:solidFill>
              </a:rPr>
              <a:t>PPT</a:t>
            </a:r>
            <a:r>
              <a:rPr lang="zh-CN" altLang="en-US" sz="2000" dirty="0">
                <a:solidFill>
                  <a:srgbClr val="EEECE1">
                    <a:lumMod val="25000"/>
                  </a:srgbClr>
                </a:solidFill>
              </a:rPr>
              <a:t>下载：</a:t>
            </a:r>
            <a:r>
              <a:rPr lang="en-US" altLang="zh-CN" sz="2000" dirty="0">
                <a:solidFill>
                  <a:srgbClr val="EEECE1">
                    <a:lumMod val="25000"/>
                  </a:srgbClr>
                </a:solidFill>
                <a:hlinkClick r:id="rId8"/>
              </a:rPr>
              <a:t>www.1ppt.com/xiazai/</a:t>
            </a:r>
            <a:r>
              <a:rPr lang="en-US" altLang="zh-CN" sz="2000" dirty="0">
                <a:solidFill>
                  <a:srgbClr val="EEECE1">
                    <a:lumMod val="25000"/>
                  </a:srgbClr>
                </a:solidFill>
              </a:rPr>
              <a:t>        PPT</a:t>
            </a:r>
            <a:r>
              <a:rPr lang="zh-CN" altLang="en-US" sz="2000" dirty="0">
                <a:solidFill>
                  <a:srgbClr val="EEECE1">
                    <a:lumMod val="25000"/>
                  </a:srgbClr>
                </a:solidFill>
              </a:rPr>
              <a:t>教程：</a:t>
            </a:r>
            <a:r>
              <a:rPr lang="en-US" altLang="zh-CN" sz="2000" dirty="0">
                <a:solidFill>
                  <a:srgbClr val="EEECE1">
                    <a:lumMod val="25000"/>
                  </a:srgbClr>
                </a:solidFill>
                <a:hlinkClick r:id="rId9"/>
              </a:rPr>
              <a:t>www.1ppt.com/powerpoint/</a:t>
            </a:r>
            <a:r>
              <a:rPr lang="en-US" altLang="zh-CN" sz="2000" dirty="0">
                <a:solidFill>
                  <a:srgbClr val="EEECE1">
                    <a:lumMod val="25000"/>
                  </a:srgbClr>
                </a:solidFill>
              </a:rPr>
              <a:t>      </a:t>
            </a:r>
          </a:p>
          <a:p>
            <a:pPr fontAlgn="auto">
              <a:spcBef>
                <a:spcPts val="0"/>
              </a:spcBef>
              <a:spcAft>
                <a:spcPts val="0"/>
              </a:spcAft>
            </a:pPr>
            <a:r>
              <a:rPr lang="en-US" altLang="zh-CN" sz="2000" dirty="0">
                <a:solidFill>
                  <a:srgbClr val="EEECE1">
                    <a:lumMod val="25000"/>
                  </a:srgbClr>
                </a:solidFill>
              </a:rPr>
              <a:t>Word</a:t>
            </a:r>
            <a:r>
              <a:rPr lang="zh-CN" altLang="en-US" sz="2000" dirty="0">
                <a:solidFill>
                  <a:srgbClr val="EEECE1">
                    <a:lumMod val="25000"/>
                  </a:srgbClr>
                </a:solidFill>
              </a:rPr>
              <a:t>教程：</a:t>
            </a:r>
            <a:r>
              <a:rPr lang="en-US" altLang="zh-CN" sz="2000" dirty="0">
                <a:solidFill>
                  <a:srgbClr val="EEECE1">
                    <a:lumMod val="25000"/>
                  </a:srgbClr>
                </a:solidFill>
                <a:hlinkClick r:id="rId10"/>
              </a:rPr>
              <a:t>www.1ppt.com/word/</a:t>
            </a:r>
            <a:r>
              <a:rPr lang="en-US" altLang="zh-CN" sz="2000" dirty="0">
                <a:solidFill>
                  <a:srgbClr val="EEECE1">
                    <a:lumMod val="25000"/>
                  </a:srgbClr>
                </a:solidFill>
              </a:rPr>
              <a:t>              Excel</a:t>
            </a:r>
            <a:r>
              <a:rPr lang="zh-CN" altLang="en-US" sz="2000" dirty="0">
                <a:solidFill>
                  <a:srgbClr val="EEECE1">
                    <a:lumMod val="25000"/>
                  </a:srgbClr>
                </a:solidFill>
              </a:rPr>
              <a:t>教程：</a:t>
            </a:r>
            <a:r>
              <a:rPr lang="en-US" altLang="zh-CN" sz="2000" dirty="0">
                <a:solidFill>
                  <a:srgbClr val="EEECE1">
                    <a:lumMod val="25000"/>
                  </a:srgbClr>
                </a:solidFill>
                <a:hlinkClick r:id="rId11"/>
              </a:rPr>
              <a:t>www.1ppt.com/excel/</a:t>
            </a:r>
            <a:r>
              <a:rPr lang="en-US" altLang="zh-CN" sz="2000" dirty="0">
                <a:solidFill>
                  <a:srgbClr val="EEECE1">
                    <a:lumMod val="25000"/>
                  </a:srgbClr>
                </a:solidFill>
              </a:rPr>
              <a:t> </a:t>
            </a:r>
          </a:p>
          <a:p>
            <a:pPr fontAlgn="auto">
              <a:spcBef>
                <a:spcPts val="0"/>
              </a:spcBef>
              <a:spcAft>
                <a:spcPts val="0"/>
              </a:spcAft>
            </a:pPr>
            <a:r>
              <a:rPr lang="en-US" altLang="zh-CN" sz="2000" dirty="0">
                <a:solidFill>
                  <a:srgbClr val="EEECE1">
                    <a:lumMod val="25000"/>
                  </a:srgbClr>
                </a:solidFill>
              </a:rPr>
              <a:t>PPT</a:t>
            </a:r>
            <a:r>
              <a:rPr lang="zh-CN" altLang="en-US" sz="2000" dirty="0">
                <a:solidFill>
                  <a:srgbClr val="EEECE1">
                    <a:lumMod val="25000"/>
                  </a:srgbClr>
                </a:solidFill>
              </a:rPr>
              <a:t>课件下载：</a:t>
            </a:r>
            <a:r>
              <a:rPr lang="en-US" altLang="zh-CN" sz="2000" dirty="0">
                <a:solidFill>
                  <a:srgbClr val="EEECE1">
                    <a:lumMod val="25000"/>
                  </a:srgbClr>
                </a:solidFill>
                <a:hlinkClick r:id="rId12"/>
              </a:rPr>
              <a:t>www.1ppt.com/kejian/</a:t>
            </a:r>
            <a:r>
              <a:rPr lang="en-US" altLang="zh-CN" sz="2000" dirty="0">
                <a:solidFill>
                  <a:srgbClr val="EEECE1">
                    <a:lumMod val="25000"/>
                  </a:srgbClr>
                </a:solidFill>
              </a:rPr>
              <a:t> </a:t>
            </a:r>
            <a:endParaRPr lang="zh-CN" altLang="en-US" sz="2000" dirty="0">
              <a:solidFill>
                <a:srgbClr val="EEECE1">
                  <a:lumMod val="25000"/>
                </a:srgbClr>
              </a:solidFill>
            </a:endParaRPr>
          </a:p>
        </p:txBody>
      </p:sp>
      <p:sp>
        <p:nvSpPr>
          <p:cNvPr id="3" name="Rectangle 17"/>
          <p:cNvSpPr>
            <a:spLocks noChangeArrowheads="1"/>
          </p:cNvSpPr>
          <p:nvPr/>
        </p:nvSpPr>
        <p:spPr bwMode="gray">
          <a:xfrm>
            <a:off x="0" y="2880244"/>
            <a:ext cx="11522075" cy="2800257"/>
          </a:xfrm>
          <a:prstGeom prst="rect">
            <a:avLst/>
          </a:prstGeom>
          <a:solidFill>
            <a:schemeClr val="tx2">
              <a:lumMod val="75000"/>
            </a:schemeClr>
          </a:solidFill>
          <a:ln w="9525">
            <a:noFill/>
            <a:miter lim="800000"/>
            <a:headEnd/>
            <a:tailEnd/>
          </a:ln>
        </p:spPr>
        <p:txBody>
          <a:bodyPr wrap="none" lIns="115214" tIns="57607" rIns="115214" bIns="57607" anchor="ctr"/>
          <a:lstStyle/>
          <a:p>
            <a:pPr fontAlgn="auto">
              <a:spcBef>
                <a:spcPts val="0"/>
              </a:spcBef>
              <a:spcAft>
                <a:spcPts val="0"/>
              </a:spcAft>
              <a:defRPr/>
            </a:pPr>
            <a:endParaRPr lang="zh-CN" altLang="en-US" kern="0" dirty="0">
              <a:solidFill>
                <a:srgbClr val="005397"/>
              </a:solidFill>
              <a:latin typeface="Arial"/>
              <a:ea typeface="微软雅黑"/>
            </a:endParaRPr>
          </a:p>
        </p:txBody>
      </p:sp>
      <p:sp>
        <p:nvSpPr>
          <p:cNvPr id="15" name="Rectangle 3"/>
          <p:cNvSpPr>
            <a:spLocks noChangeArrowheads="1"/>
          </p:cNvSpPr>
          <p:nvPr/>
        </p:nvSpPr>
        <p:spPr bwMode="auto">
          <a:xfrm>
            <a:off x="590107" y="3006736"/>
            <a:ext cx="5170931" cy="2493094"/>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15214" tIns="57607" rIns="115214" bIns="57607"/>
          <a:lstStyle/>
          <a:p>
            <a:pPr fontAlgn="auto">
              <a:spcBef>
                <a:spcPct val="20000"/>
              </a:spcBef>
              <a:spcAft>
                <a:spcPts val="0"/>
              </a:spcAft>
              <a:buClr>
                <a:srgbClr val="5B8CC1"/>
              </a:buClr>
              <a:defRPr/>
            </a:pPr>
            <a:r>
              <a:rPr lang="zh-CN" altLang="en-US" sz="2500" b="1" kern="0" dirty="0">
                <a:solidFill>
                  <a:prstClr val="white"/>
                </a:solidFill>
                <a:latin typeface="微软雅黑" pitchFamily="34" charset="-122"/>
                <a:ea typeface="微软雅黑" pitchFamily="34" charset="-122"/>
              </a:rPr>
              <a:t>可以在下列情况使用</a:t>
            </a:r>
          </a:p>
          <a:p>
            <a:pPr fontAlgn="auto">
              <a:lnSpc>
                <a:spcPct val="150000"/>
              </a:lnSpc>
              <a:spcBef>
                <a:spcPts val="0"/>
              </a:spcBef>
              <a:spcAft>
                <a:spcPts val="0"/>
              </a:spcAft>
              <a:buClr>
                <a:srgbClr val="5B8CC1"/>
              </a:buClr>
              <a:buFont typeface="Wingdings" pitchFamily="2" charset="2"/>
              <a:buChar char="n"/>
              <a:defRPr/>
            </a:pPr>
            <a:endParaRPr lang="zh-CN" altLang="en-US" sz="1500" kern="0" dirty="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不限次数的用于您个人</a:t>
            </a:r>
            <a:r>
              <a:rPr lang="en-US" altLang="zh-CN" sz="1500" kern="0" dirty="0">
                <a:solidFill>
                  <a:prstClr val="white"/>
                </a:solidFill>
                <a:latin typeface="微软雅黑" pitchFamily="34" charset="-122"/>
                <a:ea typeface="微软雅黑" pitchFamily="34" charset="-122"/>
              </a:rPr>
              <a:t>/</a:t>
            </a:r>
            <a:r>
              <a:rPr lang="zh-CN" altLang="en-US" sz="1500" kern="0" dirty="0">
                <a:solidFill>
                  <a:prstClr val="white"/>
                </a:solidFill>
                <a:latin typeface="微软雅黑" pitchFamily="34" charset="-122"/>
                <a:ea typeface="微软雅黑" pitchFamily="34" charset="-122"/>
              </a:rPr>
              <a:t>公司、企业的商业演示。</a:t>
            </a:r>
          </a:p>
          <a:p>
            <a:pPr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修改模板中的内容包括，图片，数据，文本的替换。</a:t>
            </a:r>
          </a:p>
          <a:p>
            <a:pPr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拷贝模板中的内容用于其它幻灯片母版中使用。</a:t>
            </a:r>
          </a:p>
          <a:p>
            <a:pPr fontAlgn="auto">
              <a:spcBef>
                <a:spcPct val="20000"/>
              </a:spcBef>
              <a:spcAft>
                <a:spcPts val="0"/>
              </a:spcAft>
              <a:buClr>
                <a:srgbClr val="5B8CC1"/>
              </a:buClr>
              <a:buFont typeface="Wingdings" pitchFamily="2" charset="2"/>
              <a:buChar char="n"/>
              <a:defRPr/>
            </a:pPr>
            <a:endParaRPr lang="en-US" altLang="zh-CN" sz="1500" kern="0" dirty="0">
              <a:solidFill>
                <a:prstClr val="white"/>
              </a:solidFill>
              <a:latin typeface="微软雅黑" pitchFamily="34" charset="-122"/>
              <a:ea typeface="微软雅黑" pitchFamily="34" charset="-122"/>
            </a:endParaRPr>
          </a:p>
        </p:txBody>
      </p:sp>
      <p:sp>
        <p:nvSpPr>
          <p:cNvPr id="16" name="Rectangle 4"/>
          <p:cNvSpPr>
            <a:spLocks noChangeArrowheads="1"/>
          </p:cNvSpPr>
          <p:nvPr/>
        </p:nvSpPr>
        <p:spPr bwMode="auto">
          <a:xfrm>
            <a:off x="5761037" y="3006736"/>
            <a:ext cx="5170932" cy="2493094"/>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15214" tIns="57607" rIns="115214" bIns="57607"/>
          <a:lstStyle/>
          <a:p>
            <a:pPr fontAlgn="auto">
              <a:spcBef>
                <a:spcPct val="20000"/>
              </a:spcBef>
              <a:spcAft>
                <a:spcPts val="0"/>
              </a:spcAft>
              <a:buClr>
                <a:srgbClr val="5B8CC1"/>
              </a:buClr>
              <a:defRPr/>
            </a:pPr>
            <a:r>
              <a:rPr lang="zh-CN" altLang="en-US" sz="2500" b="1" kern="0" dirty="0">
                <a:solidFill>
                  <a:prstClr val="white"/>
                </a:solidFill>
                <a:latin typeface="微软雅黑" pitchFamily="34" charset="-122"/>
                <a:ea typeface="微软雅黑" pitchFamily="34" charset="-122"/>
              </a:rPr>
              <a:t>不可以在以下情况使用</a:t>
            </a:r>
          </a:p>
          <a:p>
            <a:pPr fontAlgn="auto">
              <a:lnSpc>
                <a:spcPct val="150000"/>
              </a:lnSpc>
              <a:spcBef>
                <a:spcPts val="0"/>
              </a:spcBef>
              <a:spcAft>
                <a:spcPts val="0"/>
              </a:spcAft>
              <a:buClr>
                <a:srgbClr val="5B8CC1"/>
              </a:buClr>
              <a:buFont typeface="Wingdings" pitchFamily="2" charset="2"/>
              <a:buChar char="n"/>
              <a:defRPr/>
            </a:pPr>
            <a:endParaRPr lang="zh-CN" altLang="en-US" sz="1300" b="1" kern="0" dirty="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用于任何形式的在线付费下载。</a:t>
            </a:r>
          </a:p>
          <a:p>
            <a:pPr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收集整理我们发布的免费资源后，打包上传并</a:t>
            </a:r>
          </a:p>
          <a:p>
            <a:pPr fontAlgn="auto">
              <a:lnSpc>
                <a:spcPct val="150000"/>
              </a:lnSpc>
              <a:spcBef>
                <a:spcPts val="0"/>
              </a:spcBef>
              <a:spcAft>
                <a:spcPts val="0"/>
              </a:spcAft>
              <a:buClr>
                <a:srgbClr val="5B8CC1"/>
              </a:buClr>
              <a:defRPr/>
            </a:pPr>
            <a:r>
              <a:rPr lang="zh-CN" altLang="en-US" sz="1500" kern="0" dirty="0">
                <a:solidFill>
                  <a:prstClr val="white"/>
                </a:solidFill>
                <a:latin typeface="微软雅黑" pitchFamily="34" charset="-122"/>
                <a:ea typeface="微软雅黑" pitchFamily="34" charset="-122"/>
              </a:rPr>
              <a:t>   用于各种形式的付费下载。</a:t>
            </a:r>
          </a:p>
          <a:p>
            <a:pPr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收集整理我们发布的免费资源后，刻录光碟销售。</a:t>
            </a:r>
            <a:endParaRPr lang="zh-CN" altLang="en-GB" sz="1500" kern="0" dirty="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4666841" y="3134746"/>
            <a:ext cx="496089" cy="4960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9633735" y="3134746"/>
            <a:ext cx="496089" cy="4960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图片 8"/>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a:off x="1034268" y="215659"/>
            <a:ext cx="9717199" cy="3378909"/>
          </a:xfrm>
          <a:prstGeom prst="rect">
            <a:avLst/>
          </a:prstGeom>
          <a:noFill/>
          <a:ln>
            <a:noFill/>
          </a:ln>
        </p:spPr>
      </p:pic>
    </p:spTree>
    <p:extLst>
      <p:ext uri="{BB962C8B-B14F-4D97-AF65-F5344CB8AC3E}">
        <p14:creationId xmlns:p14="http://schemas.microsoft.com/office/powerpoint/2010/main" val="2771793831"/>
      </p:ext>
    </p:extLst>
  </p:cSld>
  <p:clrMapOvr>
    <a:masterClrMapping/>
  </p:clrMapOvr>
  <p:timing>
    <p:tnLst>
      <p:par>
        <p:cTn id="1" dur="indefinite" restart="never" nodeType="tmRoot"/>
      </p:par>
    </p:tnLst>
  </p:timing>
</p:sld>
</file>

<file path=ppt/theme/theme1.xml><?xml version="1.0" encoding="utf-8"?>
<a:theme xmlns:a="http://schemas.openxmlformats.org/drawingml/2006/main" name="第一PPT模板网：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25400">
          <a:solidFill>
            <a:schemeClr val="bg1">
              <a:lumMod val="75000"/>
            </a:schemeClr>
          </a:solidFill>
        </a:ln>
        <a:effectLst/>
        <a:scene3d>
          <a:camera prst="orthographicFront"/>
          <a:lightRig rig="flat" dir="t"/>
        </a:scene3d>
        <a:sp3d>
          <a:extrusionClr>
            <a:schemeClr val="bg1"/>
          </a:extrusionClr>
          <a:contourClr>
            <a:schemeClr val="bg1"/>
          </a:contourClr>
        </a:sp3d>
      </a:spPr>
      <a:bodyPr rtlCol="0" anchor="ctr"/>
      <a:lstStyle>
        <a:defPPr marL="0" algn="ctr" eaLnBrk="0" fontAlgn="ctr" hangingPunct="0">
          <a:spcBef>
            <a:spcPts val="0"/>
          </a:spcBef>
          <a:spcAft>
            <a:spcPts val="0"/>
          </a:spcAft>
          <a:buClr>
            <a:srgbClr val="FF0000"/>
          </a:buClr>
          <a:buSzPct val="70000"/>
          <a:tabLst>
            <a:tab pos="136525" algn="l"/>
          </a:tabLst>
          <a:defRPr sz="1400">
            <a:latin typeface="微软雅黑" pitchFamily="34" charset="-122"/>
            <a:ea typeface="微软雅黑" pitchFamily="34" charset="-122"/>
          </a:defRPr>
        </a:defPPr>
      </a:lstStyle>
      <a:style>
        <a:lnRef idx="1">
          <a:schemeClr val="accent2"/>
        </a:lnRef>
        <a:fillRef idx="3">
          <a:schemeClr val="accent2"/>
        </a:fillRef>
        <a:effectRef idx="2">
          <a:schemeClr val="accent2"/>
        </a:effectRef>
        <a:fontRef idx="minor">
          <a:schemeClr val="lt1"/>
        </a:fontRef>
      </a:style>
    </a:spDef>
  </a:objectDefaults>
  <a:extraClrSchemeLst/>
</a:theme>
</file>

<file path=ppt/theme/theme2.xml><?xml version="1.0" encoding="utf-8"?>
<a:theme xmlns:a="http://schemas.openxmlformats.org/drawingml/2006/main" name="第一PPT：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23076</TotalTime>
  <Words>607</Words>
  <Application>Microsoft Office PowerPoint</Application>
  <PresentationFormat>自定义</PresentationFormat>
  <Paragraphs>71</Paragraphs>
  <Slides>6</Slides>
  <Notes>0</Notes>
  <HiddenSlides>0</HiddenSlides>
  <MMClips>0</MMClips>
  <ScaleCrop>false</ScaleCrop>
  <HeadingPairs>
    <vt:vector size="4" baseType="variant">
      <vt:variant>
        <vt:lpstr>主题</vt:lpstr>
      </vt:variant>
      <vt:variant>
        <vt:i4>2</vt:i4>
      </vt:variant>
      <vt:variant>
        <vt:lpstr>幻灯片标题</vt:lpstr>
      </vt:variant>
      <vt:variant>
        <vt:i4>6</vt:i4>
      </vt:variant>
    </vt:vector>
  </HeadingPairs>
  <TitlesOfParts>
    <vt:vector size="8" baseType="lpstr">
      <vt:lpstr>第一PPT模板网：www.1ppt.com</vt:lpstr>
      <vt:lpstr>第一PPT：www.1ppt.com</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第一PPT</dc:title>
  <dc:creator>www.1ppt.com</dc:creator>
  <cp:keywords>第一PPT www.1ppt.com</cp:keywords>
  <dc:description>http://www.1ppt.com</dc:description>
  <cp:lastModifiedBy>Windows User</cp:lastModifiedBy>
  <cp:revision>1375</cp:revision>
  <dcterms:created xsi:type="dcterms:W3CDTF">2009-02-11T05:37:22Z</dcterms:created>
  <dcterms:modified xsi:type="dcterms:W3CDTF">2019-08-30T14:05:48Z</dcterms:modified>
  <cp:category>http://www.1ppt.com</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Presentation">
    <vt:lpwstr>锐普图表</vt:lpwstr>
  </property>
  <property fmtid="{D5CDD505-2E9C-101B-9397-08002B2CF9AE}" pid="3" name="SlideDescription">
    <vt:lpwstr/>
  </property>
</Properties>
</file>