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9"/>
  </p:notesMasterIdLst>
  <p:handoutMasterIdLst>
    <p:handoutMasterId r:id="rId10"/>
  </p:handoutMasterIdLst>
  <p:sldIdLst>
    <p:sldId id="461" r:id="rId3"/>
    <p:sldId id="462" r:id="rId4"/>
    <p:sldId id="463" r:id="rId5"/>
    <p:sldId id="464" r:id="rId6"/>
    <p:sldId id="465" r:id="rId7"/>
    <p:sldId id="359" r:id="rId8"/>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5.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Oval 65"/>
          <p:cNvSpPr>
            <a:spLocks noChangeArrowheads="1"/>
          </p:cNvSpPr>
          <p:nvPr/>
        </p:nvSpPr>
        <p:spPr bwMode="auto">
          <a:xfrm rot="10800000">
            <a:off x="5721146" y="6668467"/>
            <a:ext cx="5427545" cy="513781"/>
          </a:xfrm>
          <a:prstGeom prst="ellipse">
            <a:avLst/>
          </a:prstGeom>
          <a:gradFill rotWithShape="1">
            <a:gsLst>
              <a:gs pos="16000">
                <a:sysClr val="windowText" lastClr="000000">
                  <a:lumMod val="65000"/>
                  <a:lumOff val="35000"/>
                </a:sysClr>
              </a:gs>
              <a:gs pos="78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marL="0" marR="0" lvl="0" indent="0" defTabSz="1152144" eaLnBrk="1" fontAlgn="auto" latinLnBrk="0" hangingPunct="1">
              <a:lnSpc>
                <a:spcPct val="100000"/>
              </a:lnSpc>
              <a:spcBef>
                <a:spcPts val="0"/>
              </a:spcBef>
              <a:spcAft>
                <a:spcPts val="0"/>
              </a:spcAft>
              <a:buClrTx/>
              <a:buSzTx/>
              <a:buFontTx/>
              <a:buNone/>
              <a:tabLst/>
              <a:defRPr/>
            </a:pPr>
            <a:endParaRPr kumimoji="0" lang="zh-CN" altLang="en-US" sz="2300" b="0" i="0" u="none" strike="noStrike" kern="0" cap="none" spc="0" normalizeH="0" baseline="0" noProof="0">
              <a:ln>
                <a:noFill/>
              </a:ln>
              <a:solidFill>
                <a:sysClr val="windowText" lastClr="000000"/>
              </a:solidFill>
              <a:effectLst/>
              <a:uLnTx/>
              <a:uFillTx/>
              <a:ea typeface="宋体"/>
            </a:endParaRPr>
          </a:p>
        </p:txBody>
      </p:sp>
      <p:sp>
        <p:nvSpPr>
          <p:cNvPr id="44" name="Oval 65"/>
          <p:cNvSpPr>
            <a:spLocks noChangeArrowheads="1"/>
          </p:cNvSpPr>
          <p:nvPr/>
        </p:nvSpPr>
        <p:spPr bwMode="auto">
          <a:xfrm rot="10800000">
            <a:off x="292229" y="6668464"/>
            <a:ext cx="5427545" cy="513781"/>
          </a:xfrm>
          <a:prstGeom prst="ellipse">
            <a:avLst/>
          </a:prstGeom>
          <a:gradFill rotWithShape="1">
            <a:gsLst>
              <a:gs pos="16000">
                <a:sysClr val="windowText" lastClr="000000">
                  <a:lumMod val="65000"/>
                  <a:lumOff val="35000"/>
                </a:sysClr>
              </a:gs>
              <a:gs pos="78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a typeface="宋体"/>
            </a:endParaRPr>
          </a:p>
        </p:txBody>
      </p:sp>
      <p:cxnSp>
        <p:nvCxnSpPr>
          <p:cNvPr id="45" name="直接连接符 44"/>
          <p:cNvCxnSpPr/>
          <p:nvPr/>
        </p:nvCxnSpPr>
        <p:spPr>
          <a:xfrm>
            <a:off x="2254781" y="5976921"/>
            <a:ext cx="6929993" cy="0"/>
          </a:xfrm>
          <a:prstGeom prst="line">
            <a:avLst/>
          </a:prstGeom>
          <a:noFill/>
          <a:ln w="57150" cap="flat" cmpd="sng" algn="ctr">
            <a:solidFill>
              <a:sysClr val="window" lastClr="FFFFFF">
                <a:lumMod val="50000"/>
              </a:sysClr>
            </a:solidFill>
            <a:prstDash val="solid"/>
          </a:ln>
          <a:effectLst/>
        </p:spPr>
      </p:cxnSp>
      <p:grpSp>
        <p:nvGrpSpPr>
          <p:cNvPr id="46" name="组合 45"/>
          <p:cNvGrpSpPr/>
          <p:nvPr/>
        </p:nvGrpSpPr>
        <p:grpSpPr>
          <a:xfrm>
            <a:off x="1267687" y="5587723"/>
            <a:ext cx="2950464" cy="1290217"/>
            <a:chOff x="1312255" y="5073413"/>
            <a:chExt cx="1766962" cy="772751"/>
          </a:xfrm>
        </p:grpSpPr>
        <p:grpSp>
          <p:nvGrpSpPr>
            <p:cNvPr id="47" name="组合 46"/>
            <p:cNvGrpSpPr/>
            <p:nvPr/>
          </p:nvGrpSpPr>
          <p:grpSpPr>
            <a:xfrm>
              <a:off x="1312255" y="5073413"/>
              <a:ext cx="883481" cy="772751"/>
              <a:chOff x="1495335" y="5373216"/>
              <a:chExt cx="883481" cy="772751"/>
            </a:xfrm>
          </p:grpSpPr>
          <p:sp>
            <p:nvSpPr>
              <p:cNvPr id="58" name="任意多边形 57"/>
              <p:cNvSpPr/>
              <p:nvPr/>
            </p:nvSpPr>
            <p:spPr>
              <a:xfrm>
                <a:off x="1728098" y="5576341"/>
                <a:ext cx="269823" cy="56962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rgbClr val="F79646">
                    <a:lumMod val="75000"/>
                  </a:srgbClr>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9" name="任意多边形 58"/>
              <p:cNvSpPr/>
              <p:nvPr/>
            </p:nvSpPr>
            <p:spPr>
              <a:xfrm>
                <a:off x="1967941" y="5786203"/>
                <a:ext cx="410875" cy="359764"/>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rgbClr val="F79646">
                    <a:lumMod val="75000"/>
                  </a:srgbClr>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cxnSp>
            <p:nvCxnSpPr>
              <p:cNvPr id="60" name="直接连接符 59"/>
              <p:cNvCxnSpPr>
                <a:stCxn id="58" idx="0"/>
              </p:cNvCxnSpPr>
              <p:nvPr/>
            </p:nvCxnSpPr>
            <p:spPr>
              <a:xfrm>
                <a:off x="1728098" y="5576341"/>
                <a:ext cx="389744" cy="29980"/>
              </a:xfrm>
              <a:prstGeom prst="line">
                <a:avLst/>
              </a:prstGeom>
              <a:noFill/>
              <a:ln w="127000" cap="flat" cmpd="sng" algn="ctr">
                <a:solidFill>
                  <a:srgbClr val="F79646">
                    <a:lumMod val="75000"/>
                  </a:srgbClr>
                </a:solidFill>
                <a:prstDash val="solid"/>
              </a:ln>
              <a:effectLst/>
            </p:spPr>
          </p:cxnSp>
          <p:sp>
            <p:nvSpPr>
              <p:cNvPr id="61" name="椭圆 60"/>
              <p:cNvSpPr/>
              <p:nvPr/>
            </p:nvSpPr>
            <p:spPr>
              <a:xfrm>
                <a:off x="1495335" y="5373216"/>
                <a:ext cx="203125" cy="203125"/>
              </a:xfrm>
              <a:prstGeom prst="ellipse">
                <a:avLst/>
              </a:prstGeom>
              <a:solidFill>
                <a:srgbClr val="F79646">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nvGrpSpPr>
            <p:cNvPr id="48" name="组合 47"/>
            <p:cNvGrpSpPr/>
            <p:nvPr/>
          </p:nvGrpSpPr>
          <p:grpSpPr>
            <a:xfrm>
              <a:off x="1763688" y="5073413"/>
              <a:ext cx="883481" cy="772751"/>
              <a:chOff x="1495335" y="5373216"/>
              <a:chExt cx="883481" cy="772751"/>
            </a:xfrm>
          </p:grpSpPr>
          <p:sp>
            <p:nvSpPr>
              <p:cNvPr id="54" name="任意多边形 53"/>
              <p:cNvSpPr/>
              <p:nvPr/>
            </p:nvSpPr>
            <p:spPr>
              <a:xfrm>
                <a:off x="1728098" y="5576341"/>
                <a:ext cx="269823" cy="56962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rgbClr val="F79646">
                    <a:lumMod val="75000"/>
                  </a:srgbClr>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5" name="任意多边形 54"/>
              <p:cNvSpPr/>
              <p:nvPr/>
            </p:nvSpPr>
            <p:spPr>
              <a:xfrm>
                <a:off x="1967941" y="5786203"/>
                <a:ext cx="410875" cy="359764"/>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rgbClr val="F79646">
                    <a:lumMod val="75000"/>
                  </a:srgbClr>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cxnSp>
            <p:nvCxnSpPr>
              <p:cNvPr id="56" name="直接连接符 55"/>
              <p:cNvCxnSpPr>
                <a:stCxn id="54" idx="0"/>
              </p:cNvCxnSpPr>
              <p:nvPr/>
            </p:nvCxnSpPr>
            <p:spPr>
              <a:xfrm>
                <a:off x="1728098" y="5576341"/>
                <a:ext cx="389744" cy="29980"/>
              </a:xfrm>
              <a:prstGeom prst="line">
                <a:avLst/>
              </a:prstGeom>
              <a:noFill/>
              <a:ln w="127000" cap="flat" cmpd="sng" algn="ctr">
                <a:solidFill>
                  <a:srgbClr val="F79646">
                    <a:lumMod val="75000"/>
                  </a:srgbClr>
                </a:solidFill>
                <a:prstDash val="solid"/>
              </a:ln>
              <a:effectLst/>
            </p:spPr>
          </p:cxnSp>
          <p:sp>
            <p:nvSpPr>
              <p:cNvPr id="57" name="椭圆 56"/>
              <p:cNvSpPr/>
              <p:nvPr/>
            </p:nvSpPr>
            <p:spPr>
              <a:xfrm>
                <a:off x="1495335" y="5373216"/>
                <a:ext cx="203125" cy="203125"/>
              </a:xfrm>
              <a:prstGeom prst="ellipse">
                <a:avLst/>
              </a:prstGeom>
              <a:solidFill>
                <a:srgbClr val="F79646">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nvGrpSpPr>
            <p:cNvPr id="49" name="组合 48"/>
            <p:cNvGrpSpPr/>
            <p:nvPr/>
          </p:nvGrpSpPr>
          <p:grpSpPr>
            <a:xfrm>
              <a:off x="2195736" y="5073413"/>
              <a:ext cx="883481" cy="772751"/>
              <a:chOff x="1495335" y="5373216"/>
              <a:chExt cx="883481" cy="772751"/>
            </a:xfrm>
          </p:grpSpPr>
          <p:sp>
            <p:nvSpPr>
              <p:cNvPr id="50" name="任意多边形 49"/>
              <p:cNvSpPr/>
              <p:nvPr/>
            </p:nvSpPr>
            <p:spPr>
              <a:xfrm>
                <a:off x="1728098" y="5576341"/>
                <a:ext cx="269823" cy="56962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rgbClr val="F79646">
                    <a:lumMod val="75000"/>
                  </a:srgbClr>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1" name="任意多边形 50"/>
              <p:cNvSpPr/>
              <p:nvPr/>
            </p:nvSpPr>
            <p:spPr>
              <a:xfrm>
                <a:off x="1967941" y="5786203"/>
                <a:ext cx="410875" cy="359764"/>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rgbClr val="F79646">
                    <a:lumMod val="75000"/>
                  </a:srgbClr>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cxnSp>
            <p:nvCxnSpPr>
              <p:cNvPr id="52" name="直接连接符 51"/>
              <p:cNvCxnSpPr>
                <a:stCxn id="50" idx="0"/>
              </p:cNvCxnSpPr>
              <p:nvPr/>
            </p:nvCxnSpPr>
            <p:spPr>
              <a:xfrm>
                <a:off x="1728098" y="5576341"/>
                <a:ext cx="389744" cy="29980"/>
              </a:xfrm>
              <a:prstGeom prst="line">
                <a:avLst/>
              </a:prstGeom>
              <a:noFill/>
              <a:ln w="127000" cap="flat" cmpd="sng" algn="ctr">
                <a:solidFill>
                  <a:srgbClr val="F79646">
                    <a:lumMod val="75000"/>
                  </a:srgbClr>
                </a:solidFill>
                <a:prstDash val="solid"/>
              </a:ln>
              <a:effectLst/>
            </p:spPr>
          </p:cxnSp>
          <p:sp>
            <p:nvSpPr>
              <p:cNvPr id="53" name="椭圆 52"/>
              <p:cNvSpPr/>
              <p:nvPr/>
            </p:nvSpPr>
            <p:spPr>
              <a:xfrm>
                <a:off x="1495335" y="5373216"/>
                <a:ext cx="203125" cy="203125"/>
              </a:xfrm>
              <a:prstGeom prst="ellipse">
                <a:avLst/>
              </a:prstGeom>
              <a:solidFill>
                <a:srgbClr val="F79646">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grpSp>
        <p:nvGrpSpPr>
          <p:cNvPr id="62" name="组合 61"/>
          <p:cNvGrpSpPr/>
          <p:nvPr/>
        </p:nvGrpSpPr>
        <p:grpSpPr>
          <a:xfrm flipH="1">
            <a:off x="7247857" y="5587723"/>
            <a:ext cx="2950464" cy="1290217"/>
            <a:chOff x="1312255" y="5073413"/>
            <a:chExt cx="1766962" cy="772751"/>
          </a:xfrm>
        </p:grpSpPr>
        <p:grpSp>
          <p:nvGrpSpPr>
            <p:cNvPr id="63" name="组合 62"/>
            <p:cNvGrpSpPr/>
            <p:nvPr/>
          </p:nvGrpSpPr>
          <p:grpSpPr>
            <a:xfrm>
              <a:off x="1312255" y="5073413"/>
              <a:ext cx="883481" cy="772751"/>
              <a:chOff x="1495335" y="5373216"/>
              <a:chExt cx="883481" cy="772751"/>
            </a:xfrm>
          </p:grpSpPr>
          <p:sp>
            <p:nvSpPr>
              <p:cNvPr id="74" name="任意多边形 73"/>
              <p:cNvSpPr/>
              <p:nvPr/>
            </p:nvSpPr>
            <p:spPr>
              <a:xfrm>
                <a:off x="1728098" y="5576341"/>
                <a:ext cx="269823" cy="56962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rgbClr val="4BACC6"/>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75" name="任意多边形 74"/>
              <p:cNvSpPr/>
              <p:nvPr/>
            </p:nvSpPr>
            <p:spPr>
              <a:xfrm>
                <a:off x="1967941" y="5786203"/>
                <a:ext cx="410875" cy="359764"/>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rgbClr val="4BACC6"/>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cxnSp>
            <p:nvCxnSpPr>
              <p:cNvPr id="76" name="直接连接符 75"/>
              <p:cNvCxnSpPr>
                <a:stCxn id="74" idx="0"/>
              </p:cNvCxnSpPr>
              <p:nvPr/>
            </p:nvCxnSpPr>
            <p:spPr>
              <a:xfrm>
                <a:off x="1728098" y="5576341"/>
                <a:ext cx="389744" cy="29980"/>
              </a:xfrm>
              <a:prstGeom prst="line">
                <a:avLst/>
              </a:prstGeom>
              <a:noFill/>
              <a:ln w="127000" cap="flat" cmpd="sng" algn="ctr">
                <a:solidFill>
                  <a:srgbClr val="4BACC6"/>
                </a:solidFill>
                <a:prstDash val="solid"/>
              </a:ln>
              <a:effectLst/>
            </p:spPr>
          </p:cxnSp>
          <p:sp>
            <p:nvSpPr>
              <p:cNvPr id="77" name="椭圆 76"/>
              <p:cNvSpPr/>
              <p:nvPr/>
            </p:nvSpPr>
            <p:spPr>
              <a:xfrm>
                <a:off x="1495335" y="5373216"/>
                <a:ext cx="203125" cy="203125"/>
              </a:xfrm>
              <a:prstGeom prst="ellipse">
                <a:avLst/>
              </a:prstGeom>
              <a:solidFill>
                <a:srgbClr val="4BACC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nvGrpSpPr>
            <p:cNvPr id="64" name="组合 63"/>
            <p:cNvGrpSpPr/>
            <p:nvPr/>
          </p:nvGrpSpPr>
          <p:grpSpPr>
            <a:xfrm>
              <a:off x="1763688" y="5073413"/>
              <a:ext cx="883481" cy="772751"/>
              <a:chOff x="1495335" y="5373216"/>
              <a:chExt cx="883481" cy="772751"/>
            </a:xfrm>
          </p:grpSpPr>
          <p:sp>
            <p:nvSpPr>
              <p:cNvPr id="70" name="任意多边形 69"/>
              <p:cNvSpPr/>
              <p:nvPr/>
            </p:nvSpPr>
            <p:spPr>
              <a:xfrm>
                <a:off x="1728098" y="5576341"/>
                <a:ext cx="269823" cy="56962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rgbClr val="4BACC6"/>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71" name="任意多边形 70"/>
              <p:cNvSpPr/>
              <p:nvPr/>
            </p:nvSpPr>
            <p:spPr>
              <a:xfrm>
                <a:off x="1967941" y="5786203"/>
                <a:ext cx="410875" cy="359764"/>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rgbClr val="4BACC6"/>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cxnSp>
            <p:nvCxnSpPr>
              <p:cNvPr id="72" name="直接连接符 71"/>
              <p:cNvCxnSpPr>
                <a:stCxn id="70" idx="0"/>
              </p:cNvCxnSpPr>
              <p:nvPr/>
            </p:nvCxnSpPr>
            <p:spPr>
              <a:xfrm>
                <a:off x="1728098" y="5576341"/>
                <a:ext cx="389744" cy="29980"/>
              </a:xfrm>
              <a:prstGeom prst="line">
                <a:avLst/>
              </a:prstGeom>
              <a:noFill/>
              <a:ln w="127000" cap="flat" cmpd="sng" algn="ctr">
                <a:solidFill>
                  <a:srgbClr val="4BACC6"/>
                </a:solidFill>
                <a:prstDash val="solid"/>
              </a:ln>
              <a:effectLst/>
            </p:spPr>
          </p:cxnSp>
          <p:sp>
            <p:nvSpPr>
              <p:cNvPr id="73" name="椭圆 72"/>
              <p:cNvSpPr/>
              <p:nvPr/>
            </p:nvSpPr>
            <p:spPr>
              <a:xfrm>
                <a:off x="1495335" y="5373216"/>
                <a:ext cx="203125" cy="203125"/>
              </a:xfrm>
              <a:prstGeom prst="ellipse">
                <a:avLst/>
              </a:prstGeom>
              <a:solidFill>
                <a:srgbClr val="4BACC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nvGrpSpPr>
            <p:cNvPr id="65" name="组合 64"/>
            <p:cNvGrpSpPr/>
            <p:nvPr/>
          </p:nvGrpSpPr>
          <p:grpSpPr>
            <a:xfrm>
              <a:off x="2195736" y="5073413"/>
              <a:ext cx="883481" cy="772751"/>
              <a:chOff x="1495335" y="5373216"/>
              <a:chExt cx="883481" cy="772751"/>
            </a:xfrm>
          </p:grpSpPr>
          <p:sp>
            <p:nvSpPr>
              <p:cNvPr id="66" name="任意多边形 65"/>
              <p:cNvSpPr/>
              <p:nvPr/>
            </p:nvSpPr>
            <p:spPr>
              <a:xfrm>
                <a:off x="1728098" y="5576341"/>
                <a:ext cx="269823" cy="56962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rgbClr val="4BACC6"/>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7" name="任意多边形 66"/>
              <p:cNvSpPr/>
              <p:nvPr/>
            </p:nvSpPr>
            <p:spPr>
              <a:xfrm>
                <a:off x="1967941" y="5786203"/>
                <a:ext cx="410875" cy="359764"/>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rgbClr val="4BACC6"/>
                </a:solidFill>
                <a:prstDash val="solid"/>
              </a:ln>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cxnSp>
            <p:nvCxnSpPr>
              <p:cNvPr id="68" name="直接连接符 67"/>
              <p:cNvCxnSpPr>
                <a:stCxn id="66" idx="0"/>
              </p:cNvCxnSpPr>
              <p:nvPr/>
            </p:nvCxnSpPr>
            <p:spPr>
              <a:xfrm>
                <a:off x="1728098" y="5576341"/>
                <a:ext cx="389744" cy="29980"/>
              </a:xfrm>
              <a:prstGeom prst="line">
                <a:avLst/>
              </a:prstGeom>
              <a:noFill/>
              <a:ln w="127000" cap="flat" cmpd="sng" algn="ctr">
                <a:solidFill>
                  <a:srgbClr val="4BACC6"/>
                </a:solidFill>
                <a:prstDash val="solid"/>
              </a:ln>
              <a:effectLst/>
            </p:spPr>
          </p:cxnSp>
          <p:sp>
            <p:nvSpPr>
              <p:cNvPr id="69" name="椭圆 68"/>
              <p:cNvSpPr/>
              <p:nvPr/>
            </p:nvSpPr>
            <p:spPr>
              <a:xfrm>
                <a:off x="1495335" y="5373216"/>
                <a:ext cx="203125" cy="203125"/>
              </a:xfrm>
              <a:prstGeom prst="ellipse">
                <a:avLst/>
              </a:prstGeom>
              <a:solidFill>
                <a:srgbClr val="4BACC6"/>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sp>
        <p:nvSpPr>
          <p:cNvPr id="78" name="椭圆形标注 77"/>
          <p:cNvSpPr/>
          <p:nvPr/>
        </p:nvSpPr>
        <p:spPr>
          <a:xfrm>
            <a:off x="1133552" y="2160145"/>
            <a:ext cx="3854793" cy="2630099"/>
          </a:xfrm>
          <a:prstGeom prst="wedgeEllipseCallout">
            <a:avLst>
              <a:gd name="adj1" fmla="val -22901"/>
              <a:gd name="adj2" fmla="val 64006"/>
            </a:avLst>
          </a:prstGeom>
          <a:solidFill>
            <a:srgbClr val="F79646">
              <a:lumMod val="75000"/>
            </a:srgbClr>
          </a:solidFill>
          <a:ln w="57150" cap="flat" cmpd="sng" algn="ctr">
            <a:solidFill>
              <a:sysClr val="window" lastClr="FFFFFF"/>
            </a:solidFill>
            <a:prstDash val="solid"/>
          </a:ln>
          <a:effectLst>
            <a:outerShdw blurRad="114300" sx="104000" sy="104000" algn="ctr" rotWithShape="0">
              <a:prstClr val="black">
                <a:alpha val="26000"/>
              </a:prstClr>
            </a:out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79" name="椭圆形标注 78"/>
          <p:cNvSpPr/>
          <p:nvPr/>
        </p:nvSpPr>
        <p:spPr>
          <a:xfrm flipH="1">
            <a:off x="6443002" y="2160141"/>
            <a:ext cx="3854793" cy="2630099"/>
          </a:xfrm>
          <a:prstGeom prst="wedgeEllipseCallout">
            <a:avLst>
              <a:gd name="adj1" fmla="val -22901"/>
              <a:gd name="adj2" fmla="val 64006"/>
            </a:avLst>
          </a:prstGeom>
          <a:solidFill>
            <a:srgbClr val="4BACC6"/>
          </a:solidFill>
          <a:ln w="57150" cap="flat" cmpd="sng" algn="ctr">
            <a:solidFill>
              <a:sysClr val="window" lastClr="FFFFFF"/>
            </a:solidFill>
            <a:prstDash val="solid"/>
          </a:ln>
          <a:effectLst>
            <a:outerShdw blurRad="114300" sx="104000" sy="104000" algn="ctr" rotWithShape="0">
              <a:prstClr val="black">
                <a:alpha val="26000"/>
              </a:prstClr>
            </a:out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80" name="TextBox 79"/>
          <p:cNvSpPr txBox="1"/>
          <p:nvPr/>
        </p:nvSpPr>
        <p:spPr>
          <a:xfrm flipH="1">
            <a:off x="1908252" y="2613779"/>
            <a:ext cx="2348395" cy="42656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 lastClr="FFFFFF"/>
                </a:solidFill>
                <a:latin typeface="Arial Rounded MT Bold" pitchFamily="34" charset="0"/>
                <a:cs typeface="Times New Roman" pitchFamily="18" charset="0"/>
              </a:rPr>
              <a:t>YOUR TEXT</a:t>
            </a:r>
            <a:endParaRPr lang="zh-CN" altLang="en-US" sz="2500" dirty="0">
              <a:solidFill>
                <a:sysClr val="window" lastClr="FFFFFF"/>
              </a:solidFill>
              <a:latin typeface="Arial Rounded MT Bold" pitchFamily="34" charset="0"/>
              <a:cs typeface="Times New Roman" pitchFamily="18" charset="0"/>
            </a:endParaRPr>
          </a:p>
        </p:txBody>
      </p:sp>
      <p:sp>
        <p:nvSpPr>
          <p:cNvPr id="81" name="TextBox 80"/>
          <p:cNvSpPr txBox="1"/>
          <p:nvPr/>
        </p:nvSpPr>
        <p:spPr>
          <a:xfrm>
            <a:off x="1949606" y="3134728"/>
            <a:ext cx="2579247" cy="1224335"/>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Click here to add your text. </a:t>
            </a:r>
            <a:endParaRPr lang="en-US" kern="0" dirty="0">
              <a:solidFill>
                <a:sysClr val="window" lastClr="FFFFFF"/>
              </a:solidFill>
              <a:latin typeface="Arial Rounded MT Bold" pitchFamily="34" charset="0"/>
              <a:ea typeface="宋体" charset="-122"/>
            </a:endParaRPr>
          </a:p>
        </p:txBody>
      </p:sp>
      <p:sp>
        <p:nvSpPr>
          <p:cNvPr id="82" name="TextBox 81"/>
          <p:cNvSpPr txBox="1"/>
          <p:nvPr/>
        </p:nvSpPr>
        <p:spPr>
          <a:xfrm flipH="1">
            <a:off x="7096127" y="2705238"/>
            <a:ext cx="2348395" cy="42656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ysClr val="window" lastClr="FFFFFF"/>
                </a:solidFill>
                <a:latin typeface="Arial Rounded MT Bold" pitchFamily="34" charset="0"/>
                <a:cs typeface="Times New Roman" pitchFamily="18" charset="0"/>
              </a:rPr>
              <a:t>YOUR TEXT</a:t>
            </a:r>
            <a:endParaRPr lang="zh-CN" altLang="en-US" sz="2500" dirty="0">
              <a:solidFill>
                <a:sysClr val="window" lastClr="FFFFFF"/>
              </a:solidFill>
              <a:latin typeface="Arial Rounded MT Bold" pitchFamily="34" charset="0"/>
              <a:cs typeface="Times New Roman" pitchFamily="18" charset="0"/>
            </a:endParaRPr>
          </a:p>
        </p:txBody>
      </p:sp>
      <p:sp>
        <p:nvSpPr>
          <p:cNvPr id="83" name="TextBox 82"/>
          <p:cNvSpPr txBox="1"/>
          <p:nvPr/>
        </p:nvSpPr>
        <p:spPr>
          <a:xfrm>
            <a:off x="7137480" y="3226184"/>
            <a:ext cx="2579247" cy="1224335"/>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Click here to add your text. </a:t>
            </a:r>
            <a:endParaRPr lang="en-US" kern="0" dirty="0">
              <a:solidFill>
                <a:sysClr val="window" lastClr="FFFFFF"/>
              </a:solidFill>
              <a:latin typeface="Arial Rounded MT Bold" pitchFamily="34" charset="0"/>
              <a:ea typeface="宋体" charset="-122"/>
            </a:endParaRPr>
          </a:p>
        </p:txBody>
      </p:sp>
    </p:spTree>
    <p:extLst>
      <p:ext uri="{BB962C8B-B14F-4D97-AF65-F5344CB8AC3E}">
        <p14:creationId xmlns:p14="http://schemas.microsoft.com/office/powerpoint/2010/main" val="2015459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65"/>
          <p:cNvSpPr>
            <a:spLocks noChangeArrowheads="1"/>
          </p:cNvSpPr>
          <p:nvPr/>
        </p:nvSpPr>
        <p:spPr bwMode="auto">
          <a:xfrm rot="10800000" flipV="1">
            <a:off x="5936588" y="6245054"/>
            <a:ext cx="2937483" cy="30384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kern="0">
              <a:solidFill>
                <a:sysClr val="windowText" lastClr="000000"/>
              </a:solidFill>
              <a:ea typeface="宋体"/>
            </a:endParaRPr>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9068" y="2839326"/>
            <a:ext cx="3383092" cy="3557648"/>
          </a:xfrm>
          <a:prstGeom prst="rect">
            <a:avLst/>
          </a:prstGeom>
        </p:spPr>
      </p:pic>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4600" y="1965667"/>
            <a:ext cx="4504758" cy="4739510"/>
          </a:xfrm>
          <a:prstGeom prst="rect">
            <a:avLst/>
          </a:prstGeom>
        </p:spPr>
      </p:pic>
      <p:sp>
        <p:nvSpPr>
          <p:cNvPr id="13" name="Oval 65"/>
          <p:cNvSpPr>
            <a:spLocks noChangeArrowheads="1"/>
          </p:cNvSpPr>
          <p:nvPr/>
        </p:nvSpPr>
        <p:spPr bwMode="auto">
          <a:xfrm rot="10800000" flipV="1">
            <a:off x="3585676" y="6524593"/>
            <a:ext cx="2937483" cy="303841"/>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kern="0">
              <a:solidFill>
                <a:sysClr val="windowText" lastClr="000000"/>
              </a:solidFill>
              <a:ea typeface="宋体"/>
            </a:endParaRPr>
          </a:p>
        </p:txBody>
      </p:sp>
      <p:sp>
        <p:nvSpPr>
          <p:cNvPr id="14" name="TextBox 13"/>
          <p:cNvSpPr txBox="1"/>
          <p:nvPr/>
        </p:nvSpPr>
        <p:spPr>
          <a:xfrm rot="20412110">
            <a:off x="4846542" y="5726749"/>
            <a:ext cx="1351356" cy="63955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rgbClr val="C00000"/>
                </a:solidFill>
                <a:effectLst>
                  <a:outerShdw blurRad="50800" dist="38100" dir="5400000" algn="t" rotWithShape="0">
                    <a:sysClr val="window" lastClr="FFFFFF"/>
                  </a:outerShdw>
                </a:effectLst>
                <a:latin typeface="Adidas Unity" pitchFamily="2" charset="0"/>
                <a:cs typeface="Times New Roman" pitchFamily="18" charset="0"/>
              </a:rPr>
              <a:t>text</a:t>
            </a:r>
            <a:endParaRPr lang="zh-CN" altLang="en-US" sz="4000" dirty="0">
              <a:solidFill>
                <a:srgbClr val="C00000"/>
              </a:solidFill>
              <a:effectLst>
                <a:outerShdw blurRad="50800" dist="38100" dir="5400000" algn="t" rotWithShape="0">
                  <a:sysClr val="window" lastClr="FFFFFF"/>
                </a:outerShdw>
              </a:effectLst>
              <a:latin typeface="Adidas Unity" pitchFamily="2" charset="0"/>
              <a:cs typeface="Times New Roman" pitchFamily="18" charset="0"/>
            </a:endParaRPr>
          </a:p>
        </p:txBody>
      </p:sp>
      <p:sp>
        <p:nvSpPr>
          <p:cNvPr id="15" name="TextBox 14"/>
          <p:cNvSpPr txBox="1"/>
          <p:nvPr/>
        </p:nvSpPr>
        <p:spPr>
          <a:xfrm rot="19581376" flipH="1">
            <a:off x="3751204" y="3692538"/>
            <a:ext cx="1559461" cy="1409001"/>
          </a:xfrm>
          <a:prstGeom prst="rect">
            <a:avLst/>
          </a:prstGeom>
          <a:noFill/>
        </p:spPr>
        <p:txBody>
          <a:bodyPr wrap="square" lIns="115214" tIns="57607" rIns="115214" bIns="57607" rtlCol="0">
            <a:spAutoFit/>
          </a:bodyPr>
          <a:lstStyle/>
          <a:p>
            <a:pPr>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a:t>
            </a:r>
          </a:p>
        </p:txBody>
      </p:sp>
      <p:sp>
        <p:nvSpPr>
          <p:cNvPr id="16" name="TextBox 15"/>
          <p:cNvSpPr txBox="1"/>
          <p:nvPr/>
        </p:nvSpPr>
        <p:spPr>
          <a:xfrm rot="525490">
            <a:off x="6606496" y="5675994"/>
            <a:ext cx="1351356" cy="53491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200" dirty="0">
                <a:solidFill>
                  <a:sysClr val="window" lastClr="FFFFFF"/>
                </a:solidFill>
                <a:latin typeface="Adidas Unity" pitchFamily="2" charset="0"/>
                <a:cs typeface="Times New Roman" pitchFamily="18" charset="0"/>
              </a:rPr>
              <a:t>text</a:t>
            </a:r>
            <a:endParaRPr lang="zh-CN" altLang="en-US" sz="3200" dirty="0">
              <a:solidFill>
                <a:sysClr val="window" lastClr="FFFFFF"/>
              </a:solidFill>
              <a:latin typeface="Adidas Unity" pitchFamily="2" charset="0"/>
              <a:cs typeface="Times New Roman" pitchFamily="18" charset="0"/>
            </a:endParaRPr>
          </a:p>
        </p:txBody>
      </p:sp>
      <p:sp>
        <p:nvSpPr>
          <p:cNvPr id="17" name="TextBox 16"/>
          <p:cNvSpPr txBox="1"/>
          <p:nvPr/>
        </p:nvSpPr>
        <p:spPr>
          <a:xfrm rot="1086552" flipH="1">
            <a:off x="7269965" y="4163376"/>
            <a:ext cx="1151180" cy="1193557"/>
          </a:xfrm>
          <a:prstGeom prst="rect">
            <a:avLst/>
          </a:prstGeom>
          <a:noFill/>
        </p:spPr>
        <p:txBody>
          <a:bodyPr wrap="square" lIns="115214" tIns="57607" rIns="115214" bIns="57607" rtlCol="0">
            <a:spAutoFit/>
          </a:bodyPr>
          <a:lstStyle/>
          <a:p>
            <a:pPr>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a:t>
            </a:r>
          </a:p>
        </p:txBody>
      </p:sp>
    </p:spTree>
    <p:extLst>
      <p:ext uri="{BB962C8B-B14F-4D97-AF65-F5344CB8AC3E}">
        <p14:creationId xmlns:p14="http://schemas.microsoft.com/office/powerpoint/2010/main" val="3184108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774294">
            <a:off x="6354212" y="2543979"/>
            <a:ext cx="3700163" cy="1293906"/>
          </a:xfrm>
          <a:prstGeom prst="rect">
            <a:avLst/>
          </a:pr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774294">
            <a:off x="2190421" y="1656085"/>
            <a:ext cx="3700163" cy="1293906"/>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6522" y="5464413"/>
            <a:ext cx="4414044" cy="1543543"/>
          </a:xfrm>
          <a:prstGeom prst="rect">
            <a:avLst/>
          </a:prstGeom>
        </p:spPr>
      </p:pic>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774294">
            <a:off x="1728589" y="4308135"/>
            <a:ext cx="3700163" cy="1293906"/>
          </a:xfrm>
          <a:prstGeom prst="rect">
            <a:avLst/>
          </a:prstGeom>
        </p:spPr>
      </p:pic>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7518" y="2819617"/>
            <a:ext cx="4118654" cy="3825853"/>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419695">
            <a:off x="2440978" y="1984329"/>
            <a:ext cx="3505762" cy="3256533"/>
          </a:xfrm>
          <a:prstGeom prst="rect">
            <a:avLst/>
          </a:prstGeom>
        </p:spPr>
      </p:pic>
      <p:sp>
        <p:nvSpPr>
          <p:cNvPr id="18" name="TextBox 17"/>
          <p:cNvSpPr txBox="1"/>
          <p:nvPr/>
        </p:nvSpPr>
        <p:spPr>
          <a:xfrm>
            <a:off x="3094872" y="2641135"/>
            <a:ext cx="1905464" cy="430271"/>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400" dirty="0">
                <a:solidFill>
                  <a:srgbClr val="DC920E"/>
                </a:solidFill>
                <a:latin typeface="Adidas Unity" pitchFamily="2" charset="0"/>
                <a:cs typeface="Times New Roman" pitchFamily="18" charset="0"/>
              </a:rPr>
              <a:t>Your</a:t>
            </a:r>
            <a:r>
              <a:rPr lang="en-US" altLang="zh-CN" sz="1800" dirty="0">
                <a:solidFill>
                  <a:srgbClr val="DC920E"/>
                </a:solidFill>
                <a:latin typeface="Adidas Unity" pitchFamily="2" charset="0"/>
                <a:cs typeface="Times New Roman" pitchFamily="18" charset="0"/>
              </a:rPr>
              <a:t> </a:t>
            </a:r>
            <a:r>
              <a:rPr lang="en-US" altLang="zh-CN" sz="2400" dirty="0">
                <a:solidFill>
                  <a:srgbClr val="DC920E"/>
                </a:solidFill>
                <a:latin typeface="Adidas Unity" pitchFamily="2" charset="0"/>
                <a:cs typeface="Times New Roman" pitchFamily="18" charset="0"/>
              </a:rPr>
              <a:t>text</a:t>
            </a:r>
            <a:endParaRPr lang="zh-CN" altLang="en-US" sz="2400" dirty="0">
              <a:solidFill>
                <a:srgbClr val="DC920E"/>
              </a:solidFill>
              <a:latin typeface="Adidas Unity" pitchFamily="2" charset="0"/>
              <a:cs typeface="Times New Roman" pitchFamily="18" charset="0"/>
            </a:endParaRPr>
          </a:p>
        </p:txBody>
      </p:sp>
      <p:sp>
        <p:nvSpPr>
          <p:cNvPr id="19" name="TextBox 18"/>
          <p:cNvSpPr txBox="1"/>
          <p:nvPr/>
        </p:nvSpPr>
        <p:spPr>
          <a:xfrm>
            <a:off x="2927423" y="3135100"/>
            <a:ext cx="2284631" cy="1409001"/>
          </a:xfrm>
          <a:prstGeom prst="rect">
            <a:avLst/>
          </a:prstGeom>
          <a:noFill/>
        </p:spPr>
        <p:txBody>
          <a:bodyPr wrap="square" lIns="115214" tIns="57607" rIns="115214" bIns="57607" rtlCol="0">
            <a:spAutoFit/>
          </a:bodyPr>
          <a:lstStyle/>
          <a:p>
            <a:pPr>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a:t>
            </a:r>
          </a:p>
        </p:txBody>
      </p:sp>
      <p:sp>
        <p:nvSpPr>
          <p:cNvPr id="20" name="TextBox 19"/>
          <p:cNvSpPr txBox="1"/>
          <p:nvPr/>
        </p:nvSpPr>
        <p:spPr>
          <a:xfrm>
            <a:off x="6720385" y="3636676"/>
            <a:ext cx="1905464" cy="430271"/>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400" dirty="0">
                <a:solidFill>
                  <a:srgbClr val="DC920E"/>
                </a:solidFill>
                <a:latin typeface="Adidas Unity" pitchFamily="2" charset="0"/>
                <a:cs typeface="Times New Roman" pitchFamily="18" charset="0"/>
              </a:rPr>
              <a:t>Your</a:t>
            </a:r>
            <a:r>
              <a:rPr lang="en-US" altLang="zh-CN" sz="1800" dirty="0">
                <a:solidFill>
                  <a:srgbClr val="DC920E"/>
                </a:solidFill>
                <a:latin typeface="Adidas Unity" pitchFamily="2" charset="0"/>
                <a:cs typeface="Times New Roman" pitchFamily="18" charset="0"/>
              </a:rPr>
              <a:t> </a:t>
            </a:r>
            <a:r>
              <a:rPr lang="en-US" altLang="zh-CN" sz="2400" dirty="0">
                <a:solidFill>
                  <a:srgbClr val="DC920E"/>
                </a:solidFill>
                <a:latin typeface="Adidas Unity" pitchFamily="2" charset="0"/>
                <a:cs typeface="Times New Roman" pitchFamily="18" charset="0"/>
              </a:rPr>
              <a:t>text</a:t>
            </a:r>
            <a:endParaRPr lang="zh-CN" altLang="en-US" sz="2400" dirty="0">
              <a:solidFill>
                <a:srgbClr val="DC920E"/>
              </a:solidFill>
              <a:latin typeface="Adidas Unity" pitchFamily="2" charset="0"/>
              <a:cs typeface="Times New Roman" pitchFamily="18" charset="0"/>
            </a:endParaRPr>
          </a:p>
        </p:txBody>
      </p:sp>
      <p:sp>
        <p:nvSpPr>
          <p:cNvPr id="21" name="TextBox 20"/>
          <p:cNvSpPr txBox="1"/>
          <p:nvPr/>
        </p:nvSpPr>
        <p:spPr>
          <a:xfrm>
            <a:off x="6341217" y="4130639"/>
            <a:ext cx="2822910" cy="1624444"/>
          </a:xfrm>
          <a:prstGeom prst="rect">
            <a:avLst/>
          </a:prstGeom>
          <a:noFill/>
        </p:spPr>
        <p:txBody>
          <a:bodyPr wrap="square" lIns="115214" tIns="57607" rIns="115214" bIns="57607" rtlCol="0">
            <a:spAutoFit/>
          </a:bodyPr>
          <a:lstStyle/>
          <a:p>
            <a:pPr>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Click here to add your text. Click here to add your text. </a:t>
            </a:r>
          </a:p>
        </p:txBody>
      </p:sp>
    </p:spTree>
    <p:extLst>
      <p:ext uri="{BB962C8B-B14F-4D97-AF65-F5344CB8AC3E}">
        <p14:creationId xmlns:p14="http://schemas.microsoft.com/office/powerpoint/2010/main" val="2849953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立方体 11"/>
          <p:cNvSpPr/>
          <p:nvPr/>
        </p:nvSpPr>
        <p:spPr>
          <a:xfrm>
            <a:off x="926602" y="4130556"/>
            <a:ext cx="9846430" cy="2534491"/>
          </a:xfrm>
          <a:prstGeom prst="cube">
            <a:avLst>
              <a:gd name="adj" fmla="val 89307"/>
            </a:avLst>
          </a:prstGeom>
          <a:solidFill>
            <a:sysClr val="window" lastClr="FFFFFF">
              <a:lumMod val="50000"/>
            </a:sysClr>
          </a:solidFill>
          <a:ln w="19050" cap="flat" cmpd="sng" algn="ctr">
            <a:solidFill>
              <a:sysClr val="window" lastClr="FFFFFF">
                <a:lumMod val="75000"/>
              </a:sysClr>
            </a:solidFill>
            <a:prstDash val="solid"/>
          </a:ln>
          <a:effectLst>
            <a:outerShdw blurRad="50800" dist="38100" dir="5400000" algn="t" rotWithShape="0">
              <a:prstClr val="black">
                <a:alpha val="40000"/>
              </a:prstClr>
            </a:outerShdw>
            <a:reflection blurRad="6350" stA="77000" endPos="22000" dir="5400000" sy="-100000" algn="bl" rotWithShape="0"/>
          </a:effectLst>
          <a:scene3d>
            <a:camera prst="perspectiveRelaxed"/>
            <a:lightRig rig="threePt" dir="t"/>
          </a:scene3d>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13" name="矩形 2"/>
          <p:cNvSpPr/>
          <p:nvPr/>
        </p:nvSpPr>
        <p:spPr>
          <a:xfrm>
            <a:off x="667135" y="4682296"/>
            <a:ext cx="5775551" cy="1454794"/>
          </a:xfrm>
          <a:custGeom>
            <a:avLst/>
            <a:gdLst>
              <a:gd name="connsiteX0" fmla="*/ 0 w 3456384"/>
              <a:gd name="connsiteY0" fmla="*/ 0 h 1224136"/>
              <a:gd name="connsiteX1" fmla="*/ 3456384 w 3456384"/>
              <a:gd name="connsiteY1" fmla="*/ 0 h 1224136"/>
              <a:gd name="connsiteX2" fmla="*/ 3456384 w 3456384"/>
              <a:gd name="connsiteY2" fmla="*/ 1224136 h 1224136"/>
              <a:gd name="connsiteX3" fmla="*/ 0 w 3456384"/>
              <a:gd name="connsiteY3" fmla="*/ 1224136 h 1224136"/>
              <a:gd name="connsiteX4" fmla="*/ 0 w 3456384"/>
              <a:gd name="connsiteY4" fmla="*/ 0 h 1224136"/>
              <a:gd name="connsiteX0" fmla="*/ 0 w 4919424"/>
              <a:gd name="connsiteY0" fmla="*/ 0 h 1224136"/>
              <a:gd name="connsiteX1" fmla="*/ 4919424 w 4919424"/>
              <a:gd name="connsiteY1" fmla="*/ 0 h 1224136"/>
              <a:gd name="connsiteX2" fmla="*/ 3456384 w 4919424"/>
              <a:gd name="connsiteY2" fmla="*/ 1224136 h 1224136"/>
              <a:gd name="connsiteX3" fmla="*/ 0 w 4919424"/>
              <a:gd name="connsiteY3" fmla="*/ 1224136 h 1224136"/>
              <a:gd name="connsiteX4" fmla="*/ 0 w 4919424"/>
              <a:gd name="connsiteY4" fmla="*/ 0 h 1224136"/>
              <a:gd name="connsiteX0" fmla="*/ 2103120 w 4919424"/>
              <a:gd name="connsiteY0" fmla="*/ 0 h 1224136"/>
              <a:gd name="connsiteX1" fmla="*/ 4919424 w 4919424"/>
              <a:gd name="connsiteY1" fmla="*/ 0 h 1224136"/>
              <a:gd name="connsiteX2" fmla="*/ 3456384 w 4919424"/>
              <a:gd name="connsiteY2" fmla="*/ 1224136 h 1224136"/>
              <a:gd name="connsiteX3" fmla="*/ 0 w 4919424"/>
              <a:gd name="connsiteY3" fmla="*/ 1224136 h 1224136"/>
              <a:gd name="connsiteX4" fmla="*/ 2103120 w 4919424"/>
              <a:gd name="connsiteY4" fmla="*/ 0 h 1224136"/>
              <a:gd name="connsiteX0" fmla="*/ 2133600 w 4949904"/>
              <a:gd name="connsiteY0" fmla="*/ 0 h 1224136"/>
              <a:gd name="connsiteX1" fmla="*/ 4949904 w 4949904"/>
              <a:gd name="connsiteY1" fmla="*/ 0 h 1224136"/>
              <a:gd name="connsiteX2" fmla="*/ 3486864 w 4949904"/>
              <a:gd name="connsiteY2" fmla="*/ 1224136 h 1224136"/>
              <a:gd name="connsiteX3" fmla="*/ 0 w 4949904"/>
              <a:gd name="connsiteY3" fmla="*/ 1102216 h 1224136"/>
              <a:gd name="connsiteX4" fmla="*/ 2133600 w 4949904"/>
              <a:gd name="connsiteY4" fmla="*/ 0 h 1224136"/>
              <a:gd name="connsiteX0" fmla="*/ 2225040 w 5041344"/>
              <a:gd name="connsiteY0" fmla="*/ 0 h 1224136"/>
              <a:gd name="connsiteX1" fmla="*/ 5041344 w 5041344"/>
              <a:gd name="connsiteY1" fmla="*/ 0 h 1224136"/>
              <a:gd name="connsiteX2" fmla="*/ 3578304 w 5041344"/>
              <a:gd name="connsiteY2" fmla="*/ 1224136 h 1224136"/>
              <a:gd name="connsiteX3" fmla="*/ 0 w 5041344"/>
              <a:gd name="connsiteY3" fmla="*/ 1208896 h 1224136"/>
              <a:gd name="connsiteX4" fmla="*/ 2225040 w 5041344"/>
              <a:gd name="connsiteY4" fmla="*/ 0 h 1224136"/>
              <a:gd name="connsiteX0" fmla="*/ 2225040 w 3578304"/>
              <a:gd name="connsiteY0" fmla="*/ 0 h 1224136"/>
              <a:gd name="connsiteX1" fmla="*/ 3578304 w 3578304"/>
              <a:gd name="connsiteY1" fmla="*/ 1224136 h 1224136"/>
              <a:gd name="connsiteX2" fmla="*/ 0 w 3578304"/>
              <a:gd name="connsiteY2" fmla="*/ 1208896 h 1224136"/>
              <a:gd name="connsiteX3" fmla="*/ 2225040 w 3578304"/>
              <a:gd name="connsiteY3" fmla="*/ 0 h 1224136"/>
              <a:gd name="connsiteX0" fmla="*/ 2225040 w 3578304"/>
              <a:gd name="connsiteY0" fmla="*/ 0 h 1269856"/>
              <a:gd name="connsiteX1" fmla="*/ 3578304 w 3578304"/>
              <a:gd name="connsiteY1" fmla="*/ 1269856 h 1269856"/>
              <a:gd name="connsiteX2" fmla="*/ 0 w 3578304"/>
              <a:gd name="connsiteY2" fmla="*/ 1254616 h 1269856"/>
              <a:gd name="connsiteX3" fmla="*/ 2225040 w 3578304"/>
              <a:gd name="connsiteY3" fmla="*/ 0 h 1269856"/>
              <a:gd name="connsiteX0" fmla="*/ 2225040 w 4980384"/>
              <a:gd name="connsiteY0" fmla="*/ 0 h 1254616"/>
              <a:gd name="connsiteX1" fmla="*/ 4980384 w 4980384"/>
              <a:gd name="connsiteY1" fmla="*/ 1239376 h 1254616"/>
              <a:gd name="connsiteX2" fmla="*/ 0 w 4980384"/>
              <a:gd name="connsiteY2" fmla="*/ 1254616 h 1254616"/>
              <a:gd name="connsiteX3" fmla="*/ 2225040 w 4980384"/>
              <a:gd name="connsiteY3" fmla="*/ 0 h 1254616"/>
            </a:gdLst>
            <a:ahLst/>
            <a:cxnLst>
              <a:cxn ang="0">
                <a:pos x="connsiteX0" y="connsiteY0"/>
              </a:cxn>
              <a:cxn ang="0">
                <a:pos x="connsiteX1" y="connsiteY1"/>
              </a:cxn>
              <a:cxn ang="0">
                <a:pos x="connsiteX2" y="connsiteY2"/>
              </a:cxn>
              <a:cxn ang="0">
                <a:pos x="connsiteX3" y="connsiteY3"/>
              </a:cxn>
            </a:cxnLst>
            <a:rect l="l" t="t" r="r" b="b"/>
            <a:pathLst>
              <a:path w="4980384" h="1254616">
                <a:moveTo>
                  <a:pt x="2225040" y="0"/>
                </a:moveTo>
                <a:lnTo>
                  <a:pt x="4980384" y="1239376"/>
                </a:lnTo>
                <a:lnTo>
                  <a:pt x="0" y="1254616"/>
                </a:lnTo>
                <a:lnTo>
                  <a:pt x="2225040" y="0"/>
                </a:lnTo>
                <a:close/>
              </a:path>
            </a:pathLst>
          </a:custGeom>
          <a:solidFill>
            <a:srgbClr val="FFFFFF">
              <a:alpha val="18039"/>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en-US" sz="2000" kern="0">
              <a:solidFill>
                <a:sysClr val="window" lastClr="FFFFFF"/>
              </a:solidFill>
              <a:latin typeface="Calibri"/>
              <a:ea typeface="宋体"/>
            </a:endParaRPr>
          </a:p>
        </p:txBody>
      </p:sp>
      <p:sp>
        <p:nvSpPr>
          <p:cNvPr id="14" name="Oval 65"/>
          <p:cNvSpPr>
            <a:spLocks noChangeArrowheads="1"/>
          </p:cNvSpPr>
          <p:nvPr/>
        </p:nvSpPr>
        <p:spPr bwMode="auto">
          <a:xfrm rot="10800000" flipV="1">
            <a:off x="2208397" y="5420959"/>
            <a:ext cx="3470843" cy="50098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000" kern="0">
              <a:solidFill>
                <a:sysClr val="windowText" lastClr="000000"/>
              </a:solidFill>
              <a:ea typeface="宋体"/>
            </a:endParaRPr>
          </a:p>
        </p:txBody>
      </p:sp>
      <p:pic>
        <p:nvPicPr>
          <p:cNvPr id="15" name="图片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6728" y="2016125"/>
            <a:ext cx="3757715" cy="3757370"/>
          </a:xfrm>
          <a:prstGeom prst="rect">
            <a:avLst/>
          </a:prstGeom>
        </p:spPr>
      </p:pic>
      <p:sp>
        <p:nvSpPr>
          <p:cNvPr id="16" name="Oval 65"/>
          <p:cNvSpPr>
            <a:spLocks noChangeArrowheads="1"/>
          </p:cNvSpPr>
          <p:nvPr/>
        </p:nvSpPr>
        <p:spPr bwMode="auto">
          <a:xfrm rot="10800000" flipV="1">
            <a:off x="5595736" y="5337463"/>
            <a:ext cx="3470843" cy="50098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000" kern="0">
              <a:solidFill>
                <a:sysClr val="windowText" lastClr="000000"/>
              </a:solidFill>
              <a:ea typeface="宋体"/>
            </a:endParaRPr>
          </a:p>
        </p:txBody>
      </p:sp>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3259" y="3082436"/>
            <a:ext cx="2585555" cy="2585317"/>
          </a:xfrm>
          <a:prstGeom prst="rect">
            <a:avLst/>
          </a:prstGeom>
        </p:spPr>
      </p:pic>
      <p:sp>
        <p:nvSpPr>
          <p:cNvPr id="18" name="TextBox 17"/>
          <p:cNvSpPr txBox="1"/>
          <p:nvPr/>
        </p:nvSpPr>
        <p:spPr>
          <a:xfrm flipH="1">
            <a:off x="2799216" y="3050854"/>
            <a:ext cx="2492740" cy="510293"/>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200" dirty="0">
                <a:solidFill>
                  <a:srgbClr val="967200"/>
                </a:solidFill>
                <a:effectLst>
                  <a:glow rad="101600">
                    <a:srgbClr val="D6B90C">
                      <a:alpha val="50000"/>
                    </a:srgbClr>
                  </a:glow>
                </a:effectLst>
                <a:latin typeface="Arial Rounded MT Bold" pitchFamily="34" charset="0"/>
                <a:cs typeface="Times New Roman" pitchFamily="18" charset="0"/>
              </a:rPr>
              <a:t>Your</a:t>
            </a:r>
            <a:r>
              <a:rPr lang="en-US" altLang="zh-CN" sz="2400" dirty="0">
                <a:solidFill>
                  <a:srgbClr val="967200"/>
                </a:solidFill>
                <a:effectLst>
                  <a:glow rad="101600">
                    <a:srgbClr val="D6B90C">
                      <a:alpha val="50000"/>
                    </a:srgbClr>
                  </a:glow>
                </a:effectLst>
                <a:latin typeface="Arial Rounded MT Bold" pitchFamily="34" charset="0"/>
                <a:cs typeface="Times New Roman" pitchFamily="18" charset="0"/>
              </a:rPr>
              <a:t>  </a:t>
            </a:r>
            <a:r>
              <a:rPr lang="en-US" altLang="zh-CN" sz="3200" dirty="0">
                <a:solidFill>
                  <a:srgbClr val="967200"/>
                </a:solidFill>
                <a:effectLst>
                  <a:glow rad="101600">
                    <a:srgbClr val="D6B90C">
                      <a:alpha val="50000"/>
                    </a:srgbClr>
                  </a:glow>
                </a:effectLst>
                <a:latin typeface="Arial Rounded MT Bold" pitchFamily="34" charset="0"/>
                <a:cs typeface="Times New Roman" pitchFamily="18" charset="0"/>
              </a:rPr>
              <a:t>text</a:t>
            </a:r>
            <a:endParaRPr lang="zh-CN" altLang="en-US" sz="3200" dirty="0">
              <a:solidFill>
                <a:srgbClr val="967200"/>
              </a:solidFill>
              <a:effectLst>
                <a:glow rad="101600">
                  <a:srgbClr val="D6B90C">
                    <a:alpha val="50000"/>
                  </a:srgbClr>
                </a:glow>
              </a:effectLst>
              <a:latin typeface="Arial Rounded MT Bold" pitchFamily="34" charset="0"/>
              <a:cs typeface="Times New Roman" pitchFamily="18" charset="0"/>
            </a:endParaRPr>
          </a:p>
        </p:txBody>
      </p:sp>
      <p:sp>
        <p:nvSpPr>
          <p:cNvPr id="19" name="TextBox 18"/>
          <p:cNvSpPr txBox="1"/>
          <p:nvPr/>
        </p:nvSpPr>
        <p:spPr>
          <a:xfrm flipH="1">
            <a:off x="2838259" y="3563821"/>
            <a:ext cx="2421638" cy="1381699"/>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en-US" altLang="zh-CN" sz="1600" kern="0" dirty="0">
                <a:solidFill>
                  <a:sysClr val="windowText" lastClr="000000">
                    <a:lumMod val="85000"/>
                    <a:lumOff val="15000"/>
                  </a:sysClr>
                </a:solidFill>
                <a:ea typeface="微软雅黑" pitchFamily="34" charset="-122"/>
                <a:cs typeface="Arial" pitchFamily="34" charset="0"/>
              </a:rPr>
              <a:t>Click here to add your text. Click here to add your text. Click here to add your text. Click here to add your text. </a:t>
            </a:r>
          </a:p>
        </p:txBody>
      </p:sp>
      <p:sp>
        <p:nvSpPr>
          <p:cNvPr id="20" name="TextBox 19"/>
          <p:cNvSpPr txBox="1"/>
          <p:nvPr/>
        </p:nvSpPr>
        <p:spPr>
          <a:xfrm flipH="1">
            <a:off x="6453359" y="3692435"/>
            <a:ext cx="1729206" cy="42411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400" dirty="0">
                <a:solidFill>
                  <a:srgbClr val="F79646">
                    <a:lumMod val="50000"/>
                  </a:srgbClr>
                </a:solidFill>
                <a:effectLst>
                  <a:glow rad="139700">
                    <a:srgbClr val="F79646">
                      <a:satMod val="175000"/>
                      <a:alpha val="40000"/>
                    </a:srgbClr>
                  </a:glow>
                </a:effectLst>
                <a:latin typeface="Arial Rounded MT Bold" pitchFamily="34" charset="0"/>
                <a:cs typeface="Times New Roman" pitchFamily="18" charset="0"/>
              </a:rPr>
              <a:t>Your</a:t>
            </a:r>
            <a:r>
              <a:rPr lang="en-US" altLang="zh-CN" sz="1800" dirty="0">
                <a:solidFill>
                  <a:srgbClr val="F79646">
                    <a:lumMod val="50000"/>
                  </a:srgbClr>
                </a:solidFill>
                <a:effectLst>
                  <a:glow rad="139700">
                    <a:srgbClr val="F79646">
                      <a:satMod val="175000"/>
                      <a:alpha val="40000"/>
                    </a:srgbClr>
                  </a:glow>
                </a:effectLst>
                <a:latin typeface="Arial Rounded MT Bold" pitchFamily="34" charset="0"/>
                <a:cs typeface="Times New Roman" pitchFamily="18" charset="0"/>
              </a:rPr>
              <a:t>  </a:t>
            </a:r>
            <a:r>
              <a:rPr lang="en-US" altLang="zh-CN" sz="2400" dirty="0">
                <a:solidFill>
                  <a:srgbClr val="F79646">
                    <a:lumMod val="50000"/>
                  </a:srgbClr>
                </a:solidFill>
                <a:effectLst>
                  <a:glow rad="139700">
                    <a:srgbClr val="F79646">
                      <a:satMod val="175000"/>
                      <a:alpha val="40000"/>
                    </a:srgbClr>
                  </a:glow>
                </a:effectLst>
                <a:latin typeface="Arial Rounded MT Bold" pitchFamily="34" charset="0"/>
                <a:cs typeface="Times New Roman" pitchFamily="18" charset="0"/>
              </a:rPr>
              <a:t>text</a:t>
            </a:r>
            <a:endParaRPr lang="zh-CN" altLang="en-US" sz="2400" dirty="0">
              <a:solidFill>
                <a:srgbClr val="F79646">
                  <a:lumMod val="50000"/>
                </a:srgbClr>
              </a:solidFill>
              <a:effectLst>
                <a:glow rad="139700">
                  <a:srgbClr val="F79646">
                    <a:satMod val="175000"/>
                    <a:alpha val="40000"/>
                  </a:srgbClr>
                </a:glow>
              </a:effectLst>
              <a:latin typeface="Arial Rounded MT Bold" pitchFamily="34" charset="0"/>
              <a:cs typeface="Times New Roman" pitchFamily="18" charset="0"/>
            </a:endParaRPr>
          </a:p>
        </p:txBody>
      </p:sp>
      <p:sp>
        <p:nvSpPr>
          <p:cNvPr id="21" name="TextBox 20"/>
          <p:cNvSpPr txBox="1"/>
          <p:nvPr/>
        </p:nvSpPr>
        <p:spPr>
          <a:xfrm flipH="1">
            <a:off x="6297301" y="4168503"/>
            <a:ext cx="2024181" cy="1126773"/>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en-US" altLang="zh-CN" sz="1600" kern="0" dirty="0">
                <a:solidFill>
                  <a:sysClr val="window" lastClr="FFFFFF"/>
                </a:solidFill>
                <a:ea typeface="微软雅黑" pitchFamily="34" charset="-122"/>
                <a:cs typeface="Arial" pitchFamily="34" charset="0"/>
              </a:rPr>
              <a:t>Click here to add your text. Click here to add your text. </a:t>
            </a:r>
          </a:p>
        </p:txBody>
      </p:sp>
    </p:spTree>
    <p:extLst>
      <p:ext uri="{BB962C8B-B14F-4D97-AF65-F5344CB8AC3E}">
        <p14:creationId xmlns:p14="http://schemas.microsoft.com/office/powerpoint/2010/main" val="1837218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l="10877"/>
          <a:stretch/>
        </p:blipFill>
        <p:spPr>
          <a:xfrm>
            <a:off x="1511989" y="1541782"/>
            <a:ext cx="8631893" cy="4775276"/>
          </a:xfrm>
          <a:prstGeom prst="rect">
            <a:avLst/>
          </a:prstGeom>
          <a:noFill/>
        </p:spPr>
      </p:pic>
      <p:sp>
        <p:nvSpPr>
          <p:cNvPr id="8" name="TextBox 7"/>
          <p:cNvSpPr txBox="1"/>
          <p:nvPr/>
        </p:nvSpPr>
        <p:spPr>
          <a:xfrm>
            <a:off x="3995412" y="3528293"/>
            <a:ext cx="1512755" cy="1101224"/>
          </a:xfrm>
          <a:prstGeom prst="rect">
            <a:avLst/>
          </a:prstGeom>
          <a:noFill/>
        </p:spPr>
        <p:txBody>
          <a:bodyPr wrap="square" lIns="115214" tIns="57607" rIns="115214" bIns="57607" rtlCol="0">
            <a:spAutoFit/>
          </a:bodyPr>
          <a:lstStyle>
            <a:defPPr>
              <a:defRPr lang="en-US"/>
            </a:defPPr>
            <a:lvl1pPr marR="0" lvl="0" indent="0" algn="ctr" fontAlgn="auto">
              <a:lnSpc>
                <a:spcPct val="100000"/>
              </a:lnSpc>
              <a:spcBef>
                <a:spcPts val="0"/>
              </a:spcBef>
              <a:spcAft>
                <a:spcPts val="0"/>
              </a:spcAft>
              <a:buClrTx/>
              <a:buSzTx/>
              <a:buFontTx/>
              <a:buNone/>
              <a:tabLst/>
              <a:defRPr kumimoji="0" sz="2000" b="1" i="0" u="none" strike="noStrike" kern="0" cap="none" spc="0" normalizeH="0" baseline="0">
                <a:ln w="18415" cmpd="sng">
                  <a:noFill/>
                  <a:prstDash val="solid"/>
                </a:ln>
                <a:solidFill>
                  <a:schemeClr val="bg1"/>
                </a:solidFill>
                <a:effectLst>
                  <a:glow rad="139700">
                    <a:schemeClr val="accent3">
                      <a:lumMod val="50000"/>
                      <a:alpha val="40000"/>
                    </a:schemeClr>
                  </a:glow>
                </a:effectLst>
                <a:uLnTx/>
                <a:uFillTx/>
                <a:latin typeface="Adidas Unity" pitchFamily="2" charset="0"/>
                <a:ea typeface="微软雅黑" pitchFamily="34" charset="-122"/>
              </a:defRPr>
            </a:lvl1pPr>
          </a:lstStyle>
          <a:p>
            <a:pPr marL="0" marR="0" lvl="0" indent="0" algn="ctr" defTabSz="1152144"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w="18415" cmpd="sng">
                  <a:noFill/>
                  <a:prstDash val="solid"/>
                </a:ln>
                <a:solidFill>
                  <a:sysClr val="window" lastClr="FFFFFF"/>
                </a:solidFill>
                <a:effectLst>
                  <a:glow rad="139700">
                    <a:srgbClr val="9BBB59">
                      <a:lumMod val="50000"/>
                      <a:alpha val="40000"/>
                    </a:srgbClr>
                  </a:glow>
                </a:effectLst>
                <a:uLnTx/>
                <a:uFillTx/>
                <a:latin typeface="微软雅黑" panose="020B0503020204020204" pitchFamily="34" charset="-122"/>
              </a:rPr>
              <a:t>YOUR TEXT</a:t>
            </a:r>
            <a:endParaRPr kumimoji="0" lang="zh-CN" altLang="en-US" sz="3200" b="0" i="0" u="none" strike="noStrike" kern="0" cap="none" spc="0" normalizeH="0" baseline="0" noProof="0" dirty="0">
              <a:ln w="18415" cmpd="sng">
                <a:noFill/>
                <a:prstDash val="solid"/>
              </a:ln>
              <a:solidFill>
                <a:sysClr val="window" lastClr="FFFFFF"/>
              </a:solidFill>
              <a:effectLst>
                <a:glow rad="139700">
                  <a:srgbClr val="9BBB59">
                    <a:lumMod val="50000"/>
                    <a:alpha val="40000"/>
                  </a:srgbClr>
                </a:glow>
              </a:effectLst>
              <a:uLnTx/>
              <a:uFillTx/>
              <a:latin typeface="微软雅黑" panose="020B0503020204020204" pitchFamily="34" charset="-122"/>
            </a:endParaRPr>
          </a:p>
        </p:txBody>
      </p:sp>
      <p:sp>
        <p:nvSpPr>
          <p:cNvPr id="9" name="TextBox 8"/>
          <p:cNvSpPr txBox="1"/>
          <p:nvPr/>
        </p:nvSpPr>
        <p:spPr>
          <a:xfrm>
            <a:off x="7921214" y="2268153"/>
            <a:ext cx="1107767" cy="547226"/>
          </a:xfrm>
          <a:prstGeom prst="rect">
            <a:avLst/>
          </a:prstGeom>
          <a:noFill/>
        </p:spPr>
        <p:txBody>
          <a:bodyPr wrap="square" lIns="115214" tIns="57607" rIns="115214" bIns="57607" rtlCol="0">
            <a:spAutoFit/>
          </a:bodyPr>
          <a:lstStyle>
            <a:defPPr>
              <a:defRPr lang="en-US"/>
            </a:defPPr>
            <a:lvl1pPr marR="0" lvl="0" indent="0" algn="ctr" fontAlgn="auto">
              <a:lnSpc>
                <a:spcPct val="80000"/>
              </a:lnSpc>
              <a:spcBef>
                <a:spcPts val="0"/>
              </a:spcBef>
              <a:spcAft>
                <a:spcPts val="0"/>
              </a:spcAft>
              <a:buClrTx/>
              <a:buSzTx/>
              <a:buFontTx/>
              <a:buNone/>
              <a:tabLst/>
              <a:defRPr kumimoji="0" sz="3600" b="1" i="0" u="none" strike="noStrike" kern="0" cap="none" spc="0" normalizeH="0" baseline="0">
                <a:ln w="18415" cmpd="sng">
                  <a:noFill/>
                  <a:prstDash val="solid"/>
                </a:ln>
                <a:solidFill>
                  <a:schemeClr val="accent6">
                    <a:lumMod val="50000"/>
                  </a:schemeClr>
                </a:solidFill>
                <a:effectLst>
                  <a:outerShdw dist="38100" dir="5400000" algn="t" rotWithShape="0">
                    <a:sysClr val="window" lastClr="FFFFFF">
                      <a:alpha val="40000"/>
                    </a:sysClr>
                  </a:outerShdw>
                </a:effectLst>
                <a:uLnTx/>
                <a:uFillTx/>
                <a:latin typeface="Agency FB" pitchFamily="34" charset="0"/>
                <a:ea typeface="微软雅黑" pitchFamily="34" charset="-122"/>
              </a:defRPr>
            </a:lvl1pPr>
          </a:lstStyle>
          <a:p>
            <a:pPr defTabSz="1152144">
              <a:lnSpc>
                <a:spcPct val="100000"/>
              </a:lnSpc>
              <a:defRPr/>
            </a:pPr>
            <a:r>
              <a:rPr lang="en-US" altLang="zh-CN" sz="1400" b="0" dirty="0">
                <a:solidFill>
                  <a:sysClr val="window" lastClr="FFFFFF"/>
                </a:solidFill>
                <a:effectLst>
                  <a:glow rad="139700">
                    <a:srgbClr val="9BBB59">
                      <a:lumMod val="50000"/>
                      <a:alpha val="40000"/>
                    </a:srgbClr>
                  </a:glow>
                </a:effectLst>
                <a:latin typeface="微软雅黑" panose="020B0503020204020204" pitchFamily="34" charset="-122"/>
              </a:rPr>
              <a:t>YOUR TEXT</a:t>
            </a:r>
            <a:endParaRPr lang="zh-CN" altLang="en-US" sz="1400" b="0" dirty="0">
              <a:solidFill>
                <a:sysClr val="window" lastClr="FFFFFF"/>
              </a:solidFill>
              <a:effectLst>
                <a:glow rad="139700">
                  <a:srgbClr val="9BBB59">
                    <a:lumMod val="50000"/>
                    <a:alpha val="40000"/>
                  </a:srgbClr>
                </a:glow>
              </a:effectLst>
              <a:latin typeface="微软雅黑" panose="020B0503020204020204" pitchFamily="34" charset="-122"/>
            </a:endParaRPr>
          </a:p>
        </p:txBody>
      </p:sp>
      <p:sp>
        <p:nvSpPr>
          <p:cNvPr id="10" name="TextBox 9"/>
          <p:cNvSpPr txBox="1"/>
          <p:nvPr/>
        </p:nvSpPr>
        <p:spPr>
          <a:xfrm flipH="1">
            <a:off x="3520654" y="6051563"/>
            <a:ext cx="3165049" cy="119355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a:t>
            </a:r>
          </a:p>
        </p:txBody>
      </p:sp>
      <p:sp>
        <p:nvSpPr>
          <p:cNvPr id="11" name="TextBox 10"/>
          <p:cNvSpPr txBox="1"/>
          <p:nvPr/>
        </p:nvSpPr>
        <p:spPr>
          <a:xfrm flipH="1">
            <a:off x="8347354" y="3503801"/>
            <a:ext cx="1797104" cy="2270775"/>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Click here to add your text. </a:t>
            </a:r>
          </a:p>
        </p:txBody>
      </p:sp>
    </p:spTree>
    <p:extLst>
      <p:ext uri="{BB962C8B-B14F-4D97-AF65-F5344CB8AC3E}">
        <p14:creationId xmlns:p14="http://schemas.microsoft.com/office/powerpoint/2010/main" val="2892228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23077</TotalTime>
  <Words>548</Words>
  <Application>Microsoft Office PowerPoint</Application>
  <PresentationFormat>自定义</PresentationFormat>
  <Paragraphs>37</Paragraphs>
  <Slides>6</Slides>
  <Notes>0</Notes>
  <HiddenSlides>0</HiddenSlides>
  <MMClips>0</MMClips>
  <ScaleCrop>false</ScaleCrop>
  <HeadingPairs>
    <vt:vector size="4" baseType="variant">
      <vt:variant>
        <vt:lpstr>主题</vt:lpstr>
      </vt:variant>
      <vt:variant>
        <vt:i4>2</vt:i4>
      </vt:variant>
      <vt:variant>
        <vt:lpstr>幻灯片标题</vt:lpstr>
      </vt:variant>
      <vt:variant>
        <vt:i4>6</vt:i4>
      </vt:variant>
    </vt:vector>
  </HeadingPairs>
  <TitlesOfParts>
    <vt:vector size="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1370</cp:revision>
  <dcterms:created xsi:type="dcterms:W3CDTF">2009-02-11T05:37:22Z</dcterms:created>
  <dcterms:modified xsi:type="dcterms:W3CDTF">2019-08-30T14:00:56Z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