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10"/>
  </p:notesMasterIdLst>
  <p:handoutMasterIdLst>
    <p:handoutMasterId r:id="rId11"/>
  </p:handoutMasterIdLst>
  <p:sldIdLst>
    <p:sldId id="463" r:id="rId3"/>
    <p:sldId id="464" r:id="rId4"/>
    <p:sldId id="465" r:id="rId5"/>
    <p:sldId id="466" r:id="rId6"/>
    <p:sldId id="462" r:id="rId7"/>
    <p:sldId id="461" r:id="rId8"/>
    <p:sldId id="359" r:id="rId9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3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5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6246495" y="3175084"/>
            <a:ext cx="4414239" cy="378426"/>
            <a:chOff x="0" y="4648783"/>
            <a:chExt cx="9161140" cy="227143"/>
          </a:xfrm>
        </p:grpSpPr>
        <p:sp>
          <p:nvSpPr>
            <p:cNvPr id="15" name="矩形 14"/>
            <p:cNvSpPr/>
            <p:nvPr/>
          </p:nvSpPr>
          <p:spPr>
            <a:xfrm flipV="1">
              <a:off x="0" y="4648783"/>
              <a:ext cx="9144000" cy="28800"/>
            </a:xfrm>
            <a:prstGeom prst="rect">
              <a:avLst/>
            </a:prstGeom>
            <a:gradFill>
              <a:gsLst>
                <a:gs pos="49628">
                  <a:sysClr val="windowText" lastClr="000000">
                    <a:lumMod val="65000"/>
                    <a:lumOff val="35000"/>
                  </a:sysClr>
                </a:gs>
                <a:gs pos="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6" name="椭圆 3"/>
            <p:cNvSpPr/>
            <p:nvPr/>
          </p:nvSpPr>
          <p:spPr>
            <a:xfrm flipV="1">
              <a:off x="0" y="4653136"/>
              <a:ext cx="9161140" cy="222790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50000"/>
                    <a:alpha val="27000"/>
                  </a:sysClr>
                </a:gs>
                <a:gs pos="2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93125" y="3175084"/>
            <a:ext cx="4414239" cy="378426"/>
            <a:chOff x="0" y="4648783"/>
            <a:chExt cx="9161140" cy="227143"/>
          </a:xfrm>
        </p:grpSpPr>
        <p:sp>
          <p:nvSpPr>
            <p:cNvPr id="18" name="矩形 17"/>
            <p:cNvSpPr/>
            <p:nvPr/>
          </p:nvSpPr>
          <p:spPr>
            <a:xfrm flipV="1">
              <a:off x="0" y="4648783"/>
              <a:ext cx="9144000" cy="28800"/>
            </a:xfrm>
            <a:prstGeom prst="rect">
              <a:avLst/>
            </a:prstGeom>
            <a:gradFill>
              <a:gsLst>
                <a:gs pos="49628">
                  <a:sysClr val="windowText" lastClr="000000">
                    <a:lumMod val="65000"/>
                    <a:lumOff val="35000"/>
                  </a:sysClr>
                </a:gs>
                <a:gs pos="2000">
                  <a:sysClr val="window" lastClr="FFFFFF">
                    <a:lumMod val="95000"/>
                  </a:sysClr>
                </a:gs>
                <a:gs pos="100000">
                  <a:sysClr val="window" lastClr="FFFFFF">
                    <a:lumMod val="95000"/>
                  </a:sysClr>
                </a:gs>
              </a:gsLst>
              <a:lin ang="108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  <p:sp>
          <p:nvSpPr>
            <p:cNvPr id="19" name="椭圆 3"/>
            <p:cNvSpPr/>
            <p:nvPr/>
          </p:nvSpPr>
          <p:spPr>
            <a:xfrm flipV="1">
              <a:off x="0" y="4653136"/>
              <a:ext cx="9161140" cy="222790"/>
            </a:xfrm>
            <a:custGeom>
              <a:avLst/>
              <a:gdLst/>
              <a:ahLst/>
              <a:cxnLst/>
              <a:rect l="l" t="t" r="r" b="b"/>
              <a:pathLst>
                <a:path w="5967726" h="372256">
                  <a:moveTo>
                    <a:pt x="2983863" y="0"/>
                  </a:moveTo>
                  <a:cubicBezTo>
                    <a:pt x="4505610" y="0"/>
                    <a:pt x="5763890" y="161740"/>
                    <a:pt x="5967726" y="372256"/>
                  </a:cubicBezTo>
                  <a:lnTo>
                    <a:pt x="0" y="372256"/>
                  </a:lnTo>
                  <a:cubicBezTo>
                    <a:pt x="203837" y="161740"/>
                    <a:pt x="1462116" y="0"/>
                    <a:pt x="2983863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ysClr val="window" lastClr="FFFFFF">
                    <a:lumMod val="50000"/>
                    <a:alpha val="27000"/>
                  </a:sysClr>
                </a:gs>
                <a:gs pos="26000">
                  <a:sysClr val="window" lastClr="FFFFFF">
                    <a:lumMod val="95000"/>
                    <a:alpha val="0"/>
                  </a:sysClr>
                </a:gs>
              </a:gsLst>
              <a:lin ang="54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>
                <a:solidFill>
                  <a:sysClr val="window" lastClr="FFFFFF"/>
                </a:solidFill>
                <a:latin typeface="Calibri"/>
                <a:ea typeface="宋体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07" y="2324395"/>
            <a:ext cx="2753796" cy="217611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781" y="2337332"/>
            <a:ext cx="2722052" cy="214730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266542" y="2929394"/>
            <a:ext cx="1872320" cy="57646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24073" y="2929394"/>
            <a:ext cx="1872320" cy="57646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3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57517" y="3476466"/>
            <a:ext cx="2543525" cy="335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10886" y="3476466"/>
            <a:ext cx="2543525" cy="335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4935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65"/>
          <p:cNvSpPr>
            <a:spLocks noChangeArrowheads="1"/>
          </p:cNvSpPr>
          <p:nvPr/>
        </p:nvSpPr>
        <p:spPr bwMode="auto">
          <a:xfrm>
            <a:off x="3892117" y="6096428"/>
            <a:ext cx="3788090" cy="396084"/>
          </a:xfrm>
          <a:prstGeom prst="ellipse">
            <a:avLst/>
          </a:prstGeom>
          <a:gradFill rotWithShape="1">
            <a:gsLst>
              <a:gs pos="0">
                <a:srgbClr val="EEECE1">
                  <a:gamma/>
                  <a:shade val="46275"/>
                  <a:invGamma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21" name="Oval 65"/>
          <p:cNvSpPr>
            <a:spLocks noChangeArrowheads="1"/>
          </p:cNvSpPr>
          <p:nvPr/>
        </p:nvSpPr>
        <p:spPr bwMode="auto">
          <a:xfrm>
            <a:off x="7417054" y="6101741"/>
            <a:ext cx="3788090" cy="396084"/>
          </a:xfrm>
          <a:prstGeom prst="ellipse">
            <a:avLst/>
          </a:prstGeom>
          <a:gradFill rotWithShape="1">
            <a:gsLst>
              <a:gs pos="0">
                <a:srgbClr val="EEECE1">
                  <a:gamma/>
                  <a:shade val="46275"/>
                  <a:invGamma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22" name="Oval 65"/>
          <p:cNvSpPr>
            <a:spLocks noChangeArrowheads="1"/>
          </p:cNvSpPr>
          <p:nvPr/>
        </p:nvSpPr>
        <p:spPr bwMode="auto">
          <a:xfrm>
            <a:off x="504312" y="6084478"/>
            <a:ext cx="3788090" cy="396084"/>
          </a:xfrm>
          <a:prstGeom prst="ellipse">
            <a:avLst/>
          </a:prstGeom>
          <a:gradFill rotWithShape="1">
            <a:gsLst>
              <a:gs pos="0">
                <a:srgbClr val="EEECE1">
                  <a:gamma/>
                  <a:shade val="46275"/>
                  <a:invGamma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26" y="2926482"/>
            <a:ext cx="2810259" cy="33445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3127" y="2926482"/>
            <a:ext cx="2810259" cy="33445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427" y="2926482"/>
            <a:ext cx="2810259" cy="3344538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6" name="圆角矩形 25"/>
          <p:cNvSpPr/>
          <p:nvPr/>
        </p:nvSpPr>
        <p:spPr>
          <a:xfrm>
            <a:off x="1465458" y="5753782"/>
            <a:ext cx="1810493" cy="38112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ADADAD"/>
              </a:gs>
              <a:gs pos="50000">
                <a:sysClr val="window" lastClr="FFFFFF">
                  <a:lumMod val="95000"/>
                  <a:shade val="67500"/>
                  <a:satMod val="11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4942094" y="5730077"/>
            <a:ext cx="1810493" cy="38112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ADADAD"/>
              </a:gs>
              <a:gs pos="50000">
                <a:sysClr val="window" lastClr="FFFFFF">
                  <a:lumMod val="95000"/>
                  <a:shade val="67500"/>
                  <a:satMod val="11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8449955" y="5753782"/>
            <a:ext cx="1810493" cy="381121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ADADAD"/>
              </a:gs>
              <a:gs pos="50000">
                <a:sysClr val="window" lastClr="FFFFFF">
                  <a:lumMod val="95000"/>
                  <a:shade val="67500"/>
                  <a:satMod val="115000"/>
                </a:sysClr>
              </a:gs>
              <a:gs pos="100000">
                <a:sysClr val="window" lastClr="FFFFFF">
                  <a:lumMod val="95000"/>
                  <a:shade val="100000"/>
                  <a:satMod val="115000"/>
                </a:sysClr>
              </a:gs>
            </a:gsLst>
            <a:lin ang="16200000" scaled="1"/>
            <a:tileRect/>
          </a:gradFill>
          <a:ln w="254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29" name="TextBox 28"/>
          <p:cNvSpPr txBox="1"/>
          <p:nvPr/>
        </p:nvSpPr>
        <p:spPr>
          <a:xfrm rot="18494414">
            <a:off x="777675" y="3287261"/>
            <a:ext cx="1258128" cy="50416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30" name="TextBox 29"/>
          <p:cNvSpPr txBox="1"/>
          <p:nvPr/>
        </p:nvSpPr>
        <p:spPr>
          <a:xfrm rot="18494414">
            <a:off x="4282369" y="3250640"/>
            <a:ext cx="1258128" cy="50416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31" name="TextBox 30"/>
          <p:cNvSpPr txBox="1"/>
          <p:nvPr/>
        </p:nvSpPr>
        <p:spPr>
          <a:xfrm rot="18494414">
            <a:off x="7761805" y="3228180"/>
            <a:ext cx="1258128" cy="50416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文本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421143" y="5665685"/>
            <a:ext cx="1872320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897372" y="5665685"/>
            <a:ext cx="1872320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420411" y="5665685"/>
            <a:ext cx="1872320" cy="519631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kern="0" dirty="0">
                <a:solidFill>
                  <a:sysClr val="windowText" lastClr="000000">
                    <a:lumMod val="75000"/>
                    <a:lumOff val="2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75667" y="3639629"/>
            <a:ext cx="1905437" cy="191683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273175" y="3639629"/>
            <a:ext cx="1905437" cy="191683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86900" y="3615416"/>
            <a:ext cx="1905437" cy="191683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6123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813" y="1417125"/>
            <a:ext cx="3380847" cy="2884019"/>
          </a:xfrm>
          <a:prstGeom prst="rect">
            <a:avLst/>
          </a:prstGeom>
          <a:effectLst/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801" y="1417125"/>
            <a:ext cx="3373802" cy="2884019"/>
          </a:xfrm>
          <a:prstGeom prst="rect">
            <a:avLst/>
          </a:prstGeom>
          <a:effectLst/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5739" y="1417125"/>
            <a:ext cx="3380847" cy="2884019"/>
          </a:xfrm>
          <a:prstGeom prst="rect">
            <a:avLst/>
          </a:prstGeom>
          <a:effectLst/>
        </p:spPr>
      </p:pic>
      <p:sp>
        <p:nvSpPr>
          <p:cNvPr id="14" name="TextBox 13"/>
          <p:cNvSpPr txBox="1"/>
          <p:nvPr/>
        </p:nvSpPr>
        <p:spPr>
          <a:xfrm>
            <a:off x="1435297" y="2505849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8636" y="2505849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42888" y="2505849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500" b="1" kern="0" dirty="0">
                <a:solidFill>
                  <a:sysClr val="window" lastClr="FFFFFF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283372" y="3585126"/>
            <a:ext cx="2543525" cy="335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29280" y="3585126"/>
            <a:ext cx="2543525" cy="335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75188" y="3585126"/>
            <a:ext cx="2543525" cy="33572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880820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65"/>
          <p:cNvSpPr>
            <a:spLocks noChangeArrowheads="1"/>
          </p:cNvSpPr>
          <p:nvPr/>
        </p:nvSpPr>
        <p:spPr bwMode="auto">
          <a:xfrm>
            <a:off x="1865096" y="6601552"/>
            <a:ext cx="1778186" cy="304685"/>
          </a:xfrm>
          <a:prstGeom prst="ellipse">
            <a:avLst/>
          </a:prstGeom>
          <a:gradFill rotWithShape="1">
            <a:gsLst>
              <a:gs pos="0">
                <a:srgbClr val="C0504D">
                  <a:lumMod val="50000"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15" name="Oval 65"/>
          <p:cNvSpPr>
            <a:spLocks noChangeArrowheads="1"/>
          </p:cNvSpPr>
          <p:nvPr/>
        </p:nvSpPr>
        <p:spPr bwMode="auto">
          <a:xfrm>
            <a:off x="3542075" y="5029488"/>
            <a:ext cx="1778186" cy="304685"/>
          </a:xfrm>
          <a:prstGeom prst="ellipse">
            <a:avLst/>
          </a:prstGeom>
          <a:gradFill rotWithShape="1">
            <a:gsLst>
              <a:gs pos="0">
                <a:srgbClr val="C0504D">
                  <a:lumMod val="50000"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16" name="Oval 65"/>
          <p:cNvSpPr>
            <a:spLocks noChangeArrowheads="1"/>
          </p:cNvSpPr>
          <p:nvPr/>
        </p:nvSpPr>
        <p:spPr bwMode="auto">
          <a:xfrm>
            <a:off x="5253143" y="3466685"/>
            <a:ext cx="1778186" cy="304685"/>
          </a:xfrm>
          <a:prstGeom prst="ellipse">
            <a:avLst/>
          </a:prstGeom>
          <a:gradFill rotWithShape="1">
            <a:gsLst>
              <a:gs pos="0">
                <a:srgbClr val="C0504D">
                  <a:lumMod val="50000"/>
                </a:srgb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>
              <a:solidFill>
                <a:sysClr val="windowText" lastClr="000000"/>
              </a:solidFill>
              <a:ea typeface="宋体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602" y="1800101"/>
            <a:ext cx="2333932" cy="18189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203" y="3334820"/>
            <a:ext cx="2333932" cy="18189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224" y="4920196"/>
            <a:ext cx="2333932" cy="181892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5188552" y="2191934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95007" y="3756602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810353" y="5334175"/>
            <a:ext cx="1872320" cy="62045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5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您的标题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02062" y="2435186"/>
            <a:ext cx="3177200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78095" y="4158994"/>
            <a:ext cx="3177200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54129" y="5760384"/>
            <a:ext cx="3177200" cy="1196635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微软雅黑" pitchFamily="34" charset="-122"/>
                <a:ea typeface="微软雅黑" pitchFamily="34" charset="-122"/>
              </a:rPr>
              <a:t>您的内容打在这里，或通过复制您的文本后在此框中选择粘贴并选择只保留文字。</a:t>
            </a:r>
            <a:endParaRPr lang="en-US" altLang="zh-CN" kern="0" dirty="0">
              <a:solidFill>
                <a:sysClr val="windowText" lastClr="000000">
                  <a:lumMod val="65000"/>
                  <a:lumOff val="35000"/>
                </a:sys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48633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泪滴形 3"/>
          <p:cNvSpPr/>
          <p:nvPr/>
        </p:nvSpPr>
        <p:spPr>
          <a:xfrm rot="8430451">
            <a:off x="1119647" y="1706808"/>
            <a:ext cx="2504557" cy="2380135"/>
          </a:xfrm>
          <a:custGeom>
            <a:avLst/>
            <a:gdLst/>
            <a:ahLst/>
            <a:cxnLst/>
            <a:rect l="l" t="t" r="r" b="b"/>
            <a:pathLst>
              <a:path w="2553888" h="2427238">
                <a:moveTo>
                  <a:pt x="433280" y="2419131"/>
                </a:moveTo>
                <a:cubicBezTo>
                  <a:pt x="168665" y="2187628"/>
                  <a:pt x="0" y="1837280"/>
                  <a:pt x="0" y="1445171"/>
                </a:cubicBezTo>
                <a:cubicBezTo>
                  <a:pt x="0" y="748088"/>
                  <a:pt x="533065" y="182991"/>
                  <a:pt x="1190635" y="182991"/>
                </a:cubicBezTo>
                <a:cubicBezTo>
                  <a:pt x="1645053" y="182991"/>
                  <a:pt x="2099471" y="121994"/>
                  <a:pt x="2553888" y="0"/>
                </a:cubicBezTo>
                <a:cubicBezTo>
                  <a:pt x="2438809" y="481724"/>
                  <a:pt x="2381270" y="963448"/>
                  <a:pt x="2381270" y="1445171"/>
                </a:cubicBezTo>
                <a:cubicBezTo>
                  <a:pt x="2381270" y="1559061"/>
                  <a:pt x="2367041" y="1669428"/>
                  <a:pt x="2339012" y="1774040"/>
                </a:cubicBezTo>
                <a:lnTo>
                  <a:pt x="2320833" y="1757112"/>
                </a:lnTo>
                <a:cubicBezTo>
                  <a:pt x="1860483" y="1377730"/>
                  <a:pt x="1118237" y="1518005"/>
                  <a:pt x="662978" y="2070425"/>
                </a:cubicBezTo>
                <a:cubicBezTo>
                  <a:pt x="570624" y="2182489"/>
                  <a:pt x="497175" y="2302905"/>
                  <a:pt x="443508" y="2427238"/>
                </a:cubicBezTo>
                <a:cubicBezTo>
                  <a:pt x="439840" y="2424839"/>
                  <a:pt x="436553" y="2421994"/>
                  <a:pt x="433280" y="2419131"/>
                </a:cubicBezTo>
                <a:close/>
              </a:path>
            </a:pathLst>
          </a:custGeom>
          <a:gradFill flip="none" rotWithShape="1">
            <a:gsLst>
              <a:gs pos="0">
                <a:srgbClr val="50D0B8">
                  <a:shade val="30000"/>
                  <a:satMod val="115000"/>
                </a:srgbClr>
              </a:gs>
              <a:gs pos="50000">
                <a:srgbClr val="50D0B8">
                  <a:shade val="67500"/>
                  <a:satMod val="115000"/>
                </a:srgbClr>
              </a:gs>
              <a:gs pos="100000">
                <a:srgbClr val="50D0B8"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3" name="椭圆 6"/>
          <p:cNvSpPr/>
          <p:nvPr/>
        </p:nvSpPr>
        <p:spPr>
          <a:xfrm>
            <a:off x="1030835" y="1417449"/>
            <a:ext cx="1167237" cy="1624793"/>
          </a:xfrm>
          <a:custGeom>
            <a:avLst/>
            <a:gdLst/>
            <a:ahLst/>
            <a:cxnLst/>
            <a:rect l="l" t="t" r="r" b="b"/>
            <a:pathLst>
              <a:path w="1229299" h="1711339">
                <a:moveTo>
                  <a:pt x="1171742" y="261"/>
                </a:moveTo>
                <a:cubicBezTo>
                  <a:pt x="1209399" y="130341"/>
                  <a:pt x="1229299" y="269979"/>
                  <a:pt x="1229299" y="415195"/>
                </a:cubicBezTo>
                <a:cubicBezTo>
                  <a:pt x="1229299" y="1131036"/>
                  <a:pt x="745713" y="1711339"/>
                  <a:pt x="149179" y="1711339"/>
                </a:cubicBezTo>
                <a:lnTo>
                  <a:pt x="124385" y="1709837"/>
                </a:lnTo>
                <a:cubicBezTo>
                  <a:pt x="-113258" y="1208809"/>
                  <a:pt x="-7512" y="609125"/>
                  <a:pt x="417032" y="259252"/>
                </a:cubicBezTo>
                <a:cubicBezTo>
                  <a:pt x="635512" y="79199"/>
                  <a:pt x="902801" y="-5340"/>
                  <a:pt x="1171742" y="261"/>
                </a:cubicBezTo>
                <a:close/>
              </a:path>
            </a:pathLst>
          </a:custGeom>
          <a:solidFill>
            <a:srgbClr val="50D0B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4" name="泪滴形 3"/>
          <p:cNvSpPr/>
          <p:nvPr/>
        </p:nvSpPr>
        <p:spPr>
          <a:xfrm rot="8430451">
            <a:off x="1216640" y="1816054"/>
            <a:ext cx="2304648" cy="2146043"/>
          </a:xfrm>
          <a:custGeom>
            <a:avLst/>
            <a:gdLst>
              <a:gd name="connsiteX0" fmla="*/ 410925 w 2593036"/>
              <a:gd name="connsiteY0" fmla="*/ 2560175 h 2560218"/>
              <a:gd name="connsiteX1" fmla="*/ 39148 w 2593036"/>
              <a:gd name="connsiteY1" fmla="*/ 1445171 h 2560218"/>
              <a:gd name="connsiteX2" fmla="*/ 1229783 w 2593036"/>
              <a:gd name="connsiteY2" fmla="*/ 182991 h 2560218"/>
              <a:gd name="connsiteX3" fmla="*/ 2593036 w 2593036"/>
              <a:gd name="connsiteY3" fmla="*/ 0 h 2560218"/>
              <a:gd name="connsiteX4" fmla="*/ 2420418 w 2593036"/>
              <a:gd name="connsiteY4" fmla="*/ 1445171 h 2560218"/>
              <a:gd name="connsiteX5" fmla="*/ 2378160 w 2593036"/>
              <a:gd name="connsiteY5" fmla="*/ 1774040 h 2560218"/>
              <a:gd name="connsiteX6" fmla="*/ 2359981 w 2593036"/>
              <a:gd name="connsiteY6" fmla="*/ 1757112 h 2560218"/>
              <a:gd name="connsiteX7" fmla="*/ 702126 w 2593036"/>
              <a:gd name="connsiteY7" fmla="*/ 2070425 h 2560218"/>
              <a:gd name="connsiteX8" fmla="*/ 482656 w 2593036"/>
              <a:gd name="connsiteY8" fmla="*/ 2427238 h 2560218"/>
              <a:gd name="connsiteX9" fmla="*/ 410925 w 2593036"/>
              <a:gd name="connsiteY9" fmla="*/ 2560175 h 2560218"/>
              <a:gd name="connsiteX0" fmla="*/ 408839 w 2590950"/>
              <a:gd name="connsiteY0" fmla="*/ 2560175 h 2560218"/>
              <a:gd name="connsiteX1" fmla="*/ 37062 w 2590950"/>
              <a:gd name="connsiteY1" fmla="*/ 1445171 h 2560218"/>
              <a:gd name="connsiteX2" fmla="*/ 1227697 w 2590950"/>
              <a:gd name="connsiteY2" fmla="*/ 182991 h 2560218"/>
              <a:gd name="connsiteX3" fmla="*/ 2590950 w 2590950"/>
              <a:gd name="connsiteY3" fmla="*/ 0 h 2560218"/>
              <a:gd name="connsiteX4" fmla="*/ 2418332 w 2590950"/>
              <a:gd name="connsiteY4" fmla="*/ 1445171 h 2560218"/>
              <a:gd name="connsiteX5" fmla="*/ 2376074 w 2590950"/>
              <a:gd name="connsiteY5" fmla="*/ 1774040 h 2560218"/>
              <a:gd name="connsiteX6" fmla="*/ 2357895 w 2590950"/>
              <a:gd name="connsiteY6" fmla="*/ 1757112 h 2560218"/>
              <a:gd name="connsiteX7" fmla="*/ 700040 w 2590950"/>
              <a:gd name="connsiteY7" fmla="*/ 2070425 h 2560218"/>
              <a:gd name="connsiteX8" fmla="*/ 480570 w 2590950"/>
              <a:gd name="connsiteY8" fmla="*/ 2427238 h 2560218"/>
              <a:gd name="connsiteX9" fmla="*/ 408839 w 2590950"/>
              <a:gd name="connsiteY9" fmla="*/ 2560175 h 2560218"/>
              <a:gd name="connsiteX0" fmla="*/ 401984 w 2584095"/>
              <a:gd name="connsiteY0" fmla="*/ 2560175 h 2560218"/>
              <a:gd name="connsiteX1" fmla="*/ 30207 w 2584095"/>
              <a:gd name="connsiteY1" fmla="*/ 1445171 h 2560218"/>
              <a:gd name="connsiteX2" fmla="*/ 1220842 w 2584095"/>
              <a:gd name="connsiteY2" fmla="*/ 182991 h 2560218"/>
              <a:gd name="connsiteX3" fmla="*/ 2584095 w 2584095"/>
              <a:gd name="connsiteY3" fmla="*/ 0 h 2560218"/>
              <a:gd name="connsiteX4" fmla="*/ 2411477 w 2584095"/>
              <a:gd name="connsiteY4" fmla="*/ 1445171 h 2560218"/>
              <a:gd name="connsiteX5" fmla="*/ 2369219 w 2584095"/>
              <a:gd name="connsiteY5" fmla="*/ 1774040 h 2560218"/>
              <a:gd name="connsiteX6" fmla="*/ 2351040 w 2584095"/>
              <a:gd name="connsiteY6" fmla="*/ 1757112 h 2560218"/>
              <a:gd name="connsiteX7" fmla="*/ 693185 w 2584095"/>
              <a:gd name="connsiteY7" fmla="*/ 2070425 h 2560218"/>
              <a:gd name="connsiteX8" fmla="*/ 473715 w 2584095"/>
              <a:gd name="connsiteY8" fmla="*/ 2427238 h 2560218"/>
              <a:gd name="connsiteX9" fmla="*/ 401984 w 2584095"/>
              <a:gd name="connsiteY9" fmla="*/ 2560175 h 2560218"/>
              <a:gd name="connsiteX0" fmla="*/ 380424 w 2562535"/>
              <a:gd name="connsiteY0" fmla="*/ 2560175 h 2560218"/>
              <a:gd name="connsiteX1" fmla="*/ 8647 w 2562535"/>
              <a:gd name="connsiteY1" fmla="*/ 1445171 h 2560218"/>
              <a:gd name="connsiteX2" fmla="*/ 1199282 w 2562535"/>
              <a:gd name="connsiteY2" fmla="*/ 182991 h 2560218"/>
              <a:gd name="connsiteX3" fmla="*/ 2562535 w 2562535"/>
              <a:gd name="connsiteY3" fmla="*/ 0 h 2560218"/>
              <a:gd name="connsiteX4" fmla="*/ 2389917 w 2562535"/>
              <a:gd name="connsiteY4" fmla="*/ 1445171 h 2560218"/>
              <a:gd name="connsiteX5" fmla="*/ 2347659 w 2562535"/>
              <a:gd name="connsiteY5" fmla="*/ 1774040 h 2560218"/>
              <a:gd name="connsiteX6" fmla="*/ 2329480 w 2562535"/>
              <a:gd name="connsiteY6" fmla="*/ 1757112 h 2560218"/>
              <a:gd name="connsiteX7" fmla="*/ 671625 w 2562535"/>
              <a:gd name="connsiteY7" fmla="*/ 2070425 h 2560218"/>
              <a:gd name="connsiteX8" fmla="*/ 452155 w 2562535"/>
              <a:gd name="connsiteY8" fmla="*/ 2427238 h 2560218"/>
              <a:gd name="connsiteX9" fmla="*/ 380424 w 2562535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4"/>
              <a:gd name="connsiteX1" fmla="*/ 2 w 2553890"/>
              <a:gd name="connsiteY1" fmla="*/ 1445171 h 2560214"/>
              <a:gd name="connsiteX2" fmla="*/ 1190637 w 2553890"/>
              <a:gd name="connsiteY2" fmla="*/ 182991 h 2560214"/>
              <a:gd name="connsiteX3" fmla="*/ 2553890 w 2553890"/>
              <a:gd name="connsiteY3" fmla="*/ 0 h 2560214"/>
              <a:gd name="connsiteX4" fmla="*/ 2381272 w 2553890"/>
              <a:gd name="connsiteY4" fmla="*/ 1445171 h 2560214"/>
              <a:gd name="connsiteX5" fmla="*/ 2339014 w 2553890"/>
              <a:gd name="connsiteY5" fmla="*/ 1774040 h 2560214"/>
              <a:gd name="connsiteX6" fmla="*/ 2320835 w 2553890"/>
              <a:gd name="connsiteY6" fmla="*/ 1757112 h 2560214"/>
              <a:gd name="connsiteX7" fmla="*/ 662980 w 2553890"/>
              <a:gd name="connsiteY7" fmla="*/ 2070425 h 2560214"/>
              <a:gd name="connsiteX8" fmla="*/ 425656 w 2553890"/>
              <a:gd name="connsiteY8" fmla="*/ 2411175 h 2560214"/>
              <a:gd name="connsiteX9" fmla="*/ 371779 w 2553890"/>
              <a:gd name="connsiteY9" fmla="*/ 2560175 h 2560214"/>
              <a:gd name="connsiteX0" fmla="*/ 391643 w 2594255"/>
              <a:gd name="connsiteY0" fmla="*/ 2607189 h 2607219"/>
              <a:gd name="connsiteX1" fmla="*/ 40367 w 2594255"/>
              <a:gd name="connsiteY1" fmla="*/ 1445171 h 2607219"/>
              <a:gd name="connsiteX2" fmla="*/ 1231002 w 2594255"/>
              <a:gd name="connsiteY2" fmla="*/ 182991 h 2607219"/>
              <a:gd name="connsiteX3" fmla="*/ 2594255 w 2594255"/>
              <a:gd name="connsiteY3" fmla="*/ 0 h 2607219"/>
              <a:gd name="connsiteX4" fmla="*/ 2421637 w 2594255"/>
              <a:gd name="connsiteY4" fmla="*/ 1445171 h 2607219"/>
              <a:gd name="connsiteX5" fmla="*/ 2379379 w 2594255"/>
              <a:gd name="connsiteY5" fmla="*/ 1774040 h 2607219"/>
              <a:gd name="connsiteX6" fmla="*/ 2361200 w 2594255"/>
              <a:gd name="connsiteY6" fmla="*/ 1757112 h 2607219"/>
              <a:gd name="connsiteX7" fmla="*/ 703345 w 2594255"/>
              <a:gd name="connsiteY7" fmla="*/ 2070425 h 2607219"/>
              <a:gd name="connsiteX8" fmla="*/ 466021 w 2594255"/>
              <a:gd name="connsiteY8" fmla="*/ 2411175 h 2607219"/>
              <a:gd name="connsiteX9" fmla="*/ 391643 w 2594255"/>
              <a:gd name="connsiteY9" fmla="*/ 2607189 h 2607219"/>
              <a:gd name="connsiteX0" fmla="*/ 386007 w 2588619"/>
              <a:gd name="connsiteY0" fmla="*/ 2607189 h 2607219"/>
              <a:gd name="connsiteX1" fmla="*/ 34731 w 2588619"/>
              <a:gd name="connsiteY1" fmla="*/ 1445171 h 2607219"/>
              <a:gd name="connsiteX2" fmla="*/ 1225366 w 2588619"/>
              <a:gd name="connsiteY2" fmla="*/ 182991 h 2607219"/>
              <a:gd name="connsiteX3" fmla="*/ 2588619 w 2588619"/>
              <a:gd name="connsiteY3" fmla="*/ 0 h 2607219"/>
              <a:gd name="connsiteX4" fmla="*/ 2416001 w 2588619"/>
              <a:gd name="connsiteY4" fmla="*/ 1445171 h 2607219"/>
              <a:gd name="connsiteX5" fmla="*/ 2373743 w 2588619"/>
              <a:gd name="connsiteY5" fmla="*/ 1774040 h 2607219"/>
              <a:gd name="connsiteX6" fmla="*/ 2355564 w 2588619"/>
              <a:gd name="connsiteY6" fmla="*/ 1757112 h 2607219"/>
              <a:gd name="connsiteX7" fmla="*/ 697709 w 2588619"/>
              <a:gd name="connsiteY7" fmla="*/ 2070425 h 2607219"/>
              <a:gd name="connsiteX8" fmla="*/ 460385 w 2588619"/>
              <a:gd name="connsiteY8" fmla="*/ 2411175 h 2607219"/>
              <a:gd name="connsiteX9" fmla="*/ 386007 w 2588619"/>
              <a:gd name="connsiteY9" fmla="*/ 2607189 h 2607219"/>
              <a:gd name="connsiteX0" fmla="*/ 361910 w 2564522"/>
              <a:gd name="connsiteY0" fmla="*/ 2607189 h 2607219"/>
              <a:gd name="connsiteX1" fmla="*/ 10634 w 2564522"/>
              <a:gd name="connsiteY1" fmla="*/ 1445171 h 2607219"/>
              <a:gd name="connsiteX2" fmla="*/ 1201269 w 2564522"/>
              <a:gd name="connsiteY2" fmla="*/ 182991 h 2607219"/>
              <a:gd name="connsiteX3" fmla="*/ 2564522 w 2564522"/>
              <a:gd name="connsiteY3" fmla="*/ 0 h 2607219"/>
              <a:gd name="connsiteX4" fmla="*/ 2391904 w 2564522"/>
              <a:gd name="connsiteY4" fmla="*/ 1445171 h 2607219"/>
              <a:gd name="connsiteX5" fmla="*/ 2349646 w 2564522"/>
              <a:gd name="connsiteY5" fmla="*/ 1774040 h 2607219"/>
              <a:gd name="connsiteX6" fmla="*/ 2331467 w 2564522"/>
              <a:gd name="connsiteY6" fmla="*/ 1757112 h 2607219"/>
              <a:gd name="connsiteX7" fmla="*/ 673612 w 2564522"/>
              <a:gd name="connsiteY7" fmla="*/ 2070425 h 2607219"/>
              <a:gd name="connsiteX8" fmla="*/ 436288 w 2564522"/>
              <a:gd name="connsiteY8" fmla="*/ 2411175 h 2607219"/>
              <a:gd name="connsiteX9" fmla="*/ 361910 w 2564522"/>
              <a:gd name="connsiteY9" fmla="*/ 2607189 h 2607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4522" h="2607219">
                <a:moveTo>
                  <a:pt x="361910" y="2607189"/>
                </a:moveTo>
                <a:cubicBezTo>
                  <a:pt x="187150" y="2276514"/>
                  <a:pt x="-53624" y="1868156"/>
                  <a:pt x="10634" y="1445171"/>
                </a:cubicBezTo>
                <a:cubicBezTo>
                  <a:pt x="74851" y="1022455"/>
                  <a:pt x="404497" y="188672"/>
                  <a:pt x="1201269" y="182991"/>
                </a:cubicBezTo>
                <a:cubicBezTo>
                  <a:pt x="1655675" y="179751"/>
                  <a:pt x="2110105" y="121994"/>
                  <a:pt x="2564522" y="0"/>
                </a:cubicBezTo>
                <a:cubicBezTo>
                  <a:pt x="2449443" y="481724"/>
                  <a:pt x="2391904" y="963448"/>
                  <a:pt x="2391904" y="1445171"/>
                </a:cubicBezTo>
                <a:cubicBezTo>
                  <a:pt x="2391904" y="1559061"/>
                  <a:pt x="2377675" y="1669428"/>
                  <a:pt x="2349646" y="1774040"/>
                </a:cubicBezTo>
                <a:lnTo>
                  <a:pt x="2331467" y="1757112"/>
                </a:lnTo>
                <a:cubicBezTo>
                  <a:pt x="1871117" y="1377730"/>
                  <a:pt x="1128871" y="1518005"/>
                  <a:pt x="673612" y="2070425"/>
                </a:cubicBezTo>
                <a:cubicBezTo>
                  <a:pt x="581258" y="2182489"/>
                  <a:pt x="489955" y="2286842"/>
                  <a:pt x="436288" y="2411175"/>
                </a:cubicBezTo>
                <a:cubicBezTo>
                  <a:pt x="432620" y="2408776"/>
                  <a:pt x="365183" y="2610052"/>
                  <a:pt x="361910" y="260718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5" name="Oval 65"/>
          <p:cNvSpPr>
            <a:spLocks noChangeArrowheads="1"/>
          </p:cNvSpPr>
          <p:nvPr/>
        </p:nvSpPr>
        <p:spPr bwMode="auto">
          <a:xfrm>
            <a:off x="1768774" y="4607965"/>
            <a:ext cx="789052" cy="162946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386736" y="1635436"/>
            <a:ext cx="935623" cy="91655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01</a:t>
            </a:r>
            <a:endParaRPr lang="zh-CN" altLang="en-US" sz="40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0834" y="2210169"/>
            <a:ext cx="867535" cy="39641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POINT</a:t>
            </a:r>
            <a:endParaRPr lang="zh-CN" altLang="en-US" sz="14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48" name="泪滴形 3"/>
          <p:cNvSpPr/>
          <p:nvPr/>
        </p:nvSpPr>
        <p:spPr>
          <a:xfrm rot="8430451">
            <a:off x="3608121" y="2588745"/>
            <a:ext cx="2504557" cy="2380135"/>
          </a:xfrm>
          <a:custGeom>
            <a:avLst/>
            <a:gdLst/>
            <a:ahLst/>
            <a:cxnLst/>
            <a:rect l="l" t="t" r="r" b="b"/>
            <a:pathLst>
              <a:path w="2553888" h="2427238">
                <a:moveTo>
                  <a:pt x="433280" y="2419131"/>
                </a:moveTo>
                <a:cubicBezTo>
                  <a:pt x="168665" y="2187628"/>
                  <a:pt x="0" y="1837280"/>
                  <a:pt x="0" y="1445171"/>
                </a:cubicBezTo>
                <a:cubicBezTo>
                  <a:pt x="0" y="748088"/>
                  <a:pt x="533065" y="182991"/>
                  <a:pt x="1190635" y="182991"/>
                </a:cubicBezTo>
                <a:cubicBezTo>
                  <a:pt x="1645053" y="182991"/>
                  <a:pt x="2099471" y="121994"/>
                  <a:pt x="2553888" y="0"/>
                </a:cubicBezTo>
                <a:cubicBezTo>
                  <a:pt x="2438809" y="481724"/>
                  <a:pt x="2381270" y="963448"/>
                  <a:pt x="2381270" y="1445171"/>
                </a:cubicBezTo>
                <a:cubicBezTo>
                  <a:pt x="2381270" y="1559061"/>
                  <a:pt x="2367041" y="1669428"/>
                  <a:pt x="2339012" y="1774040"/>
                </a:cubicBezTo>
                <a:lnTo>
                  <a:pt x="2320833" y="1757112"/>
                </a:lnTo>
                <a:cubicBezTo>
                  <a:pt x="1860483" y="1377730"/>
                  <a:pt x="1118237" y="1518005"/>
                  <a:pt x="662978" y="2070425"/>
                </a:cubicBezTo>
                <a:cubicBezTo>
                  <a:pt x="570624" y="2182489"/>
                  <a:pt x="497175" y="2302905"/>
                  <a:pt x="443508" y="2427238"/>
                </a:cubicBezTo>
                <a:cubicBezTo>
                  <a:pt x="439840" y="2424839"/>
                  <a:pt x="436553" y="2421994"/>
                  <a:pt x="433280" y="2419131"/>
                </a:cubicBezTo>
                <a:close/>
              </a:path>
            </a:pathLst>
          </a:custGeom>
          <a:gradFill flip="none" rotWithShape="1">
            <a:gsLst>
              <a:gs pos="0">
                <a:srgbClr val="4F81BD">
                  <a:shade val="30000"/>
                  <a:satMod val="115000"/>
                </a:srgbClr>
              </a:gs>
              <a:gs pos="50000">
                <a:srgbClr val="4F81BD">
                  <a:shade val="67500"/>
                  <a:satMod val="115000"/>
                </a:srgbClr>
              </a:gs>
              <a:gs pos="100000">
                <a:srgbClr val="4F81BD"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9" name="椭圆 6"/>
          <p:cNvSpPr/>
          <p:nvPr/>
        </p:nvSpPr>
        <p:spPr>
          <a:xfrm>
            <a:off x="3519312" y="2299388"/>
            <a:ext cx="1167237" cy="1624793"/>
          </a:xfrm>
          <a:custGeom>
            <a:avLst/>
            <a:gdLst/>
            <a:ahLst/>
            <a:cxnLst/>
            <a:rect l="l" t="t" r="r" b="b"/>
            <a:pathLst>
              <a:path w="1229299" h="1711339">
                <a:moveTo>
                  <a:pt x="1171742" y="261"/>
                </a:moveTo>
                <a:cubicBezTo>
                  <a:pt x="1209399" y="130341"/>
                  <a:pt x="1229299" y="269979"/>
                  <a:pt x="1229299" y="415195"/>
                </a:cubicBezTo>
                <a:cubicBezTo>
                  <a:pt x="1229299" y="1131036"/>
                  <a:pt x="745713" y="1711339"/>
                  <a:pt x="149179" y="1711339"/>
                </a:cubicBezTo>
                <a:lnTo>
                  <a:pt x="124385" y="1709837"/>
                </a:lnTo>
                <a:cubicBezTo>
                  <a:pt x="-113258" y="1208809"/>
                  <a:pt x="-7512" y="609125"/>
                  <a:pt x="417032" y="259252"/>
                </a:cubicBezTo>
                <a:cubicBezTo>
                  <a:pt x="635512" y="79199"/>
                  <a:pt x="902801" y="-5340"/>
                  <a:pt x="1171742" y="261"/>
                </a:cubicBezTo>
                <a:close/>
              </a:path>
            </a:pathLst>
          </a:cu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0" name="泪滴形 3"/>
          <p:cNvSpPr/>
          <p:nvPr/>
        </p:nvSpPr>
        <p:spPr>
          <a:xfrm rot="8430451">
            <a:off x="3705116" y="2697992"/>
            <a:ext cx="2304648" cy="2146043"/>
          </a:xfrm>
          <a:custGeom>
            <a:avLst/>
            <a:gdLst>
              <a:gd name="connsiteX0" fmla="*/ 410925 w 2593036"/>
              <a:gd name="connsiteY0" fmla="*/ 2560175 h 2560218"/>
              <a:gd name="connsiteX1" fmla="*/ 39148 w 2593036"/>
              <a:gd name="connsiteY1" fmla="*/ 1445171 h 2560218"/>
              <a:gd name="connsiteX2" fmla="*/ 1229783 w 2593036"/>
              <a:gd name="connsiteY2" fmla="*/ 182991 h 2560218"/>
              <a:gd name="connsiteX3" fmla="*/ 2593036 w 2593036"/>
              <a:gd name="connsiteY3" fmla="*/ 0 h 2560218"/>
              <a:gd name="connsiteX4" fmla="*/ 2420418 w 2593036"/>
              <a:gd name="connsiteY4" fmla="*/ 1445171 h 2560218"/>
              <a:gd name="connsiteX5" fmla="*/ 2378160 w 2593036"/>
              <a:gd name="connsiteY5" fmla="*/ 1774040 h 2560218"/>
              <a:gd name="connsiteX6" fmla="*/ 2359981 w 2593036"/>
              <a:gd name="connsiteY6" fmla="*/ 1757112 h 2560218"/>
              <a:gd name="connsiteX7" fmla="*/ 702126 w 2593036"/>
              <a:gd name="connsiteY7" fmla="*/ 2070425 h 2560218"/>
              <a:gd name="connsiteX8" fmla="*/ 482656 w 2593036"/>
              <a:gd name="connsiteY8" fmla="*/ 2427238 h 2560218"/>
              <a:gd name="connsiteX9" fmla="*/ 410925 w 2593036"/>
              <a:gd name="connsiteY9" fmla="*/ 2560175 h 2560218"/>
              <a:gd name="connsiteX0" fmla="*/ 408839 w 2590950"/>
              <a:gd name="connsiteY0" fmla="*/ 2560175 h 2560218"/>
              <a:gd name="connsiteX1" fmla="*/ 37062 w 2590950"/>
              <a:gd name="connsiteY1" fmla="*/ 1445171 h 2560218"/>
              <a:gd name="connsiteX2" fmla="*/ 1227697 w 2590950"/>
              <a:gd name="connsiteY2" fmla="*/ 182991 h 2560218"/>
              <a:gd name="connsiteX3" fmla="*/ 2590950 w 2590950"/>
              <a:gd name="connsiteY3" fmla="*/ 0 h 2560218"/>
              <a:gd name="connsiteX4" fmla="*/ 2418332 w 2590950"/>
              <a:gd name="connsiteY4" fmla="*/ 1445171 h 2560218"/>
              <a:gd name="connsiteX5" fmla="*/ 2376074 w 2590950"/>
              <a:gd name="connsiteY5" fmla="*/ 1774040 h 2560218"/>
              <a:gd name="connsiteX6" fmla="*/ 2357895 w 2590950"/>
              <a:gd name="connsiteY6" fmla="*/ 1757112 h 2560218"/>
              <a:gd name="connsiteX7" fmla="*/ 700040 w 2590950"/>
              <a:gd name="connsiteY7" fmla="*/ 2070425 h 2560218"/>
              <a:gd name="connsiteX8" fmla="*/ 480570 w 2590950"/>
              <a:gd name="connsiteY8" fmla="*/ 2427238 h 2560218"/>
              <a:gd name="connsiteX9" fmla="*/ 408839 w 2590950"/>
              <a:gd name="connsiteY9" fmla="*/ 2560175 h 2560218"/>
              <a:gd name="connsiteX0" fmla="*/ 401984 w 2584095"/>
              <a:gd name="connsiteY0" fmla="*/ 2560175 h 2560218"/>
              <a:gd name="connsiteX1" fmla="*/ 30207 w 2584095"/>
              <a:gd name="connsiteY1" fmla="*/ 1445171 h 2560218"/>
              <a:gd name="connsiteX2" fmla="*/ 1220842 w 2584095"/>
              <a:gd name="connsiteY2" fmla="*/ 182991 h 2560218"/>
              <a:gd name="connsiteX3" fmla="*/ 2584095 w 2584095"/>
              <a:gd name="connsiteY3" fmla="*/ 0 h 2560218"/>
              <a:gd name="connsiteX4" fmla="*/ 2411477 w 2584095"/>
              <a:gd name="connsiteY4" fmla="*/ 1445171 h 2560218"/>
              <a:gd name="connsiteX5" fmla="*/ 2369219 w 2584095"/>
              <a:gd name="connsiteY5" fmla="*/ 1774040 h 2560218"/>
              <a:gd name="connsiteX6" fmla="*/ 2351040 w 2584095"/>
              <a:gd name="connsiteY6" fmla="*/ 1757112 h 2560218"/>
              <a:gd name="connsiteX7" fmla="*/ 693185 w 2584095"/>
              <a:gd name="connsiteY7" fmla="*/ 2070425 h 2560218"/>
              <a:gd name="connsiteX8" fmla="*/ 473715 w 2584095"/>
              <a:gd name="connsiteY8" fmla="*/ 2427238 h 2560218"/>
              <a:gd name="connsiteX9" fmla="*/ 401984 w 2584095"/>
              <a:gd name="connsiteY9" fmla="*/ 2560175 h 2560218"/>
              <a:gd name="connsiteX0" fmla="*/ 380424 w 2562535"/>
              <a:gd name="connsiteY0" fmla="*/ 2560175 h 2560218"/>
              <a:gd name="connsiteX1" fmla="*/ 8647 w 2562535"/>
              <a:gd name="connsiteY1" fmla="*/ 1445171 h 2560218"/>
              <a:gd name="connsiteX2" fmla="*/ 1199282 w 2562535"/>
              <a:gd name="connsiteY2" fmla="*/ 182991 h 2560218"/>
              <a:gd name="connsiteX3" fmla="*/ 2562535 w 2562535"/>
              <a:gd name="connsiteY3" fmla="*/ 0 h 2560218"/>
              <a:gd name="connsiteX4" fmla="*/ 2389917 w 2562535"/>
              <a:gd name="connsiteY4" fmla="*/ 1445171 h 2560218"/>
              <a:gd name="connsiteX5" fmla="*/ 2347659 w 2562535"/>
              <a:gd name="connsiteY5" fmla="*/ 1774040 h 2560218"/>
              <a:gd name="connsiteX6" fmla="*/ 2329480 w 2562535"/>
              <a:gd name="connsiteY6" fmla="*/ 1757112 h 2560218"/>
              <a:gd name="connsiteX7" fmla="*/ 671625 w 2562535"/>
              <a:gd name="connsiteY7" fmla="*/ 2070425 h 2560218"/>
              <a:gd name="connsiteX8" fmla="*/ 452155 w 2562535"/>
              <a:gd name="connsiteY8" fmla="*/ 2427238 h 2560218"/>
              <a:gd name="connsiteX9" fmla="*/ 380424 w 2562535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4"/>
              <a:gd name="connsiteX1" fmla="*/ 2 w 2553890"/>
              <a:gd name="connsiteY1" fmla="*/ 1445171 h 2560214"/>
              <a:gd name="connsiteX2" fmla="*/ 1190637 w 2553890"/>
              <a:gd name="connsiteY2" fmla="*/ 182991 h 2560214"/>
              <a:gd name="connsiteX3" fmla="*/ 2553890 w 2553890"/>
              <a:gd name="connsiteY3" fmla="*/ 0 h 2560214"/>
              <a:gd name="connsiteX4" fmla="*/ 2381272 w 2553890"/>
              <a:gd name="connsiteY4" fmla="*/ 1445171 h 2560214"/>
              <a:gd name="connsiteX5" fmla="*/ 2339014 w 2553890"/>
              <a:gd name="connsiteY5" fmla="*/ 1774040 h 2560214"/>
              <a:gd name="connsiteX6" fmla="*/ 2320835 w 2553890"/>
              <a:gd name="connsiteY6" fmla="*/ 1757112 h 2560214"/>
              <a:gd name="connsiteX7" fmla="*/ 662980 w 2553890"/>
              <a:gd name="connsiteY7" fmla="*/ 2070425 h 2560214"/>
              <a:gd name="connsiteX8" fmla="*/ 425656 w 2553890"/>
              <a:gd name="connsiteY8" fmla="*/ 2411175 h 2560214"/>
              <a:gd name="connsiteX9" fmla="*/ 371779 w 2553890"/>
              <a:gd name="connsiteY9" fmla="*/ 2560175 h 2560214"/>
              <a:gd name="connsiteX0" fmla="*/ 391643 w 2594255"/>
              <a:gd name="connsiteY0" fmla="*/ 2607189 h 2607219"/>
              <a:gd name="connsiteX1" fmla="*/ 40367 w 2594255"/>
              <a:gd name="connsiteY1" fmla="*/ 1445171 h 2607219"/>
              <a:gd name="connsiteX2" fmla="*/ 1231002 w 2594255"/>
              <a:gd name="connsiteY2" fmla="*/ 182991 h 2607219"/>
              <a:gd name="connsiteX3" fmla="*/ 2594255 w 2594255"/>
              <a:gd name="connsiteY3" fmla="*/ 0 h 2607219"/>
              <a:gd name="connsiteX4" fmla="*/ 2421637 w 2594255"/>
              <a:gd name="connsiteY4" fmla="*/ 1445171 h 2607219"/>
              <a:gd name="connsiteX5" fmla="*/ 2379379 w 2594255"/>
              <a:gd name="connsiteY5" fmla="*/ 1774040 h 2607219"/>
              <a:gd name="connsiteX6" fmla="*/ 2361200 w 2594255"/>
              <a:gd name="connsiteY6" fmla="*/ 1757112 h 2607219"/>
              <a:gd name="connsiteX7" fmla="*/ 703345 w 2594255"/>
              <a:gd name="connsiteY7" fmla="*/ 2070425 h 2607219"/>
              <a:gd name="connsiteX8" fmla="*/ 466021 w 2594255"/>
              <a:gd name="connsiteY8" fmla="*/ 2411175 h 2607219"/>
              <a:gd name="connsiteX9" fmla="*/ 391643 w 2594255"/>
              <a:gd name="connsiteY9" fmla="*/ 2607189 h 2607219"/>
              <a:gd name="connsiteX0" fmla="*/ 386007 w 2588619"/>
              <a:gd name="connsiteY0" fmla="*/ 2607189 h 2607219"/>
              <a:gd name="connsiteX1" fmla="*/ 34731 w 2588619"/>
              <a:gd name="connsiteY1" fmla="*/ 1445171 h 2607219"/>
              <a:gd name="connsiteX2" fmla="*/ 1225366 w 2588619"/>
              <a:gd name="connsiteY2" fmla="*/ 182991 h 2607219"/>
              <a:gd name="connsiteX3" fmla="*/ 2588619 w 2588619"/>
              <a:gd name="connsiteY3" fmla="*/ 0 h 2607219"/>
              <a:gd name="connsiteX4" fmla="*/ 2416001 w 2588619"/>
              <a:gd name="connsiteY4" fmla="*/ 1445171 h 2607219"/>
              <a:gd name="connsiteX5" fmla="*/ 2373743 w 2588619"/>
              <a:gd name="connsiteY5" fmla="*/ 1774040 h 2607219"/>
              <a:gd name="connsiteX6" fmla="*/ 2355564 w 2588619"/>
              <a:gd name="connsiteY6" fmla="*/ 1757112 h 2607219"/>
              <a:gd name="connsiteX7" fmla="*/ 697709 w 2588619"/>
              <a:gd name="connsiteY7" fmla="*/ 2070425 h 2607219"/>
              <a:gd name="connsiteX8" fmla="*/ 460385 w 2588619"/>
              <a:gd name="connsiteY8" fmla="*/ 2411175 h 2607219"/>
              <a:gd name="connsiteX9" fmla="*/ 386007 w 2588619"/>
              <a:gd name="connsiteY9" fmla="*/ 2607189 h 2607219"/>
              <a:gd name="connsiteX0" fmla="*/ 361910 w 2564522"/>
              <a:gd name="connsiteY0" fmla="*/ 2607189 h 2607219"/>
              <a:gd name="connsiteX1" fmla="*/ 10634 w 2564522"/>
              <a:gd name="connsiteY1" fmla="*/ 1445171 h 2607219"/>
              <a:gd name="connsiteX2" fmla="*/ 1201269 w 2564522"/>
              <a:gd name="connsiteY2" fmla="*/ 182991 h 2607219"/>
              <a:gd name="connsiteX3" fmla="*/ 2564522 w 2564522"/>
              <a:gd name="connsiteY3" fmla="*/ 0 h 2607219"/>
              <a:gd name="connsiteX4" fmla="*/ 2391904 w 2564522"/>
              <a:gd name="connsiteY4" fmla="*/ 1445171 h 2607219"/>
              <a:gd name="connsiteX5" fmla="*/ 2349646 w 2564522"/>
              <a:gd name="connsiteY5" fmla="*/ 1774040 h 2607219"/>
              <a:gd name="connsiteX6" fmla="*/ 2331467 w 2564522"/>
              <a:gd name="connsiteY6" fmla="*/ 1757112 h 2607219"/>
              <a:gd name="connsiteX7" fmla="*/ 673612 w 2564522"/>
              <a:gd name="connsiteY7" fmla="*/ 2070425 h 2607219"/>
              <a:gd name="connsiteX8" fmla="*/ 436288 w 2564522"/>
              <a:gd name="connsiteY8" fmla="*/ 2411175 h 2607219"/>
              <a:gd name="connsiteX9" fmla="*/ 361910 w 2564522"/>
              <a:gd name="connsiteY9" fmla="*/ 2607189 h 2607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4522" h="2607219">
                <a:moveTo>
                  <a:pt x="361910" y="2607189"/>
                </a:moveTo>
                <a:cubicBezTo>
                  <a:pt x="187150" y="2276514"/>
                  <a:pt x="-53624" y="1868156"/>
                  <a:pt x="10634" y="1445171"/>
                </a:cubicBezTo>
                <a:cubicBezTo>
                  <a:pt x="74851" y="1022455"/>
                  <a:pt x="404497" y="188672"/>
                  <a:pt x="1201269" y="182991"/>
                </a:cubicBezTo>
                <a:cubicBezTo>
                  <a:pt x="1655675" y="179751"/>
                  <a:pt x="2110105" y="121994"/>
                  <a:pt x="2564522" y="0"/>
                </a:cubicBezTo>
                <a:cubicBezTo>
                  <a:pt x="2449443" y="481724"/>
                  <a:pt x="2391904" y="963448"/>
                  <a:pt x="2391904" y="1445171"/>
                </a:cubicBezTo>
                <a:cubicBezTo>
                  <a:pt x="2391904" y="1559061"/>
                  <a:pt x="2377675" y="1669428"/>
                  <a:pt x="2349646" y="1774040"/>
                </a:cubicBezTo>
                <a:lnTo>
                  <a:pt x="2331467" y="1757112"/>
                </a:lnTo>
                <a:cubicBezTo>
                  <a:pt x="1871117" y="1377730"/>
                  <a:pt x="1128871" y="1518005"/>
                  <a:pt x="673612" y="2070425"/>
                </a:cubicBezTo>
                <a:cubicBezTo>
                  <a:pt x="581258" y="2182489"/>
                  <a:pt x="489955" y="2286842"/>
                  <a:pt x="436288" y="2411175"/>
                </a:cubicBezTo>
                <a:cubicBezTo>
                  <a:pt x="432620" y="2408776"/>
                  <a:pt x="365183" y="2610052"/>
                  <a:pt x="361910" y="260718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1" name="Oval 65"/>
          <p:cNvSpPr>
            <a:spLocks noChangeArrowheads="1"/>
          </p:cNvSpPr>
          <p:nvPr/>
        </p:nvSpPr>
        <p:spPr bwMode="auto">
          <a:xfrm>
            <a:off x="4257249" y="5489902"/>
            <a:ext cx="789052" cy="162946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875214" y="2517375"/>
            <a:ext cx="935623" cy="91655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02</a:t>
            </a:r>
            <a:endParaRPr lang="zh-CN" altLang="en-US" sz="40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519311" y="3092109"/>
            <a:ext cx="867535" cy="39641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POINT</a:t>
            </a:r>
            <a:endParaRPr lang="zh-CN" altLang="en-US" sz="14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4" name="泪滴形 3"/>
          <p:cNvSpPr/>
          <p:nvPr/>
        </p:nvSpPr>
        <p:spPr>
          <a:xfrm rot="8430451">
            <a:off x="6096597" y="3470684"/>
            <a:ext cx="2504557" cy="2380135"/>
          </a:xfrm>
          <a:custGeom>
            <a:avLst/>
            <a:gdLst/>
            <a:ahLst/>
            <a:cxnLst/>
            <a:rect l="l" t="t" r="r" b="b"/>
            <a:pathLst>
              <a:path w="2553888" h="2427238">
                <a:moveTo>
                  <a:pt x="433280" y="2419131"/>
                </a:moveTo>
                <a:cubicBezTo>
                  <a:pt x="168665" y="2187628"/>
                  <a:pt x="0" y="1837280"/>
                  <a:pt x="0" y="1445171"/>
                </a:cubicBezTo>
                <a:cubicBezTo>
                  <a:pt x="0" y="748088"/>
                  <a:pt x="533065" y="182991"/>
                  <a:pt x="1190635" y="182991"/>
                </a:cubicBezTo>
                <a:cubicBezTo>
                  <a:pt x="1645053" y="182991"/>
                  <a:pt x="2099471" y="121994"/>
                  <a:pt x="2553888" y="0"/>
                </a:cubicBezTo>
                <a:cubicBezTo>
                  <a:pt x="2438809" y="481724"/>
                  <a:pt x="2381270" y="963448"/>
                  <a:pt x="2381270" y="1445171"/>
                </a:cubicBezTo>
                <a:cubicBezTo>
                  <a:pt x="2381270" y="1559061"/>
                  <a:pt x="2367041" y="1669428"/>
                  <a:pt x="2339012" y="1774040"/>
                </a:cubicBezTo>
                <a:lnTo>
                  <a:pt x="2320833" y="1757112"/>
                </a:lnTo>
                <a:cubicBezTo>
                  <a:pt x="1860483" y="1377730"/>
                  <a:pt x="1118237" y="1518005"/>
                  <a:pt x="662978" y="2070425"/>
                </a:cubicBezTo>
                <a:cubicBezTo>
                  <a:pt x="570624" y="2182489"/>
                  <a:pt x="497175" y="2302905"/>
                  <a:pt x="443508" y="2427238"/>
                </a:cubicBezTo>
                <a:cubicBezTo>
                  <a:pt x="439840" y="2424839"/>
                  <a:pt x="436553" y="2421994"/>
                  <a:pt x="433280" y="2419131"/>
                </a:cubicBezTo>
                <a:close/>
              </a:path>
            </a:pathLst>
          </a:custGeom>
          <a:gradFill flip="none" rotWithShape="1">
            <a:gsLst>
              <a:gs pos="0">
                <a:srgbClr val="50D0B8">
                  <a:shade val="30000"/>
                  <a:satMod val="115000"/>
                </a:srgbClr>
              </a:gs>
              <a:gs pos="50000">
                <a:srgbClr val="50D0B8">
                  <a:shade val="67500"/>
                  <a:satMod val="115000"/>
                </a:srgbClr>
              </a:gs>
              <a:gs pos="100000">
                <a:srgbClr val="50D0B8"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5" name="椭圆 6"/>
          <p:cNvSpPr/>
          <p:nvPr/>
        </p:nvSpPr>
        <p:spPr>
          <a:xfrm>
            <a:off x="6007785" y="3181325"/>
            <a:ext cx="1167237" cy="1624793"/>
          </a:xfrm>
          <a:custGeom>
            <a:avLst/>
            <a:gdLst/>
            <a:ahLst/>
            <a:cxnLst/>
            <a:rect l="l" t="t" r="r" b="b"/>
            <a:pathLst>
              <a:path w="1229299" h="1711339">
                <a:moveTo>
                  <a:pt x="1171742" y="261"/>
                </a:moveTo>
                <a:cubicBezTo>
                  <a:pt x="1209399" y="130341"/>
                  <a:pt x="1229299" y="269979"/>
                  <a:pt x="1229299" y="415195"/>
                </a:cubicBezTo>
                <a:cubicBezTo>
                  <a:pt x="1229299" y="1131036"/>
                  <a:pt x="745713" y="1711339"/>
                  <a:pt x="149179" y="1711339"/>
                </a:cubicBezTo>
                <a:lnTo>
                  <a:pt x="124385" y="1709837"/>
                </a:lnTo>
                <a:cubicBezTo>
                  <a:pt x="-113258" y="1208809"/>
                  <a:pt x="-7512" y="609125"/>
                  <a:pt x="417032" y="259252"/>
                </a:cubicBezTo>
                <a:cubicBezTo>
                  <a:pt x="635512" y="79199"/>
                  <a:pt x="902801" y="-5340"/>
                  <a:pt x="1171742" y="261"/>
                </a:cubicBezTo>
                <a:close/>
              </a:path>
            </a:pathLst>
          </a:custGeom>
          <a:solidFill>
            <a:srgbClr val="50D0B8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6" name="泪滴形 3"/>
          <p:cNvSpPr/>
          <p:nvPr/>
        </p:nvSpPr>
        <p:spPr>
          <a:xfrm rot="8430451">
            <a:off x="6193591" y="3579930"/>
            <a:ext cx="2304648" cy="2146043"/>
          </a:xfrm>
          <a:custGeom>
            <a:avLst/>
            <a:gdLst>
              <a:gd name="connsiteX0" fmla="*/ 410925 w 2593036"/>
              <a:gd name="connsiteY0" fmla="*/ 2560175 h 2560218"/>
              <a:gd name="connsiteX1" fmla="*/ 39148 w 2593036"/>
              <a:gd name="connsiteY1" fmla="*/ 1445171 h 2560218"/>
              <a:gd name="connsiteX2" fmla="*/ 1229783 w 2593036"/>
              <a:gd name="connsiteY2" fmla="*/ 182991 h 2560218"/>
              <a:gd name="connsiteX3" fmla="*/ 2593036 w 2593036"/>
              <a:gd name="connsiteY3" fmla="*/ 0 h 2560218"/>
              <a:gd name="connsiteX4" fmla="*/ 2420418 w 2593036"/>
              <a:gd name="connsiteY4" fmla="*/ 1445171 h 2560218"/>
              <a:gd name="connsiteX5" fmla="*/ 2378160 w 2593036"/>
              <a:gd name="connsiteY5" fmla="*/ 1774040 h 2560218"/>
              <a:gd name="connsiteX6" fmla="*/ 2359981 w 2593036"/>
              <a:gd name="connsiteY6" fmla="*/ 1757112 h 2560218"/>
              <a:gd name="connsiteX7" fmla="*/ 702126 w 2593036"/>
              <a:gd name="connsiteY7" fmla="*/ 2070425 h 2560218"/>
              <a:gd name="connsiteX8" fmla="*/ 482656 w 2593036"/>
              <a:gd name="connsiteY8" fmla="*/ 2427238 h 2560218"/>
              <a:gd name="connsiteX9" fmla="*/ 410925 w 2593036"/>
              <a:gd name="connsiteY9" fmla="*/ 2560175 h 2560218"/>
              <a:gd name="connsiteX0" fmla="*/ 408839 w 2590950"/>
              <a:gd name="connsiteY0" fmla="*/ 2560175 h 2560218"/>
              <a:gd name="connsiteX1" fmla="*/ 37062 w 2590950"/>
              <a:gd name="connsiteY1" fmla="*/ 1445171 h 2560218"/>
              <a:gd name="connsiteX2" fmla="*/ 1227697 w 2590950"/>
              <a:gd name="connsiteY2" fmla="*/ 182991 h 2560218"/>
              <a:gd name="connsiteX3" fmla="*/ 2590950 w 2590950"/>
              <a:gd name="connsiteY3" fmla="*/ 0 h 2560218"/>
              <a:gd name="connsiteX4" fmla="*/ 2418332 w 2590950"/>
              <a:gd name="connsiteY4" fmla="*/ 1445171 h 2560218"/>
              <a:gd name="connsiteX5" fmla="*/ 2376074 w 2590950"/>
              <a:gd name="connsiteY5" fmla="*/ 1774040 h 2560218"/>
              <a:gd name="connsiteX6" fmla="*/ 2357895 w 2590950"/>
              <a:gd name="connsiteY6" fmla="*/ 1757112 h 2560218"/>
              <a:gd name="connsiteX7" fmla="*/ 700040 w 2590950"/>
              <a:gd name="connsiteY7" fmla="*/ 2070425 h 2560218"/>
              <a:gd name="connsiteX8" fmla="*/ 480570 w 2590950"/>
              <a:gd name="connsiteY8" fmla="*/ 2427238 h 2560218"/>
              <a:gd name="connsiteX9" fmla="*/ 408839 w 2590950"/>
              <a:gd name="connsiteY9" fmla="*/ 2560175 h 2560218"/>
              <a:gd name="connsiteX0" fmla="*/ 401984 w 2584095"/>
              <a:gd name="connsiteY0" fmla="*/ 2560175 h 2560218"/>
              <a:gd name="connsiteX1" fmla="*/ 30207 w 2584095"/>
              <a:gd name="connsiteY1" fmla="*/ 1445171 h 2560218"/>
              <a:gd name="connsiteX2" fmla="*/ 1220842 w 2584095"/>
              <a:gd name="connsiteY2" fmla="*/ 182991 h 2560218"/>
              <a:gd name="connsiteX3" fmla="*/ 2584095 w 2584095"/>
              <a:gd name="connsiteY3" fmla="*/ 0 h 2560218"/>
              <a:gd name="connsiteX4" fmla="*/ 2411477 w 2584095"/>
              <a:gd name="connsiteY4" fmla="*/ 1445171 h 2560218"/>
              <a:gd name="connsiteX5" fmla="*/ 2369219 w 2584095"/>
              <a:gd name="connsiteY5" fmla="*/ 1774040 h 2560218"/>
              <a:gd name="connsiteX6" fmla="*/ 2351040 w 2584095"/>
              <a:gd name="connsiteY6" fmla="*/ 1757112 h 2560218"/>
              <a:gd name="connsiteX7" fmla="*/ 693185 w 2584095"/>
              <a:gd name="connsiteY7" fmla="*/ 2070425 h 2560218"/>
              <a:gd name="connsiteX8" fmla="*/ 473715 w 2584095"/>
              <a:gd name="connsiteY8" fmla="*/ 2427238 h 2560218"/>
              <a:gd name="connsiteX9" fmla="*/ 401984 w 2584095"/>
              <a:gd name="connsiteY9" fmla="*/ 2560175 h 2560218"/>
              <a:gd name="connsiteX0" fmla="*/ 380424 w 2562535"/>
              <a:gd name="connsiteY0" fmla="*/ 2560175 h 2560218"/>
              <a:gd name="connsiteX1" fmla="*/ 8647 w 2562535"/>
              <a:gd name="connsiteY1" fmla="*/ 1445171 h 2560218"/>
              <a:gd name="connsiteX2" fmla="*/ 1199282 w 2562535"/>
              <a:gd name="connsiteY2" fmla="*/ 182991 h 2560218"/>
              <a:gd name="connsiteX3" fmla="*/ 2562535 w 2562535"/>
              <a:gd name="connsiteY3" fmla="*/ 0 h 2560218"/>
              <a:gd name="connsiteX4" fmla="*/ 2389917 w 2562535"/>
              <a:gd name="connsiteY4" fmla="*/ 1445171 h 2560218"/>
              <a:gd name="connsiteX5" fmla="*/ 2347659 w 2562535"/>
              <a:gd name="connsiteY5" fmla="*/ 1774040 h 2560218"/>
              <a:gd name="connsiteX6" fmla="*/ 2329480 w 2562535"/>
              <a:gd name="connsiteY6" fmla="*/ 1757112 h 2560218"/>
              <a:gd name="connsiteX7" fmla="*/ 671625 w 2562535"/>
              <a:gd name="connsiteY7" fmla="*/ 2070425 h 2560218"/>
              <a:gd name="connsiteX8" fmla="*/ 452155 w 2562535"/>
              <a:gd name="connsiteY8" fmla="*/ 2427238 h 2560218"/>
              <a:gd name="connsiteX9" fmla="*/ 380424 w 2562535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4"/>
              <a:gd name="connsiteX1" fmla="*/ 2 w 2553890"/>
              <a:gd name="connsiteY1" fmla="*/ 1445171 h 2560214"/>
              <a:gd name="connsiteX2" fmla="*/ 1190637 w 2553890"/>
              <a:gd name="connsiteY2" fmla="*/ 182991 h 2560214"/>
              <a:gd name="connsiteX3" fmla="*/ 2553890 w 2553890"/>
              <a:gd name="connsiteY3" fmla="*/ 0 h 2560214"/>
              <a:gd name="connsiteX4" fmla="*/ 2381272 w 2553890"/>
              <a:gd name="connsiteY4" fmla="*/ 1445171 h 2560214"/>
              <a:gd name="connsiteX5" fmla="*/ 2339014 w 2553890"/>
              <a:gd name="connsiteY5" fmla="*/ 1774040 h 2560214"/>
              <a:gd name="connsiteX6" fmla="*/ 2320835 w 2553890"/>
              <a:gd name="connsiteY6" fmla="*/ 1757112 h 2560214"/>
              <a:gd name="connsiteX7" fmla="*/ 662980 w 2553890"/>
              <a:gd name="connsiteY7" fmla="*/ 2070425 h 2560214"/>
              <a:gd name="connsiteX8" fmla="*/ 425656 w 2553890"/>
              <a:gd name="connsiteY8" fmla="*/ 2411175 h 2560214"/>
              <a:gd name="connsiteX9" fmla="*/ 371779 w 2553890"/>
              <a:gd name="connsiteY9" fmla="*/ 2560175 h 2560214"/>
              <a:gd name="connsiteX0" fmla="*/ 391643 w 2594255"/>
              <a:gd name="connsiteY0" fmla="*/ 2607189 h 2607219"/>
              <a:gd name="connsiteX1" fmla="*/ 40367 w 2594255"/>
              <a:gd name="connsiteY1" fmla="*/ 1445171 h 2607219"/>
              <a:gd name="connsiteX2" fmla="*/ 1231002 w 2594255"/>
              <a:gd name="connsiteY2" fmla="*/ 182991 h 2607219"/>
              <a:gd name="connsiteX3" fmla="*/ 2594255 w 2594255"/>
              <a:gd name="connsiteY3" fmla="*/ 0 h 2607219"/>
              <a:gd name="connsiteX4" fmla="*/ 2421637 w 2594255"/>
              <a:gd name="connsiteY4" fmla="*/ 1445171 h 2607219"/>
              <a:gd name="connsiteX5" fmla="*/ 2379379 w 2594255"/>
              <a:gd name="connsiteY5" fmla="*/ 1774040 h 2607219"/>
              <a:gd name="connsiteX6" fmla="*/ 2361200 w 2594255"/>
              <a:gd name="connsiteY6" fmla="*/ 1757112 h 2607219"/>
              <a:gd name="connsiteX7" fmla="*/ 703345 w 2594255"/>
              <a:gd name="connsiteY7" fmla="*/ 2070425 h 2607219"/>
              <a:gd name="connsiteX8" fmla="*/ 466021 w 2594255"/>
              <a:gd name="connsiteY8" fmla="*/ 2411175 h 2607219"/>
              <a:gd name="connsiteX9" fmla="*/ 391643 w 2594255"/>
              <a:gd name="connsiteY9" fmla="*/ 2607189 h 2607219"/>
              <a:gd name="connsiteX0" fmla="*/ 386007 w 2588619"/>
              <a:gd name="connsiteY0" fmla="*/ 2607189 h 2607219"/>
              <a:gd name="connsiteX1" fmla="*/ 34731 w 2588619"/>
              <a:gd name="connsiteY1" fmla="*/ 1445171 h 2607219"/>
              <a:gd name="connsiteX2" fmla="*/ 1225366 w 2588619"/>
              <a:gd name="connsiteY2" fmla="*/ 182991 h 2607219"/>
              <a:gd name="connsiteX3" fmla="*/ 2588619 w 2588619"/>
              <a:gd name="connsiteY3" fmla="*/ 0 h 2607219"/>
              <a:gd name="connsiteX4" fmla="*/ 2416001 w 2588619"/>
              <a:gd name="connsiteY4" fmla="*/ 1445171 h 2607219"/>
              <a:gd name="connsiteX5" fmla="*/ 2373743 w 2588619"/>
              <a:gd name="connsiteY5" fmla="*/ 1774040 h 2607219"/>
              <a:gd name="connsiteX6" fmla="*/ 2355564 w 2588619"/>
              <a:gd name="connsiteY6" fmla="*/ 1757112 h 2607219"/>
              <a:gd name="connsiteX7" fmla="*/ 697709 w 2588619"/>
              <a:gd name="connsiteY7" fmla="*/ 2070425 h 2607219"/>
              <a:gd name="connsiteX8" fmla="*/ 460385 w 2588619"/>
              <a:gd name="connsiteY8" fmla="*/ 2411175 h 2607219"/>
              <a:gd name="connsiteX9" fmla="*/ 386007 w 2588619"/>
              <a:gd name="connsiteY9" fmla="*/ 2607189 h 2607219"/>
              <a:gd name="connsiteX0" fmla="*/ 361910 w 2564522"/>
              <a:gd name="connsiteY0" fmla="*/ 2607189 h 2607219"/>
              <a:gd name="connsiteX1" fmla="*/ 10634 w 2564522"/>
              <a:gd name="connsiteY1" fmla="*/ 1445171 h 2607219"/>
              <a:gd name="connsiteX2" fmla="*/ 1201269 w 2564522"/>
              <a:gd name="connsiteY2" fmla="*/ 182991 h 2607219"/>
              <a:gd name="connsiteX3" fmla="*/ 2564522 w 2564522"/>
              <a:gd name="connsiteY3" fmla="*/ 0 h 2607219"/>
              <a:gd name="connsiteX4" fmla="*/ 2391904 w 2564522"/>
              <a:gd name="connsiteY4" fmla="*/ 1445171 h 2607219"/>
              <a:gd name="connsiteX5" fmla="*/ 2349646 w 2564522"/>
              <a:gd name="connsiteY5" fmla="*/ 1774040 h 2607219"/>
              <a:gd name="connsiteX6" fmla="*/ 2331467 w 2564522"/>
              <a:gd name="connsiteY6" fmla="*/ 1757112 h 2607219"/>
              <a:gd name="connsiteX7" fmla="*/ 673612 w 2564522"/>
              <a:gd name="connsiteY7" fmla="*/ 2070425 h 2607219"/>
              <a:gd name="connsiteX8" fmla="*/ 436288 w 2564522"/>
              <a:gd name="connsiteY8" fmla="*/ 2411175 h 2607219"/>
              <a:gd name="connsiteX9" fmla="*/ 361910 w 2564522"/>
              <a:gd name="connsiteY9" fmla="*/ 2607189 h 2607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4522" h="2607219">
                <a:moveTo>
                  <a:pt x="361910" y="2607189"/>
                </a:moveTo>
                <a:cubicBezTo>
                  <a:pt x="187150" y="2276514"/>
                  <a:pt x="-53624" y="1868156"/>
                  <a:pt x="10634" y="1445171"/>
                </a:cubicBezTo>
                <a:cubicBezTo>
                  <a:pt x="74851" y="1022455"/>
                  <a:pt x="404497" y="188672"/>
                  <a:pt x="1201269" y="182991"/>
                </a:cubicBezTo>
                <a:cubicBezTo>
                  <a:pt x="1655675" y="179751"/>
                  <a:pt x="2110105" y="121994"/>
                  <a:pt x="2564522" y="0"/>
                </a:cubicBezTo>
                <a:cubicBezTo>
                  <a:pt x="2449443" y="481724"/>
                  <a:pt x="2391904" y="963448"/>
                  <a:pt x="2391904" y="1445171"/>
                </a:cubicBezTo>
                <a:cubicBezTo>
                  <a:pt x="2391904" y="1559061"/>
                  <a:pt x="2377675" y="1669428"/>
                  <a:pt x="2349646" y="1774040"/>
                </a:cubicBezTo>
                <a:lnTo>
                  <a:pt x="2331467" y="1757112"/>
                </a:lnTo>
                <a:cubicBezTo>
                  <a:pt x="1871117" y="1377730"/>
                  <a:pt x="1128871" y="1518005"/>
                  <a:pt x="673612" y="2070425"/>
                </a:cubicBezTo>
                <a:cubicBezTo>
                  <a:pt x="581258" y="2182489"/>
                  <a:pt x="489955" y="2286842"/>
                  <a:pt x="436288" y="2411175"/>
                </a:cubicBezTo>
                <a:cubicBezTo>
                  <a:pt x="432620" y="2408776"/>
                  <a:pt x="365183" y="2610052"/>
                  <a:pt x="361910" y="260718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Oval 65"/>
          <p:cNvSpPr>
            <a:spLocks noChangeArrowheads="1"/>
          </p:cNvSpPr>
          <p:nvPr/>
        </p:nvSpPr>
        <p:spPr bwMode="auto">
          <a:xfrm>
            <a:off x="6745725" y="6371841"/>
            <a:ext cx="789052" cy="162946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363690" y="3399313"/>
            <a:ext cx="935623" cy="91655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03</a:t>
            </a:r>
            <a:endParaRPr lang="zh-CN" altLang="en-US" sz="40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07785" y="3974045"/>
            <a:ext cx="867535" cy="39641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POINT</a:t>
            </a:r>
            <a:endParaRPr lang="zh-CN" altLang="en-US" sz="14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0" name="泪滴形 3"/>
          <p:cNvSpPr/>
          <p:nvPr/>
        </p:nvSpPr>
        <p:spPr>
          <a:xfrm rot="8430451">
            <a:off x="8585072" y="4352623"/>
            <a:ext cx="2504557" cy="2380135"/>
          </a:xfrm>
          <a:custGeom>
            <a:avLst/>
            <a:gdLst/>
            <a:ahLst/>
            <a:cxnLst/>
            <a:rect l="l" t="t" r="r" b="b"/>
            <a:pathLst>
              <a:path w="2553888" h="2427238">
                <a:moveTo>
                  <a:pt x="433280" y="2419131"/>
                </a:moveTo>
                <a:cubicBezTo>
                  <a:pt x="168665" y="2187628"/>
                  <a:pt x="0" y="1837280"/>
                  <a:pt x="0" y="1445171"/>
                </a:cubicBezTo>
                <a:cubicBezTo>
                  <a:pt x="0" y="748088"/>
                  <a:pt x="533065" y="182991"/>
                  <a:pt x="1190635" y="182991"/>
                </a:cubicBezTo>
                <a:cubicBezTo>
                  <a:pt x="1645053" y="182991"/>
                  <a:pt x="2099471" y="121994"/>
                  <a:pt x="2553888" y="0"/>
                </a:cubicBezTo>
                <a:cubicBezTo>
                  <a:pt x="2438809" y="481724"/>
                  <a:pt x="2381270" y="963448"/>
                  <a:pt x="2381270" y="1445171"/>
                </a:cubicBezTo>
                <a:cubicBezTo>
                  <a:pt x="2381270" y="1559061"/>
                  <a:pt x="2367041" y="1669428"/>
                  <a:pt x="2339012" y="1774040"/>
                </a:cubicBezTo>
                <a:lnTo>
                  <a:pt x="2320833" y="1757112"/>
                </a:lnTo>
                <a:cubicBezTo>
                  <a:pt x="1860483" y="1377730"/>
                  <a:pt x="1118237" y="1518005"/>
                  <a:pt x="662978" y="2070425"/>
                </a:cubicBezTo>
                <a:cubicBezTo>
                  <a:pt x="570624" y="2182489"/>
                  <a:pt x="497175" y="2302905"/>
                  <a:pt x="443508" y="2427238"/>
                </a:cubicBezTo>
                <a:cubicBezTo>
                  <a:pt x="439840" y="2424839"/>
                  <a:pt x="436553" y="2421994"/>
                  <a:pt x="433280" y="2419131"/>
                </a:cubicBezTo>
                <a:close/>
              </a:path>
            </a:pathLst>
          </a:custGeom>
          <a:gradFill flip="none" rotWithShape="1">
            <a:gsLst>
              <a:gs pos="0">
                <a:srgbClr val="4F81BD">
                  <a:shade val="30000"/>
                  <a:satMod val="115000"/>
                </a:srgbClr>
              </a:gs>
              <a:gs pos="50000">
                <a:srgbClr val="4F81BD">
                  <a:shade val="67500"/>
                  <a:satMod val="115000"/>
                </a:srgbClr>
              </a:gs>
              <a:gs pos="100000">
                <a:srgbClr val="4F81BD">
                  <a:shade val="100000"/>
                  <a:satMod val="115000"/>
                </a:srgbClr>
              </a:gs>
            </a:gsLst>
            <a:lin ang="5400000" scaled="1"/>
            <a:tileRect/>
          </a:gra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1" name="椭圆 6"/>
          <p:cNvSpPr/>
          <p:nvPr/>
        </p:nvSpPr>
        <p:spPr>
          <a:xfrm>
            <a:off x="8496263" y="4063264"/>
            <a:ext cx="1167237" cy="1624793"/>
          </a:xfrm>
          <a:custGeom>
            <a:avLst/>
            <a:gdLst/>
            <a:ahLst/>
            <a:cxnLst/>
            <a:rect l="l" t="t" r="r" b="b"/>
            <a:pathLst>
              <a:path w="1229299" h="1711339">
                <a:moveTo>
                  <a:pt x="1171742" y="261"/>
                </a:moveTo>
                <a:cubicBezTo>
                  <a:pt x="1209399" y="130341"/>
                  <a:pt x="1229299" y="269979"/>
                  <a:pt x="1229299" y="415195"/>
                </a:cubicBezTo>
                <a:cubicBezTo>
                  <a:pt x="1229299" y="1131036"/>
                  <a:pt x="745713" y="1711339"/>
                  <a:pt x="149179" y="1711339"/>
                </a:cubicBezTo>
                <a:lnTo>
                  <a:pt x="124385" y="1709837"/>
                </a:lnTo>
                <a:cubicBezTo>
                  <a:pt x="-113258" y="1208809"/>
                  <a:pt x="-7512" y="609125"/>
                  <a:pt x="417032" y="259252"/>
                </a:cubicBezTo>
                <a:cubicBezTo>
                  <a:pt x="635512" y="79199"/>
                  <a:pt x="902801" y="-5340"/>
                  <a:pt x="1171742" y="261"/>
                </a:cubicBezTo>
                <a:close/>
              </a:path>
            </a:pathLst>
          </a:custGeom>
          <a:solidFill>
            <a:srgbClr val="4F81BD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2" name="泪滴形 3"/>
          <p:cNvSpPr/>
          <p:nvPr/>
        </p:nvSpPr>
        <p:spPr>
          <a:xfrm rot="8430451">
            <a:off x="8682066" y="4461868"/>
            <a:ext cx="2304648" cy="2146043"/>
          </a:xfrm>
          <a:custGeom>
            <a:avLst/>
            <a:gdLst>
              <a:gd name="connsiteX0" fmla="*/ 410925 w 2593036"/>
              <a:gd name="connsiteY0" fmla="*/ 2560175 h 2560218"/>
              <a:gd name="connsiteX1" fmla="*/ 39148 w 2593036"/>
              <a:gd name="connsiteY1" fmla="*/ 1445171 h 2560218"/>
              <a:gd name="connsiteX2" fmla="*/ 1229783 w 2593036"/>
              <a:gd name="connsiteY2" fmla="*/ 182991 h 2560218"/>
              <a:gd name="connsiteX3" fmla="*/ 2593036 w 2593036"/>
              <a:gd name="connsiteY3" fmla="*/ 0 h 2560218"/>
              <a:gd name="connsiteX4" fmla="*/ 2420418 w 2593036"/>
              <a:gd name="connsiteY4" fmla="*/ 1445171 h 2560218"/>
              <a:gd name="connsiteX5" fmla="*/ 2378160 w 2593036"/>
              <a:gd name="connsiteY5" fmla="*/ 1774040 h 2560218"/>
              <a:gd name="connsiteX6" fmla="*/ 2359981 w 2593036"/>
              <a:gd name="connsiteY6" fmla="*/ 1757112 h 2560218"/>
              <a:gd name="connsiteX7" fmla="*/ 702126 w 2593036"/>
              <a:gd name="connsiteY7" fmla="*/ 2070425 h 2560218"/>
              <a:gd name="connsiteX8" fmla="*/ 482656 w 2593036"/>
              <a:gd name="connsiteY8" fmla="*/ 2427238 h 2560218"/>
              <a:gd name="connsiteX9" fmla="*/ 410925 w 2593036"/>
              <a:gd name="connsiteY9" fmla="*/ 2560175 h 2560218"/>
              <a:gd name="connsiteX0" fmla="*/ 408839 w 2590950"/>
              <a:gd name="connsiteY0" fmla="*/ 2560175 h 2560218"/>
              <a:gd name="connsiteX1" fmla="*/ 37062 w 2590950"/>
              <a:gd name="connsiteY1" fmla="*/ 1445171 h 2560218"/>
              <a:gd name="connsiteX2" fmla="*/ 1227697 w 2590950"/>
              <a:gd name="connsiteY2" fmla="*/ 182991 h 2560218"/>
              <a:gd name="connsiteX3" fmla="*/ 2590950 w 2590950"/>
              <a:gd name="connsiteY3" fmla="*/ 0 h 2560218"/>
              <a:gd name="connsiteX4" fmla="*/ 2418332 w 2590950"/>
              <a:gd name="connsiteY4" fmla="*/ 1445171 h 2560218"/>
              <a:gd name="connsiteX5" fmla="*/ 2376074 w 2590950"/>
              <a:gd name="connsiteY5" fmla="*/ 1774040 h 2560218"/>
              <a:gd name="connsiteX6" fmla="*/ 2357895 w 2590950"/>
              <a:gd name="connsiteY6" fmla="*/ 1757112 h 2560218"/>
              <a:gd name="connsiteX7" fmla="*/ 700040 w 2590950"/>
              <a:gd name="connsiteY7" fmla="*/ 2070425 h 2560218"/>
              <a:gd name="connsiteX8" fmla="*/ 480570 w 2590950"/>
              <a:gd name="connsiteY8" fmla="*/ 2427238 h 2560218"/>
              <a:gd name="connsiteX9" fmla="*/ 408839 w 2590950"/>
              <a:gd name="connsiteY9" fmla="*/ 2560175 h 2560218"/>
              <a:gd name="connsiteX0" fmla="*/ 401984 w 2584095"/>
              <a:gd name="connsiteY0" fmla="*/ 2560175 h 2560218"/>
              <a:gd name="connsiteX1" fmla="*/ 30207 w 2584095"/>
              <a:gd name="connsiteY1" fmla="*/ 1445171 h 2560218"/>
              <a:gd name="connsiteX2" fmla="*/ 1220842 w 2584095"/>
              <a:gd name="connsiteY2" fmla="*/ 182991 h 2560218"/>
              <a:gd name="connsiteX3" fmla="*/ 2584095 w 2584095"/>
              <a:gd name="connsiteY3" fmla="*/ 0 h 2560218"/>
              <a:gd name="connsiteX4" fmla="*/ 2411477 w 2584095"/>
              <a:gd name="connsiteY4" fmla="*/ 1445171 h 2560218"/>
              <a:gd name="connsiteX5" fmla="*/ 2369219 w 2584095"/>
              <a:gd name="connsiteY5" fmla="*/ 1774040 h 2560218"/>
              <a:gd name="connsiteX6" fmla="*/ 2351040 w 2584095"/>
              <a:gd name="connsiteY6" fmla="*/ 1757112 h 2560218"/>
              <a:gd name="connsiteX7" fmla="*/ 693185 w 2584095"/>
              <a:gd name="connsiteY7" fmla="*/ 2070425 h 2560218"/>
              <a:gd name="connsiteX8" fmla="*/ 473715 w 2584095"/>
              <a:gd name="connsiteY8" fmla="*/ 2427238 h 2560218"/>
              <a:gd name="connsiteX9" fmla="*/ 401984 w 2584095"/>
              <a:gd name="connsiteY9" fmla="*/ 2560175 h 2560218"/>
              <a:gd name="connsiteX0" fmla="*/ 380424 w 2562535"/>
              <a:gd name="connsiteY0" fmla="*/ 2560175 h 2560218"/>
              <a:gd name="connsiteX1" fmla="*/ 8647 w 2562535"/>
              <a:gd name="connsiteY1" fmla="*/ 1445171 h 2560218"/>
              <a:gd name="connsiteX2" fmla="*/ 1199282 w 2562535"/>
              <a:gd name="connsiteY2" fmla="*/ 182991 h 2560218"/>
              <a:gd name="connsiteX3" fmla="*/ 2562535 w 2562535"/>
              <a:gd name="connsiteY3" fmla="*/ 0 h 2560218"/>
              <a:gd name="connsiteX4" fmla="*/ 2389917 w 2562535"/>
              <a:gd name="connsiteY4" fmla="*/ 1445171 h 2560218"/>
              <a:gd name="connsiteX5" fmla="*/ 2347659 w 2562535"/>
              <a:gd name="connsiteY5" fmla="*/ 1774040 h 2560218"/>
              <a:gd name="connsiteX6" fmla="*/ 2329480 w 2562535"/>
              <a:gd name="connsiteY6" fmla="*/ 1757112 h 2560218"/>
              <a:gd name="connsiteX7" fmla="*/ 671625 w 2562535"/>
              <a:gd name="connsiteY7" fmla="*/ 2070425 h 2560218"/>
              <a:gd name="connsiteX8" fmla="*/ 452155 w 2562535"/>
              <a:gd name="connsiteY8" fmla="*/ 2427238 h 2560218"/>
              <a:gd name="connsiteX9" fmla="*/ 380424 w 2562535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8"/>
              <a:gd name="connsiteX1" fmla="*/ 2 w 2553890"/>
              <a:gd name="connsiteY1" fmla="*/ 1445171 h 2560218"/>
              <a:gd name="connsiteX2" fmla="*/ 1190637 w 2553890"/>
              <a:gd name="connsiteY2" fmla="*/ 182991 h 2560218"/>
              <a:gd name="connsiteX3" fmla="*/ 2553890 w 2553890"/>
              <a:gd name="connsiteY3" fmla="*/ 0 h 2560218"/>
              <a:gd name="connsiteX4" fmla="*/ 2381272 w 2553890"/>
              <a:gd name="connsiteY4" fmla="*/ 1445171 h 2560218"/>
              <a:gd name="connsiteX5" fmla="*/ 2339014 w 2553890"/>
              <a:gd name="connsiteY5" fmla="*/ 1774040 h 2560218"/>
              <a:gd name="connsiteX6" fmla="*/ 2320835 w 2553890"/>
              <a:gd name="connsiteY6" fmla="*/ 1757112 h 2560218"/>
              <a:gd name="connsiteX7" fmla="*/ 662980 w 2553890"/>
              <a:gd name="connsiteY7" fmla="*/ 2070425 h 2560218"/>
              <a:gd name="connsiteX8" fmla="*/ 443510 w 2553890"/>
              <a:gd name="connsiteY8" fmla="*/ 2427238 h 2560218"/>
              <a:gd name="connsiteX9" fmla="*/ 371779 w 2553890"/>
              <a:gd name="connsiteY9" fmla="*/ 2560175 h 2560218"/>
              <a:gd name="connsiteX0" fmla="*/ 371779 w 2553890"/>
              <a:gd name="connsiteY0" fmla="*/ 2560175 h 2560214"/>
              <a:gd name="connsiteX1" fmla="*/ 2 w 2553890"/>
              <a:gd name="connsiteY1" fmla="*/ 1445171 h 2560214"/>
              <a:gd name="connsiteX2" fmla="*/ 1190637 w 2553890"/>
              <a:gd name="connsiteY2" fmla="*/ 182991 h 2560214"/>
              <a:gd name="connsiteX3" fmla="*/ 2553890 w 2553890"/>
              <a:gd name="connsiteY3" fmla="*/ 0 h 2560214"/>
              <a:gd name="connsiteX4" fmla="*/ 2381272 w 2553890"/>
              <a:gd name="connsiteY4" fmla="*/ 1445171 h 2560214"/>
              <a:gd name="connsiteX5" fmla="*/ 2339014 w 2553890"/>
              <a:gd name="connsiteY5" fmla="*/ 1774040 h 2560214"/>
              <a:gd name="connsiteX6" fmla="*/ 2320835 w 2553890"/>
              <a:gd name="connsiteY6" fmla="*/ 1757112 h 2560214"/>
              <a:gd name="connsiteX7" fmla="*/ 662980 w 2553890"/>
              <a:gd name="connsiteY7" fmla="*/ 2070425 h 2560214"/>
              <a:gd name="connsiteX8" fmla="*/ 425656 w 2553890"/>
              <a:gd name="connsiteY8" fmla="*/ 2411175 h 2560214"/>
              <a:gd name="connsiteX9" fmla="*/ 371779 w 2553890"/>
              <a:gd name="connsiteY9" fmla="*/ 2560175 h 2560214"/>
              <a:gd name="connsiteX0" fmla="*/ 391643 w 2594255"/>
              <a:gd name="connsiteY0" fmla="*/ 2607189 h 2607219"/>
              <a:gd name="connsiteX1" fmla="*/ 40367 w 2594255"/>
              <a:gd name="connsiteY1" fmla="*/ 1445171 h 2607219"/>
              <a:gd name="connsiteX2" fmla="*/ 1231002 w 2594255"/>
              <a:gd name="connsiteY2" fmla="*/ 182991 h 2607219"/>
              <a:gd name="connsiteX3" fmla="*/ 2594255 w 2594255"/>
              <a:gd name="connsiteY3" fmla="*/ 0 h 2607219"/>
              <a:gd name="connsiteX4" fmla="*/ 2421637 w 2594255"/>
              <a:gd name="connsiteY4" fmla="*/ 1445171 h 2607219"/>
              <a:gd name="connsiteX5" fmla="*/ 2379379 w 2594255"/>
              <a:gd name="connsiteY5" fmla="*/ 1774040 h 2607219"/>
              <a:gd name="connsiteX6" fmla="*/ 2361200 w 2594255"/>
              <a:gd name="connsiteY6" fmla="*/ 1757112 h 2607219"/>
              <a:gd name="connsiteX7" fmla="*/ 703345 w 2594255"/>
              <a:gd name="connsiteY7" fmla="*/ 2070425 h 2607219"/>
              <a:gd name="connsiteX8" fmla="*/ 466021 w 2594255"/>
              <a:gd name="connsiteY8" fmla="*/ 2411175 h 2607219"/>
              <a:gd name="connsiteX9" fmla="*/ 391643 w 2594255"/>
              <a:gd name="connsiteY9" fmla="*/ 2607189 h 2607219"/>
              <a:gd name="connsiteX0" fmla="*/ 386007 w 2588619"/>
              <a:gd name="connsiteY0" fmla="*/ 2607189 h 2607219"/>
              <a:gd name="connsiteX1" fmla="*/ 34731 w 2588619"/>
              <a:gd name="connsiteY1" fmla="*/ 1445171 h 2607219"/>
              <a:gd name="connsiteX2" fmla="*/ 1225366 w 2588619"/>
              <a:gd name="connsiteY2" fmla="*/ 182991 h 2607219"/>
              <a:gd name="connsiteX3" fmla="*/ 2588619 w 2588619"/>
              <a:gd name="connsiteY3" fmla="*/ 0 h 2607219"/>
              <a:gd name="connsiteX4" fmla="*/ 2416001 w 2588619"/>
              <a:gd name="connsiteY4" fmla="*/ 1445171 h 2607219"/>
              <a:gd name="connsiteX5" fmla="*/ 2373743 w 2588619"/>
              <a:gd name="connsiteY5" fmla="*/ 1774040 h 2607219"/>
              <a:gd name="connsiteX6" fmla="*/ 2355564 w 2588619"/>
              <a:gd name="connsiteY6" fmla="*/ 1757112 h 2607219"/>
              <a:gd name="connsiteX7" fmla="*/ 697709 w 2588619"/>
              <a:gd name="connsiteY7" fmla="*/ 2070425 h 2607219"/>
              <a:gd name="connsiteX8" fmla="*/ 460385 w 2588619"/>
              <a:gd name="connsiteY8" fmla="*/ 2411175 h 2607219"/>
              <a:gd name="connsiteX9" fmla="*/ 386007 w 2588619"/>
              <a:gd name="connsiteY9" fmla="*/ 2607189 h 2607219"/>
              <a:gd name="connsiteX0" fmla="*/ 361910 w 2564522"/>
              <a:gd name="connsiteY0" fmla="*/ 2607189 h 2607219"/>
              <a:gd name="connsiteX1" fmla="*/ 10634 w 2564522"/>
              <a:gd name="connsiteY1" fmla="*/ 1445171 h 2607219"/>
              <a:gd name="connsiteX2" fmla="*/ 1201269 w 2564522"/>
              <a:gd name="connsiteY2" fmla="*/ 182991 h 2607219"/>
              <a:gd name="connsiteX3" fmla="*/ 2564522 w 2564522"/>
              <a:gd name="connsiteY3" fmla="*/ 0 h 2607219"/>
              <a:gd name="connsiteX4" fmla="*/ 2391904 w 2564522"/>
              <a:gd name="connsiteY4" fmla="*/ 1445171 h 2607219"/>
              <a:gd name="connsiteX5" fmla="*/ 2349646 w 2564522"/>
              <a:gd name="connsiteY5" fmla="*/ 1774040 h 2607219"/>
              <a:gd name="connsiteX6" fmla="*/ 2331467 w 2564522"/>
              <a:gd name="connsiteY6" fmla="*/ 1757112 h 2607219"/>
              <a:gd name="connsiteX7" fmla="*/ 673612 w 2564522"/>
              <a:gd name="connsiteY7" fmla="*/ 2070425 h 2607219"/>
              <a:gd name="connsiteX8" fmla="*/ 436288 w 2564522"/>
              <a:gd name="connsiteY8" fmla="*/ 2411175 h 2607219"/>
              <a:gd name="connsiteX9" fmla="*/ 361910 w 2564522"/>
              <a:gd name="connsiteY9" fmla="*/ 2607189 h 2607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564522" h="2607219">
                <a:moveTo>
                  <a:pt x="361910" y="2607189"/>
                </a:moveTo>
                <a:cubicBezTo>
                  <a:pt x="187150" y="2276514"/>
                  <a:pt x="-53624" y="1868156"/>
                  <a:pt x="10634" y="1445171"/>
                </a:cubicBezTo>
                <a:cubicBezTo>
                  <a:pt x="74851" y="1022455"/>
                  <a:pt x="404497" y="188672"/>
                  <a:pt x="1201269" y="182991"/>
                </a:cubicBezTo>
                <a:cubicBezTo>
                  <a:pt x="1655675" y="179751"/>
                  <a:pt x="2110105" y="121994"/>
                  <a:pt x="2564522" y="0"/>
                </a:cubicBezTo>
                <a:cubicBezTo>
                  <a:pt x="2449443" y="481724"/>
                  <a:pt x="2391904" y="963448"/>
                  <a:pt x="2391904" y="1445171"/>
                </a:cubicBezTo>
                <a:cubicBezTo>
                  <a:pt x="2391904" y="1559061"/>
                  <a:pt x="2377675" y="1669428"/>
                  <a:pt x="2349646" y="1774040"/>
                </a:cubicBezTo>
                <a:lnTo>
                  <a:pt x="2331467" y="1757112"/>
                </a:lnTo>
                <a:cubicBezTo>
                  <a:pt x="1871117" y="1377730"/>
                  <a:pt x="1128871" y="1518005"/>
                  <a:pt x="673612" y="2070425"/>
                </a:cubicBezTo>
                <a:cubicBezTo>
                  <a:pt x="581258" y="2182489"/>
                  <a:pt x="489955" y="2286842"/>
                  <a:pt x="436288" y="2411175"/>
                </a:cubicBezTo>
                <a:cubicBezTo>
                  <a:pt x="432620" y="2408776"/>
                  <a:pt x="365183" y="2610052"/>
                  <a:pt x="361910" y="2607189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  <p:txBody>
          <a:bodyPr rot="0" spcFirstLastPara="0" vertOverflow="overflow" horzOverflow="overflow" vert="horz" wrap="square" lIns="115214" tIns="57607" rIns="115214" bIns="5760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3" name="Oval 65"/>
          <p:cNvSpPr>
            <a:spLocks noChangeArrowheads="1"/>
          </p:cNvSpPr>
          <p:nvPr/>
        </p:nvSpPr>
        <p:spPr bwMode="auto">
          <a:xfrm>
            <a:off x="9234199" y="7253779"/>
            <a:ext cx="789052" cy="162946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lIns="115214" tIns="57607" rIns="115214" bIns="57607" anchor="ctr"/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sysClr val="windowText" lastClr="000000"/>
              </a:solidFill>
              <a:ea typeface="宋体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8852164" y="4281250"/>
            <a:ext cx="935623" cy="916558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04</a:t>
            </a:r>
            <a:endParaRPr lang="zh-CN" altLang="en-US" sz="40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8496261" y="4855985"/>
            <a:ext cx="867535" cy="39641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defTabSz="1152144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kern="0" dirty="0">
                <a:solidFill>
                  <a:sysClr val="window" lastClr="FFFFFF"/>
                </a:solidFill>
                <a:ea typeface="微软雅黑" pitchFamily="34" charset="-122"/>
                <a:cs typeface="Arial" pitchFamily="34" charset="0"/>
              </a:rPr>
              <a:t>POINT</a:t>
            </a:r>
            <a:endParaRPr lang="zh-CN" altLang="en-US" sz="1400" b="1" kern="0" dirty="0">
              <a:solidFill>
                <a:sysClr val="window" lastClr="FFFFFF"/>
              </a:solidFill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202396" y="2453668"/>
            <a:ext cx="1192789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1566904" y="3079085"/>
            <a:ext cx="1718798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337829" y="1903149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053266" y="3348436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693651" y="3329245"/>
            <a:ext cx="1192789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058159" y="3954660"/>
            <a:ext cx="1718798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829084" y="2778725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544521" y="4224012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193826" y="4210020"/>
            <a:ext cx="1192789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558334" y="4835435"/>
            <a:ext cx="1718798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7292766" y="3659500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7044695" y="5104786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9692890" y="5066433"/>
            <a:ext cx="1192789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9057400" y="5691848"/>
            <a:ext cx="1718798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your text. 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791830" y="4515913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543760" y="5961200"/>
            <a:ext cx="908733" cy="608782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just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your text. </a:t>
            </a:r>
          </a:p>
        </p:txBody>
      </p:sp>
    </p:spTree>
    <p:extLst>
      <p:ext uri="{BB962C8B-B14F-4D97-AF65-F5344CB8AC3E}">
        <p14:creationId xmlns:p14="http://schemas.microsoft.com/office/powerpoint/2010/main" val="3559297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椭圆 1"/>
          <p:cNvSpPr/>
          <p:nvPr/>
        </p:nvSpPr>
        <p:spPr>
          <a:xfrm rot="16200000">
            <a:off x="2682132" y="1209620"/>
            <a:ext cx="2885079" cy="3125789"/>
          </a:xfrm>
          <a:custGeom>
            <a:avLst/>
            <a:gdLst/>
            <a:ahLst/>
            <a:cxnLst/>
            <a:rect l="l" t="t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gradFill flip="none" rotWithShape="1">
            <a:gsLst>
              <a:gs pos="70000">
                <a:srgbClr val="F8CF9E"/>
              </a:gs>
              <a:gs pos="98000">
                <a:srgbClr val="F7CC93"/>
              </a:gs>
              <a:gs pos="79000">
                <a:srgbClr val="FFF9F4"/>
              </a:gs>
              <a:gs pos="42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F3B563"/>
            </a:solidFill>
            <a:prstDash val="solid"/>
          </a:ln>
          <a:effectLst>
            <a:outerShdw blurRad="50800" dist="38100" dir="5400000" algn="t" rotWithShape="0">
              <a:prstClr val="black">
                <a:alpha val="41000"/>
              </a:prstClr>
            </a:outerShdw>
          </a:effectLst>
          <a:scene3d>
            <a:camera prst="orthographicFront"/>
            <a:lightRig rig="threePt" dir="t"/>
          </a:scene3d>
          <a:sp3d>
            <a:bevelT w="241300" h="6350" prst="coolSlant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2" name="椭圆 31"/>
          <p:cNvSpPr/>
          <p:nvPr/>
        </p:nvSpPr>
        <p:spPr>
          <a:xfrm rot="16200000">
            <a:off x="2815724" y="1556897"/>
            <a:ext cx="2404233" cy="2404453"/>
          </a:xfrm>
          <a:prstGeom prst="ellipse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3" name="椭圆 9"/>
          <p:cNvSpPr/>
          <p:nvPr/>
        </p:nvSpPr>
        <p:spPr>
          <a:xfrm rot="10800000">
            <a:off x="2929144" y="1688887"/>
            <a:ext cx="2177400" cy="2177200"/>
          </a:xfrm>
          <a:custGeom>
            <a:avLst/>
            <a:gdLst/>
            <a:ahLst/>
            <a:cxnLst/>
            <a:rect l="l" t="t" r="r" b="b"/>
            <a:pathLst>
              <a:path w="2880320" h="2880320">
                <a:moveTo>
                  <a:pt x="1440160" y="0"/>
                </a:moveTo>
                <a:cubicBezTo>
                  <a:pt x="2235538" y="0"/>
                  <a:pt x="2880320" y="644782"/>
                  <a:pt x="2880320" y="1440160"/>
                </a:cubicBezTo>
                <a:cubicBezTo>
                  <a:pt x="2880320" y="2235538"/>
                  <a:pt x="2235538" y="2880320"/>
                  <a:pt x="1440160" y="2880320"/>
                </a:cubicBezTo>
                <a:cubicBezTo>
                  <a:pt x="644782" y="2880320"/>
                  <a:pt x="0" y="2235538"/>
                  <a:pt x="0" y="1440160"/>
                </a:cubicBezTo>
                <a:cubicBezTo>
                  <a:pt x="0" y="1335792"/>
                  <a:pt x="11102" y="1234017"/>
                  <a:pt x="32815" y="1136086"/>
                </a:cubicBezTo>
                <a:lnTo>
                  <a:pt x="1380383" y="1136086"/>
                </a:lnTo>
                <a:lnTo>
                  <a:pt x="1380383" y="3019"/>
                </a:lnTo>
                <a:cubicBezTo>
                  <a:pt x="1400159" y="410"/>
                  <a:pt x="1420112" y="0"/>
                  <a:pt x="144016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4" name="椭圆 1"/>
          <p:cNvSpPr/>
          <p:nvPr/>
        </p:nvSpPr>
        <p:spPr>
          <a:xfrm rot="10800000">
            <a:off x="2424450" y="4112290"/>
            <a:ext cx="2885344" cy="3125503"/>
          </a:xfrm>
          <a:custGeom>
            <a:avLst/>
            <a:gdLst/>
            <a:ahLst/>
            <a:cxnLst/>
            <a:rect l="l" t="t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gradFill flip="none" rotWithShape="1">
            <a:gsLst>
              <a:gs pos="70000">
                <a:srgbClr val="F8CF9E"/>
              </a:gs>
              <a:gs pos="98000">
                <a:srgbClr val="F7CC93"/>
              </a:gs>
              <a:gs pos="79000">
                <a:srgbClr val="FFF9F4"/>
              </a:gs>
              <a:gs pos="42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F3B563"/>
            </a:solidFill>
            <a:prstDash val="solid"/>
          </a:ln>
          <a:effectLst>
            <a:outerShdw blurRad="50800" dist="38100" dir="5400000" algn="t" rotWithShape="0">
              <a:prstClr val="black">
                <a:alpha val="41000"/>
              </a:prstClr>
            </a:outerShdw>
          </a:effectLst>
          <a:scene3d>
            <a:camera prst="orthographicFront"/>
            <a:lightRig rig="threePt" dir="t"/>
          </a:scene3d>
          <a:sp3d>
            <a:bevelT w="241300" h="6350" prst="coolSlant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5" name="椭圆 34"/>
          <p:cNvSpPr/>
          <p:nvPr/>
        </p:nvSpPr>
        <p:spPr>
          <a:xfrm rot="10800000">
            <a:off x="2651507" y="4579746"/>
            <a:ext cx="2404453" cy="2404233"/>
          </a:xfrm>
          <a:prstGeom prst="ellipse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6" name="椭圆 9"/>
          <p:cNvSpPr/>
          <p:nvPr/>
        </p:nvSpPr>
        <p:spPr>
          <a:xfrm rot="5400000">
            <a:off x="2769722" y="4693163"/>
            <a:ext cx="2177200" cy="2177400"/>
          </a:xfrm>
          <a:custGeom>
            <a:avLst/>
            <a:gdLst/>
            <a:ahLst/>
            <a:cxnLst/>
            <a:rect l="l" t="t" r="r" b="b"/>
            <a:pathLst>
              <a:path w="2880320" h="2880320">
                <a:moveTo>
                  <a:pt x="1440160" y="0"/>
                </a:moveTo>
                <a:cubicBezTo>
                  <a:pt x="2235538" y="0"/>
                  <a:pt x="2880320" y="644782"/>
                  <a:pt x="2880320" y="1440160"/>
                </a:cubicBezTo>
                <a:cubicBezTo>
                  <a:pt x="2880320" y="2235538"/>
                  <a:pt x="2235538" y="2880320"/>
                  <a:pt x="1440160" y="2880320"/>
                </a:cubicBezTo>
                <a:cubicBezTo>
                  <a:pt x="644782" y="2880320"/>
                  <a:pt x="0" y="2235538"/>
                  <a:pt x="0" y="1440160"/>
                </a:cubicBezTo>
                <a:cubicBezTo>
                  <a:pt x="0" y="1335792"/>
                  <a:pt x="11102" y="1234017"/>
                  <a:pt x="32815" y="1136086"/>
                </a:cubicBezTo>
                <a:lnTo>
                  <a:pt x="1380383" y="1136086"/>
                </a:lnTo>
                <a:lnTo>
                  <a:pt x="1380383" y="3019"/>
                </a:lnTo>
                <a:cubicBezTo>
                  <a:pt x="1400159" y="410"/>
                  <a:pt x="1420112" y="0"/>
                  <a:pt x="144016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7" name="椭圆 1"/>
          <p:cNvSpPr/>
          <p:nvPr/>
        </p:nvSpPr>
        <p:spPr>
          <a:xfrm rot="5400000">
            <a:off x="5303973" y="4452528"/>
            <a:ext cx="2885079" cy="3125789"/>
          </a:xfrm>
          <a:custGeom>
            <a:avLst/>
            <a:gdLst/>
            <a:ahLst/>
            <a:cxnLst/>
            <a:rect l="l" t="t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gradFill flip="none" rotWithShape="1">
            <a:gsLst>
              <a:gs pos="70000">
                <a:srgbClr val="F8CF9E"/>
              </a:gs>
              <a:gs pos="98000">
                <a:srgbClr val="F7CC93"/>
              </a:gs>
              <a:gs pos="79000">
                <a:srgbClr val="FFF9F4"/>
              </a:gs>
              <a:gs pos="42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F3B563"/>
            </a:solidFill>
            <a:prstDash val="solid"/>
          </a:ln>
          <a:effectLst>
            <a:outerShdw blurRad="50800" dist="38100" dir="5400000" algn="t" rotWithShape="0">
              <a:prstClr val="black">
                <a:alpha val="41000"/>
              </a:prstClr>
            </a:outerShdw>
          </a:effectLst>
          <a:scene3d>
            <a:camera prst="orthographicFront"/>
            <a:lightRig rig="threePt" dir="t"/>
          </a:scene3d>
          <a:sp3d>
            <a:bevelT w="241300" h="6350" prst="coolSlant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8" name="椭圆 37"/>
          <p:cNvSpPr/>
          <p:nvPr/>
        </p:nvSpPr>
        <p:spPr>
          <a:xfrm rot="5400000">
            <a:off x="5651228" y="4826586"/>
            <a:ext cx="2404233" cy="2404453"/>
          </a:xfrm>
          <a:prstGeom prst="ellipse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39" name="椭圆 9"/>
          <p:cNvSpPr/>
          <p:nvPr/>
        </p:nvSpPr>
        <p:spPr>
          <a:xfrm>
            <a:off x="5764646" y="4949397"/>
            <a:ext cx="2177400" cy="2177200"/>
          </a:xfrm>
          <a:custGeom>
            <a:avLst/>
            <a:gdLst/>
            <a:ahLst/>
            <a:cxnLst/>
            <a:rect l="l" t="t" r="r" b="b"/>
            <a:pathLst>
              <a:path w="2880320" h="2880320">
                <a:moveTo>
                  <a:pt x="1440160" y="0"/>
                </a:moveTo>
                <a:cubicBezTo>
                  <a:pt x="2235538" y="0"/>
                  <a:pt x="2880320" y="644782"/>
                  <a:pt x="2880320" y="1440160"/>
                </a:cubicBezTo>
                <a:cubicBezTo>
                  <a:pt x="2880320" y="2235538"/>
                  <a:pt x="2235538" y="2880320"/>
                  <a:pt x="1440160" y="2880320"/>
                </a:cubicBezTo>
                <a:cubicBezTo>
                  <a:pt x="644782" y="2880320"/>
                  <a:pt x="0" y="2235538"/>
                  <a:pt x="0" y="1440160"/>
                </a:cubicBezTo>
                <a:cubicBezTo>
                  <a:pt x="0" y="1335792"/>
                  <a:pt x="11102" y="1234017"/>
                  <a:pt x="32815" y="1136086"/>
                </a:cubicBezTo>
                <a:lnTo>
                  <a:pt x="1380383" y="1136086"/>
                </a:lnTo>
                <a:lnTo>
                  <a:pt x="1380383" y="3019"/>
                </a:lnTo>
                <a:cubicBezTo>
                  <a:pt x="1400159" y="410"/>
                  <a:pt x="1420112" y="0"/>
                  <a:pt x="144016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0" name="椭圆 1"/>
          <p:cNvSpPr/>
          <p:nvPr/>
        </p:nvSpPr>
        <p:spPr>
          <a:xfrm>
            <a:off x="5611997" y="1536715"/>
            <a:ext cx="2885344" cy="3125503"/>
          </a:xfrm>
          <a:custGeom>
            <a:avLst/>
            <a:gdLst/>
            <a:ahLst/>
            <a:cxnLst/>
            <a:rect l="l" t="t" r="r" b="b"/>
            <a:pathLst>
              <a:path w="3456384" h="3744416">
                <a:moveTo>
                  <a:pt x="1728192" y="0"/>
                </a:moveTo>
                <a:cubicBezTo>
                  <a:pt x="2682646" y="0"/>
                  <a:pt x="3456384" y="773738"/>
                  <a:pt x="3456384" y="1728192"/>
                </a:cubicBezTo>
                <a:cubicBezTo>
                  <a:pt x="3456384" y="2620989"/>
                  <a:pt x="2779384" y="3355664"/>
                  <a:pt x="1910712" y="3446573"/>
                </a:cubicBezTo>
                <a:lnTo>
                  <a:pt x="1712150" y="3744416"/>
                </a:lnTo>
                <a:lnTo>
                  <a:pt x="1509954" y="3441122"/>
                </a:lnTo>
                <a:cubicBezTo>
                  <a:pt x="658425" y="3335335"/>
                  <a:pt x="0" y="2608655"/>
                  <a:pt x="0" y="1728192"/>
                </a:cubicBezTo>
                <a:cubicBezTo>
                  <a:pt x="0" y="773738"/>
                  <a:pt x="773738" y="0"/>
                  <a:pt x="1728192" y="0"/>
                </a:cubicBezTo>
                <a:close/>
              </a:path>
            </a:pathLst>
          </a:custGeom>
          <a:gradFill flip="none" rotWithShape="1">
            <a:gsLst>
              <a:gs pos="70000">
                <a:srgbClr val="F8CF9E"/>
              </a:gs>
              <a:gs pos="98000">
                <a:srgbClr val="F7CC93"/>
              </a:gs>
              <a:gs pos="79000">
                <a:srgbClr val="FFF9F4"/>
              </a:gs>
              <a:gs pos="42000">
                <a:sysClr val="window" lastClr="FFFFFF">
                  <a:shade val="100000"/>
                  <a:satMod val="115000"/>
                </a:sysClr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solidFill>
              <a:srgbClr val="F3B563"/>
            </a:solidFill>
            <a:prstDash val="solid"/>
          </a:ln>
          <a:effectLst>
            <a:outerShdw blurRad="50800" dist="38100" dir="5400000" algn="t" rotWithShape="0">
              <a:prstClr val="black">
                <a:alpha val="41000"/>
              </a:prstClr>
            </a:outerShdw>
          </a:effectLst>
          <a:scene3d>
            <a:camera prst="orthographicFront"/>
            <a:lightRig rig="threePt" dir="t"/>
          </a:scene3d>
          <a:sp3d>
            <a:bevelT w="241300" h="6350" prst="coolSlant"/>
          </a:sp3d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5865837" y="1790529"/>
            <a:ext cx="2404453" cy="2404233"/>
          </a:xfrm>
          <a:prstGeom prst="ellipse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42" name="椭圆 9"/>
          <p:cNvSpPr/>
          <p:nvPr/>
        </p:nvSpPr>
        <p:spPr>
          <a:xfrm rot="16200000">
            <a:off x="5961100" y="1903945"/>
            <a:ext cx="2177200" cy="2177400"/>
          </a:xfrm>
          <a:custGeom>
            <a:avLst/>
            <a:gdLst/>
            <a:ahLst/>
            <a:cxnLst/>
            <a:rect l="l" t="t" r="r" b="b"/>
            <a:pathLst>
              <a:path w="2880320" h="2880320">
                <a:moveTo>
                  <a:pt x="1440160" y="0"/>
                </a:moveTo>
                <a:cubicBezTo>
                  <a:pt x="2235538" y="0"/>
                  <a:pt x="2880320" y="644782"/>
                  <a:pt x="2880320" y="1440160"/>
                </a:cubicBezTo>
                <a:cubicBezTo>
                  <a:pt x="2880320" y="2235538"/>
                  <a:pt x="2235538" y="2880320"/>
                  <a:pt x="1440160" y="2880320"/>
                </a:cubicBezTo>
                <a:cubicBezTo>
                  <a:pt x="644782" y="2880320"/>
                  <a:pt x="0" y="2235538"/>
                  <a:pt x="0" y="1440160"/>
                </a:cubicBezTo>
                <a:cubicBezTo>
                  <a:pt x="0" y="1335792"/>
                  <a:pt x="11102" y="1234017"/>
                  <a:pt x="32815" y="1136086"/>
                </a:cubicBezTo>
                <a:lnTo>
                  <a:pt x="1380383" y="1136086"/>
                </a:lnTo>
                <a:lnTo>
                  <a:pt x="1380383" y="3019"/>
                </a:lnTo>
                <a:cubicBezTo>
                  <a:pt x="1400159" y="410"/>
                  <a:pt x="1420112" y="0"/>
                  <a:pt x="1440160" y="0"/>
                </a:cubicBezTo>
                <a:close/>
              </a:path>
            </a:pathLst>
          </a:cu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95"/>
          <a:stretch/>
        </p:blipFill>
        <p:spPr bwMode="auto">
          <a:xfrm>
            <a:off x="5459207" y="1296045"/>
            <a:ext cx="310414" cy="3056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/>
          <p:cNvSpPr txBox="1"/>
          <p:nvPr/>
        </p:nvSpPr>
        <p:spPr>
          <a:xfrm flipH="1">
            <a:off x="4084973" y="3128839"/>
            <a:ext cx="881714" cy="6580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01</a:t>
            </a:r>
            <a:endParaRPr lang="zh-CN" altLang="en-US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flipH="1">
            <a:off x="5961000" y="3170159"/>
            <a:ext cx="881714" cy="6580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02</a:t>
            </a:r>
            <a:endParaRPr lang="zh-CN" altLang="en-US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flipH="1">
            <a:off x="4054281" y="5089544"/>
            <a:ext cx="881714" cy="6580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04</a:t>
            </a:r>
            <a:endParaRPr lang="zh-CN" altLang="en-US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flipH="1">
            <a:off x="5930307" y="5172186"/>
            <a:ext cx="881714" cy="658026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ysClr val="window" lastClr="FFFFFF"/>
                </a:solidFill>
                <a:latin typeface="Arial Rounded MT Bold" pitchFamily="34" charset="0"/>
                <a:cs typeface="Times New Roman" pitchFamily="18" charset="0"/>
              </a:rPr>
              <a:t>03</a:t>
            </a:r>
            <a:endParaRPr lang="zh-CN" altLang="en-US" dirty="0">
              <a:solidFill>
                <a:sysClr val="window" lastClr="FFFFFF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flipH="1">
            <a:off x="6876124" y="2992711"/>
            <a:ext cx="989261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D6A300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800" dirty="0">
              <a:solidFill>
                <a:srgbClr val="D6A300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941681" y="3391755"/>
            <a:ext cx="858144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6141202" y="2154630"/>
            <a:ext cx="1834171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51" name="TextBox 50"/>
          <p:cNvSpPr txBox="1"/>
          <p:nvPr/>
        </p:nvSpPr>
        <p:spPr>
          <a:xfrm flipH="1">
            <a:off x="6834798" y="5399649"/>
            <a:ext cx="989261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D6A300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800" dirty="0">
              <a:solidFill>
                <a:srgbClr val="D6A300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6900357" y="5798696"/>
            <a:ext cx="858144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53" name="TextBox 52"/>
          <p:cNvSpPr txBox="1"/>
          <p:nvPr/>
        </p:nvSpPr>
        <p:spPr>
          <a:xfrm flipH="1">
            <a:off x="2929140" y="5337930"/>
            <a:ext cx="989261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D6A300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800" dirty="0">
              <a:solidFill>
                <a:srgbClr val="D6A300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2994699" y="5736975"/>
            <a:ext cx="858144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55" name="TextBox 54"/>
          <p:cNvSpPr txBox="1"/>
          <p:nvPr/>
        </p:nvSpPr>
        <p:spPr>
          <a:xfrm flipH="1">
            <a:off x="3032690" y="2937615"/>
            <a:ext cx="989261" cy="461049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D6A300"/>
                </a:solidFill>
                <a:latin typeface="Arial Rounded MT Bold" pitchFamily="34" charset="0"/>
                <a:cs typeface="Times New Roman" pitchFamily="18" charset="0"/>
              </a:rPr>
              <a:t>Text</a:t>
            </a:r>
            <a:endParaRPr lang="zh-CN" altLang="en-US" sz="2800" dirty="0">
              <a:solidFill>
                <a:srgbClr val="D6A300"/>
              </a:solidFill>
              <a:latin typeface="Arial Rounded MT Bold" pitchFamily="34" charset="0"/>
              <a:cs typeface="Times New Roman" pitchFamily="18" charset="0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3098249" y="3336661"/>
            <a:ext cx="858144" cy="0"/>
          </a:xfrm>
          <a:prstGeom prst="line">
            <a:avLst/>
          </a:prstGeom>
          <a:noFill/>
          <a:ln w="952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57" name="TextBox 56"/>
          <p:cNvSpPr txBox="1"/>
          <p:nvPr/>
        </p:nvSpPr>
        <p:spPr>
          <a:xfrm>
            <a:off x="3098249" y="2042769"/>
            <a:ext cx="1834171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939602" y="5884904"/>
            <a:ext cx="1834171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933568" y="6018207"/>
            <a:ext cx="1834171" cy="762670"/>
          </a:xfrm>
          <a:prstGeom prst="rect">
            <a:avLst/>
          </a:prstGeom>
          <a:noFill/>
        </p:spPr>
        <p:txBody>
          <a:bodyPr wrap="square" lIns="115214" tIns="57607" rIns="115214" bIns="57607" rtlCol="0">
            <a:spAutoFit/>
          </a:bodyPr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ysClr val="windowText" lastClr="000000">
                    <a:lumMod val="65000"/>
                    <a:lumOff val="35000"/>
                  </a:sysClr>
                </a:solidFill>
                <a:ea typeface="微软雅黑" pitchFamily="34" charset="-122"/>
                <a:cs typeface="Arial" pitchFamily="34" charset="0"/>
              </a:rPr>
              <a:t>Click here to add your text. Click here to add your text. </a:t>
            </a:r>
          </a:p>
        </p:txBody>
      </p:sp>
    </p:spTree>
    <p:extLst>
      <p:ext uri="{BB962C8B-B14F-4D97-AF65-F5344CB8AC3E}">
        <p14:creationId xmlns:p14="http://schemas.microsoft.com/office/powerpoint/2010/main" val="147905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1003</Words>
  <Application>Microsoft Office PowerPoint</Application>
  <PresentationFormat>自定义</PresentationFormat>
  <Paragraphs>88</Paragraphs>
  <Slides>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1371</cp:revision>
  <dcterms:created xsi:type="dcterms:W3CDTF">2009-02-11T05:37:22Z</dcterms:created>
  <dcterms:modified xsi:type="dcterms:W3CDTF">2019-08-30T13:55:37Z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