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61" r:id="rId3"/>
    <p:sldId id="462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6053809" y="3871325"/>
            <a:ext cx="3451644" cy="2141259"/>
            <a:chOff x="4447023" y="2148110"/>
            <a:chExt cx="4589473" cy="3072214"/>
          </a:xfrm>
        </p:grpSpPr>
        <p:sp>
          <p:nvSpPr>
            <p:cNvPr id="35" name="五边形 6"/>
            <p:cNvSpPr/>
            <p:nvPr/>
          </p:nvSpPr>
          <p:spPr>
            <a:xfrm>
              <a:off x="4707059" y="3453090"/>
              <a:ext cx="4329437" cy="1327147"/>
            </a:xfrm>
            <a:custGeom>
              <a:avLst/>
              <a:gdLst/>
              <a:ahLst/>
              <a:cxnLst/>
              <a:rect l="l" t="t" r="r" b="b"/>
              <a:pathLst>
                <a:path w="4329437" h="1327147">
                  <a:moveTo>
                    <a:pt x="0" y="0"/>
                  </a:moveTo>
                  <a:lnTo>
                    <a:pt x="3063884" y="0"/>
                  </a:lnTo>
                  <a:lnTo>
                    <a:pt x="4329437" y="320674"/>
                  </a:lnTo>
                  <a:lnTo>
                    <a:pt x="3216284" y="1327147"/>
                  </a:lnTo>
                  <a:lnTo>
                    <a:pt x="1017114" y="1132621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noFill/>
              <a:prstDash val="solid"/>
            </a:ln>
            <a:effectLst>
              <a:softEdge rad="317500"/>
            </a:effectLst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6" name="五边形 3"/>
            <p:cNvSpPr/>
            <p:nvPr/>
          </p:nvSpPr>
          <p:spPr>
            <a:xfrm>
              <a:off x="4447023" y="3155277"/>
              <a:ext cx="3888432" cy="1129027"/>
            </a:xfrm>
            <a:custGeom>
              <a:avLst/>
              <a:gdLst/>
              <a:ahLst/>
              <a:cxnLst/>
              <a:rect l="l" t="t" r="r" b="b"/>
              <a:pathLst>
                <a:path w="3888432" h="1129027">
                  <a:moveTo>
                    <a:pt x="0" y="0"/>
                  </a:moveTo>
                  <a:lnTo>
                    <a:pt x="3323919" y="0"/>
                  </a:lnTo>
                  <a:lnTo>
                    <a:pt x="3888432" y="564514"/>
                  </a:lnTo>
                  <a:lnTo>
                    <a:pt x="3323919" y="1129027"/>
                  </a:lnTo>
                  <a:lnTo>
                    <a:pt x="1006480" y="1129027"/>
                  </a:lnTo>
                  <a:lnTo>
                    <a:pt x="0" y="824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8888E"/>
                </a:gs>
                <a:gs pos="51000">
                  <a:srgbClr val="21C7CF">
                    <a:shade val="67500"/>
                    <a:satMod val="115000"/>
                  </a:srgbClr>
                </a:gs>
                <a:gs pos="100000">
                  <a:srgbClr val="21C7CF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7" name="五边形 5"/>
            <p:cNvSpPr/>
            <p:nvPr/>
          </p:nvSpPr>
          <p:spPr>
            <a:xfrm>
              <a:off x="4447023" y="3155277"/>
              <a:ext cx="3888432" cy="591437"/>
            </a:xfrm>
            <a:custGeom>
              <a:avLst/>
              <a:gdLst/>
              <a:ahLst/>
              <a:cxnLst/>
              <a:rect l="l" t="t" r="r" b="b"/>
              <a:pathLst>
                <a:path w="3888432" h="591437">
                  <a:moveTo>
                    <a:pt x="0" y="0"/>
                  </a:moveTo>
                  <a:lnTo>
                    <a:pt x="3323919" y="0"/>
                  </a:lnTo>
                  <a:lnTo>
                    <a:pt x="3888432" y="564514"/>
                  </a:lnTo>
                  <a:lnTo>
                    <a:pt x="523714" y="591437"/>
                  </a:lnTo>
                  <a:lnTo>
                    <a:pt x="0" y="824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alpha val="56000"/>
                  </a:sysClr>
                </a:gs>
                <a:gs pos="100000">
                  <a:srgbClr val="FFFFFF">
                    <a:shade val="100000"/>
                    <a:satMod val="115000"/>
                    <a:alpha val="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pic>
          <p:nvPicPr>
            <p:cNvPr id="38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/>
          </p:blipFill>
          <p:spPr bwMode="auto">
            <a:xfrm rot="2943353">
              <a:off x="3554181" y="3503666"/>
              <a:ext cx="3072214" cy="3611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9" name="组合 38"/>
          <p:cNvGrpSpPr/>
          <p:nvPr/>
        </p:nvGrpSpPr>
        <p:grpSpPr>
          <a:xfrm flipH="1" flipV="1">
            <a:off x="1883823" y="2367408"/>
            <a:ext cx="3451644" cy="2141259"/>
            <a:chOff x="4447023" y="2126443"/>
            <a:chExt cx="4589473" cy="3072214"/>
          </a:xfrm>
        </p:grpSpPr>
        <p:sp>
          <p:nvSpPr>
            <p:cNvPr id="40" name="五边形 6"/>
            <p:cNvSpPr/>
            <p:nvPr/>
          </p:nvSpPr>
          <p:spPr>
            <a:xfrm>
              <a:off x="4707059" y="3453090"/>
              <a:ext cx="4329437" cy="1327147"/>
            </a:xfrm>
            <a:custGeom>
              <a:avLst/>
              <a:gdLst/>
              <a:ahLst/>
              <a:cxnLst/>
              <a:rect l="l" t="t" r="r" b="b"/>
              <a:pathLst>
                <a:path w="4329437" h="1327147">
                  <a:moveTo>
                    <a:pt x="0" y="0"/>
                  </a:moveTo>
                  <a:lnTo>
                    <a:pt x="3063884" y="0"/>
                  </a:lnTo>
                  <a:lnTo>
                    <a:pt x="4329437" y="320674"/>
                  </a:lnTo>
                  <a:lnTo>
                    <a:pt x="3216284" y="1327147"/>
                  </a:lnTo>
                  <a:lnTo>
                    <a:pt x="1017114" y="1132621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noFill/>
              <a:prstDash val="solid"/>
            </a:ln>
            <a:effectLst>
              <a:softEdge rad="317500"/>
            </a:effectLst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1" name="五边形 3"/>
            <p:cNvSpPr/>
            <p:nvPr/>
          </p:nvSpPr>
          <p:spPr>
            <a:xfrm>
              <a:off x="4447023" y="3155277"/>
              <a:ext cx="3888432" cy="1129027"/>
            </a:xfrm>
            <a:custGeom>
              <a:avLst/>
              <a:gdLst/>
              <a:ahLst/>
              <a:cxnLst/>
              <a:rect l="l" t="t" r="r" b="b"/>
              <a:pathLst>
                <a:path w="3888432" h="1129027">
                  <a:moveTo>
                    <a:pt x="0" y="0"/>
                  </a:moveTo>
                  <a:lnTo>
                    <a:pt x="3323919" y="0"/>
                  </a:lnTo>
                  <a:lnTo>
                    <a:pt x="3888432" y="564514"/>
                  </a:lnTo>
                  <a:lnTo>
                    <a:pt x="3323919" y="1129027"/>
                  </a:lnTo>
                  <a:lnTo>
                    <a:pt x="1006480" y="1129027"/>
                  </a:lnTo>
                  <a:lnTo>
                    <a:pt x="0" y="824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8888E"/>
                </a:gs>
                <a:gs pos="51000">
                  <a:srgbClr val="21C7CF">
                    <a:shade val="67500"/>
                    <a:satMod val="115000"/>
                  </a:srgbClr>
                </a:gs>
                <a:gs pos="100000">
                  <a:srgbClr val="21C7CF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2" name="五边形 5"/>
            <p:cNvSpPr/>
            <p:nvPr/>
          </p:nvSpPr>
          <p:spPr>
            <a:xfrm>
              <a:off x="4447023" y="3155277"/>
              <a:ext cx="3888432" cy="591437"/>
            </a:xfrm>
            <a:custGeom>
              <a:avLst/>
              <a:gdLst/>
              <a:ahLst/>
              <a:cxnLst/>
              <a:rect l="l" t="t" r="r" b="b"/>
              <a:pathLst>
                <a:path w="3888432" h="591437">
                  <a:moveTo>
                    <a:pt x="0" y="0"/>
                  </a:moveTo>
                  <a:lnTo>
                    <a:pt x="3323919" y="0"/>
                  </a:lnTo>
                  <a:lnTo>
                    <a:pt x="3888432" y="564514"/>
                  </a:lnTo>
                  <a:lnTo>
                    <a:pt x="523714" y="591437"/>
                  </a:lnTo>
                  <a:lnTo>
                    <a:pt x="0" y="824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alpha val="56000"/>
                  </a:sysClr>
                </a:gs>
                <a:gs pos="100000">
                  <a:srgbClr val="FFFFFF">
                    <a:shade val="100000"/>
                    <a:satMod val="115000"/>
                    <a:alpha val="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pic>
          <p:nvPicPr>
            <p:cNvPr id="4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/>
          </p:blipFill>
          <p:spPr bwMode="auto">
            <a:xfrm rot="2943353">
              <a:off x="3554181" y="3481999"/>
              <a:ext cx="3072214" cy="3611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4" name="组合 43"/>
          <p:cNvGrpSpPr/>
          <p:nvPr/>
        </p:nvGrpSpPr>
        <p:grpSpPr>
          <a:xfrm rot="5400000" flipH="1" flipV="1">
            <a:off x="4859939" y="1212979"/>
            <a:ext cx="3198752" cy="2310546"/>
            <a:chOff x="4447022" y="2126444"/>
            <a:chExt cx="4589474" cy="3072214"/>
          </a:xfrm>
        </p:grpSpPr>
        <p:sp>
          <p:nvSpPr>
            <p:cNvPr id="45" name="五边形 6"/>
            <p:cNvSpPr/>
            <p:nvPr/>
          </p:nvSpPr>
          <p:spPr>
            <a:xfrm>
              <a:off x="4707059" y="3453090"/>
              <a:ext cx="4329437" cy="1327147"/>
            </a:xfrm>
            <a:custGeom>
              <a:avLst/>
              <a:gdLst/>
              <a:ahLst/>
              <a:cxnLst/>
              <a:rect l="l" t="t" r="r" b="b"/>
              <a:pathLst>
                <a:path w="4329437" h="1327147">
                  <a:moveTo>
                    <a:pt x="0" y="0"/>
                  </a:moveTo>
                  <a:lnTo>
                    <a:pt x="3063884" y="0"/>
                  </a:lnTo>
                  <a:lnTo>
                    <a:pt x="4329437" y="320674"/>
                  </a:lnTo>
                  <a:lnTo>
                    <a:pt x="3216284" y="1327147"/>
                  </a:lnTo>
                  <a:lnTo>
                    <a:pt x="1017114" y="1132621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noFill/>
              <a:prstDash val="solid"/>
            </a:ln>
            <a:effectLst>
              <a:softEdge rad="317500"/>
            </a:effectLst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6" name="五边形 3"/>
            <p:cNvSpPr/>
            <p:nvPr/>
          </p:nvSpPr>
          <p:spPr>
            <a:xfrm>
              <a:off x="4447022" y="3155278"/>
              <a:ext cx="3888432" cy="1129027"/>
            </a:xfrm>
            <a:custGeom>
              <a:avLst/>
              <a:gdLst/>
              <a:ahLst/>
              <a:cxnLst/>
              <a:rect l="l" t="t" r="r" b="b"/>
              <a:pathLst>
                <a:path w="3888432" h="1129027">
                  <a:moveTo>
                    <a:pt x="0" y="0"/>
                  </a:moveTo>
                  <a:lnTo>
                    <a:pt x="3323919" y="0"/>
                  </a:lnTo>
                  <a:lnTo>
                    <a:pt x="3888432" y="564514"/>
                  </a:lnTo>
                  <a:lnTo>
                    <a:pt x="3323919" y="1129027"/>
                  </a:lnTo>
                  <a:lnTo>
                    <a:pt x="1006480" y="1129027"/>
                  </a:lnTo>
                  <a:lnTo>
                    <a:pt x="0" y="824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8888E"/>
                </a:gs>
                <a:gs pos="51000">
                  <a:srgbClr val="21C7CF">
                    <a:shade val="67500"/>
                    <a:satMod val="115000"/>
                  </a:srgbClr>
                </a:gs>
                <a:gs pos="100000">
                  <a:srgbClr val="21C7CF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47" name="五边形 5"/>
            <p:cNvSpPr/>
            <p:nvPr/>
          </p:nvSpPr>
          <p:spPr>
            <a:xfrm>
              <a:off x="4447023" y="3155277"/>
              <a:ext cx="3888432" cy="591437"/>
            </a:xfrm>
            <a:custGeom>
              <a:avLst/>
              <a:gdLst/>
              <a:ahLst/>
              <a:cxnLst/>
              <a:rect l="l" t="t" r="r" b="b"/>
              <a:pathLst>
                <a:path w="3888432" h="591437">
                  <a:moveTo>
                    <a:pt x="0" y="0"/>
                  </a:moveTo>
                  <a:lnTo>
                    <a:pt x="3323919" y="0"/>
                  </a:lnTo>
                  <a:lnTo>
                    <a:pt x="3888432" y="564514"/>
                  </a:lnTo>
                  <a:lnTo>
                    <a:pt x="523714" y="591437"/>
                  </a:lnTo>
                  <a:lnTo>
                    <a:pt x="0" y="824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alpha val="56000"/>
                  </a:sysClr>
                </a:gs>
                <a:gs pos="100000">
                  <a:srgbClr val="FFFFFF">
                    <a:shade val="100000"/>
                    <a:satMod val="115000"/>
                    <a:alpha val="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pic>
          <p:nvPicPr>
            <p:cNvPr id="48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/>
          </p:blipFill>
          <p:spPr bwMode="auto">
            <a:xfrm rot="2943353">
              <a:off x="3574260" y="3482000"/>
              <a:ext cx="3072214" cy="3611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9" name="组合 48"/>
          <p:cNvGrpSpPr/>
          <p:nvPr/>
        </p:nvGrpSpPr>
        <p:grpSpPr>
          <a:xfrm rot="5400000">
            <a:off x="3318162" y="5022116"/>
            <a:ext cx="3198752" cy="2310546"/>
            <a:chOff x="4447022" y="2126444"/>
            <a:chExt cx="4589474" cy="3072214"/>
          </a:xfrm>
        </p:grpSpPr>
        <p:sp>
          <p:nvSpPr>
            <p:cNvPr id="50" name="五边形 6"/>
            <p:cNvSpPr/>
            <p:nvPr/>
          </p:nvSpPr>
          <p:spPr>
            <a:xfrm>
              <a:off x="4707059" y="3453090"/>
              <a:ext cx="4329437" cy="1327147"/>
            </a:xfrm>
            <a:custGeom>
              <a:avLst/>
              <a:gdLst/>
              <a:ahLst/>
              <a:cxnLst/>
              <a:rect l="l" t="t" r="r" b="b"/>
              <a:pathLst>
                <a:path w="4329437" h="1327147">
                  <a:moveTo>
                    <a:pt x="0" y="0"/>
                  </a:moveTo>
                  <a:lnTo>
                    <a:pt x="3063884" y="0"/>
                  </a:lnTo>
                  <a:lnTo>
                    <a:pt x="4329437" y="320674"/>
                  </a:lnTo>
                  <a:lnTo>
                    <a:pt x="3216284" y="1327147"/>
                  </a:lnTo>
                  <a:lnTo>
                    <a:pt x="1017114" y="1132621"/>
                  </a:lnTo>
                  <a:close/>
                </a:path>
              </a:pathLst>
            </a:cu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noFill/>
              <a:prstDash val="solid"/>
            </a:ln>
            <a:effectLst>
              <a:softEdge rad="317500"/>
            </a:effectLst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1" name="五边形 3"/>
            <p:cNvSpPr/>
            <p:nvPr/>
          </p:nvSpPr>
          <p:spPr>
            <a:xfrm>
              <a:off x="4447022" y="3155278"/>
              <a:ext cx="3888432" cy="1129027"/>
            </a:xfrm>
            <a:custGeom>
              <a:avLst/>
              <a:gdLst/>
              <a:ahLst/>
              <a:cxnLst/>
              <a:rect l="l" t="t" r="r" b="b"/>
              <a:pathLst>
                <a:path w="3888432" h="1129027">
                  <a:moveTo>
                    <a:pt x="0" y="0"/>
                  </a:moveTo>
                  <a:lnTo>
                    <a:pt x="3323919" y="0"/>
                  </a:lnTo>
                  <a:lnTo>
                    <a:pt x="3888432" y="564514"/>
                  </a:lnTo>
                  <a:lnTo>
                    <a:pt x="3323919" y="1129027"/>
                  </a:lnTo>
                  <a:lnTo>
                    <a:pt x="1006480" y="1129027"/>
                  </a:lnTo>
                  <a:lnTo>
                    <a:pt x="0" y="824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8888E"/>
                </a:gs>
                <a:gs pos="51000">
                  <a:srgbClr val="21C7CF">
                    <a:shade val="67500"/>
                    <a:satMod val="115000"/>
                  </a:srgbClr>
                </a:gs>
                <a:gs pos="100000">
                  <a:srgbClr val="21C7CF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52" name="五边形 5"/>
            <p:cNvSpPr/>
            <p:nvPr/>
          </p:nvSpPr>
          <p:spPr>
            <a:xfrm>
              <a:off x="4447023" y="3155277"/>
              <a:ext cx="3888432" cy="591437"/>
            </a:xfrm>
            <a:custGeom>
              <a:avLst/>
              <a:gdLst/>
              <a:ahLst/>
              <a:cxnLst/>
              <a:rect l="l" t="t" r="r" b="b"/>
              <a:pathLst>
                <a:path w="3888432" h="591437">
                  <a:moveTo>
                    <a:pt x="0" y="0"/>
                  </a:moveTo>
                  <a:lnTo>
                    <a:pt x="3323919" y="0"/>
                  </a:lnTo>
                  <a:lnTo>
                    <a:pt x="3888432" y="564514"/>
                  </a:lnTo>
                  <a:lnTo>
                    <a:pt x="523714" y="591437"/>
                  </a:lnTo>
                  <a:lnTo>
                    <a:pt x="0" y="824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alpha val="56000"/>
                  </a:sysClr>
                </a:gs>
                <a:gs pos="100000">
                  <a:srgbClr val="FFFFFF">
                    <a:shade val="100000"/>
                    <a:satMod val="115000"/>
                    <a:alpha val="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pic>
          <p:nvPicPr>
            <p:cNvPr id="53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/>
          </p:blipFill>
          <p:spPr bwMode="auto">
            <a:xfrm rot="2943353">
              <a:off x="3574260" y="3482000"/>
              <a:ext cx="3072214" cy="3611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54" name="TextBox 53"/>
          <p:cNvSpPr txBox="1"/>
          <p:nvPr/>
        </p:nvSpPr>
        <p:spPr>
          <a:xfrm flipH="1">
            <a:off x="5998272" y="1797555"/>
            <a:ext cx="1022993" cy="70727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0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uLnTx/>
                <a:uFillTx/>
                <a:latin typeface="Agency FB" pitchFamily="34" charset="0"/>
                <a:ea typeface="微软雅黑" pitchFamily="34" charset="-122"/>
              </a:defRPr>
            </a:lvl1pPr>
          </a:lstStyle>
          <a:p>
            <a:pPr defTabSz="1152144">
              <a:defRPr/>
            </a:pPr>
            <a:r>
              <a:rPr lang="en-US" altLang="zh-CN" sz="4800" dirty="0">
                <a:gradFill flip="none" rotWithShape="1">
                  <a:gsLst>
                    <a:gs pos="0">
                      <a:srgbClr val="4BACC6">
                        <a:lumMod val="20000"/>
                        <a:lumOff val="80000"/>
                      </a:srgbClr>
                    </a:gs>
                    <a:gs pos="100000">
                      <a:sysClr val="window" lastClr="FFFFFF">
                        <a:shade val="100000"/>
                        <a:satMod val="115000"/>
                      </a:sysClr>
                    </a:gs>
                  </a:gsLst>
                  <a:lin ang="5400000" scaled="1"/>
                  <a:tileRect/>
                </a:gradFill>
                <a:latin typeface="Arial Rounded MT Bold" pitchFamily="34" charset="0"/>
              </a:rPr>
              <a:t>01</a:t>
            </a:r>
            <a:endParaRPr lang="zh-CN" altLang="en-US" sz="4800" dirty="0">
              <a:gradFill flip="none" rotWithShape="1">
                <a:gsLst>
                  <a:gs pos="0">
                    <a:srgbClr val="4BACC6">
                      <a:lumMod val="20000"/>
                      <a:lumOff val="80000"/>
                    </a:srgb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atin typeface="Arial Rounded MT Bold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 flipH="1">
            <a:off x="7496693" y="4722775"/>
            <a:ext cx="1022993" cy="70727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0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uLnTx/>
                <a:uFillTx/>
                <a:latin typeface="Agency FB" pitchFamily="34" charset="0"/>
                <a:ea typeface="微软雅黑" pitchFamily="34" charset="-122"/>
              </a:defRPr>
            </a:lvl1pPr>
          </a:lstStyle>
          <a:p>
            <a:pPr defTabSz="1152144">
              <a:defRPr/>
            </a:pPr>
            <a:r>
              <a:rPr lang="en-US" altLang="zh-CN" sz="4800" dirty="0">
                <a:gradFill flip="none" rotWithShape="1">
                  <a:gsLst>
                    <a:gs pos="0">
                      <a:srgbClr val="4BACC6">
                        <a:lumMod val="20000"/>
                        <a:lumOff val="80000"/>
                      </a:srgbClr>
                    </a:gs>
                    <a:gs pos="100000">
                      <a:sysClr val="window" lastClr="FFFFFF">
                        <a:shade val="100000"/>
                        <a:satMod val="115000"/>
                      </a:sysClr>
                    </a:gs>
                  </a:gsLst>
                  <a:lin ang="5400000" scaled="1"/>
                  <a:tileRect/>
                </a:gradFill>
                <a:latin typeface="Arial Rounded MT Bold" pitchFamily="34" charset="0"/>
              </a:rPr>
              <a:t>02</a:t>
            </a:r>
            <a:endParaRPr lang="zh-CN" altLang="en-US" sz="4800" dirty="0">
              <a:gradFill flip="none" rotWithShape="1">
                <a:gsLst>
                  <a:gs pos="0">
                    <a:srgbClr val="4BACC6">
                      <a:lumMod val="20000"/>
                      <a:lumOff val="80000"/>
                    </a:srgb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atin typeface="Arial Rounded MT Bold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 flipH="1">
            <a:off x="4357145" y="6292405"/>
            <a:ext cx="1022993" cy="70727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0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uLnTx/>
                <a:uFillTx/>
                <a:latin typeface="Agency FB" pitchFamily="34" charset="0"/>
                <a:ea typeface="微软雅黑" pitchFamily="34" charset="-122"/>
              </a:defRPr>
            </a:lvl1pPr>
          </a:lstStyle>
          <a:p>
            <a:pPr defTabSz="1152144">
              <a:defRPr/>
            </a:pPr>
            <a:r>
              <a:rPr lang="en-US" altLang="zh-CN" sz="4800" dirty="0">
                <a:gradFill flip="none" rotWithShape="1">
                  <a:gsLst>
                    <a:gs pos="0">
                      <a:srgbClr val="4BACC6">
                        <a:lumMod val="20000"/>
                        <a:lumOff val="80000"/>
                      </a:srgbClr>
                    </a:gs>
                    <a:gs pos="100000">
                      <a:sysClr val="window" lastClr="FFFFFF">
                        <a:shade val="100000"/>
                        <a:satMod val="115000"/>
                      </a:sysClr>
                    </a:gs>
                  </a:gsLst>
                  <a:lin ang="5400000" scaled="1"/>
                  <a:tileRect/>
                </a:gradFill>
                <a:latin typeface="Arial Rounded MT Bold" pitchFamily="34" charset="0"/>
              </a:rPr>
              <a:t>03</a:t>
            </a:r>
            <a:endParaRPr lang="zh-CN" altLang="en-US" sz="4800" dirty="0">
              <a:gradFill flip="none" rotWithShape="1">
                <a:gsLst>
                  <a:gs pos="0">
                    <a:srgbClr val="4BACC6">
                      <a:lumMod val="20000"/>
                      <a:lumOff val="80000"/>
                    </a:srgb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atin typeface="Arial Rounded MT Bold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 flipH="1">
            <a:off x="2597357" y="3153144"/>
            <a:ext cx="1022993" cy="70727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000" b="1" i="0" u="none" strike="noStrike" kern="0" cap="none" spc="0" normalizeH="0" baseline="0">
                <a:ln w="18415" cmpd="sng">
                  <a:noFill/>
                  <a:prstDash val="solid"/>
                </a:ln>
                <a:solidFill>
                  <a:schemeClr val="bg1"/>
                </a:solidFill>
                <a:uLnTx/>
                <a:uFillTx/>
                <a:latin typeface="Agency FB" pitchFamily="34" charset="0"/>
                <a:ea typeface="微软雅黑" pitchFamily="34" charset="-122"/>
              </a:defRPr>
            </a:lvl1pPr>
          </a:lstStyle>
          <a:p>
            <a:pPr defTabSz="1152144">
              <a:defRPr/>
            </a:pPr>
            <a:r>
              <a:rPr lang="en-US" altLang="zh-CN" sz="4800" dirty="0">
                <a:gradFill flip="none" rotWithShape="1">
                  <a:gsLst>
                    <a:gs pos="0">
                      <a:srgbClr val="4BACC6">
                        <a:lumMod val="20000"/>
                        <a:lumOff val="80000"/>
                      </a:srgbClr>
                    </a:gs>
                    <a:gs pos="100000">
                      <a:sysClr val="window" lastClr="FFFFFF">
                        <a:shade val="100000"/>
                        <a:satMod val="115000"/>
                      </a:sysClr>
                    </a:gs>
                  </a:gsLst>
                  <a:lin ang="5400000" scaled="1"/>
                  <a:tileRect/>
                </a:gradFill>
                <a:latin typeface="Arial Rounded MT Bold" pitchFamily="34" charset="0"/>
              </a:rPr>
              <a:t>04</a:t>
            </a:r>
            <a:endParaRPr lang="zh-CN" altLang="en-US" sz="4800" dirty="0">
              <a:gradFill flip="none" rotWithShape="1">
                <a:gsLst>
                  <a:gs pos="0">
                    <a:srgbClr val="4BACC6">
                      <a:lumMod val="20000"/>
                      <a:lumOff val="80000"/>
                    </a:srgb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lin ang="5400000" scaled="1"/>
                <a:tileRect/>
              </a:gradFill>
              <a:latin typeface="Arial Rounded MT Bold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 flipH="1">
            <a:off x="2526003" y="4016672"/>
            <a:ext cx="1821064" cy="36256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rgbClr val="08888E"/>
                </a:solidFill>
                <a:latin typeface="Arial Rounded MT Bold" pitchFamily="34" charset="0"/>
                <a:cs typeface="Times New Roman" pitchFamily="18" charset="0"/>
              </a:rPr>
              <a:t>Your</a:t>
            </a:r>
            <a:r>
              <a:rPr lang="en-US" altLang="zh-CN" sz="1600" dirty="0">
                <a:solidFill>
                  <a:srgbClr val="08888E"/>
                </a:solidFill>
                <a:latin typeface="Arial Rounded MT Bold" pitchFamily="34" charset="0"/>
                <a:cs typeface="Times New Roman" pitchFamily="18" charset="0"/>
              </a:rPr>
              <a:t>  </a:t>
            </a:r>
            <a:r>
              <a:rPr lang="en-US" altLang="zh-CN" sz="2000" dirty="0">
                <a:solidFill>
                  <a:srgbClr val="08888E"/>
                </a:solidFill>
                <a:latin typeface="Arial Rounded MT Bold" pitchFamily="34" charset="0"/>
                <a:cs typeface="Times New Roman" pitchFamily="18" charset="0"/>
              </a:rPr>
              <a:t>text</a:t>
            </a:r>
            <a:endParaRPr lang="zh-CN" altLang="en-US" sz="2000" dirty="0">
              <a:solidFill>
                <a:srgbClr val="08888E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 flipH="1">
            <a:off x="2454649" y="4405628"/>
            <a:ext cx="2035126" cy="978114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>
              <a:defRPr/>
            </a:pPr>
            <a:r>
              <a:rPr lang="en-US" altLang="zh-CN" sz="1400" kern="0" dirty="0">
                <a:solidFill>
                  <a:srgbClr val="4B3C29"/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Click here to add your text. </a:t>
            </a:r>
          </a:p>
        </p:txBody>
      </p:sp>
      <p:sp>
        <p:nvSpPr>
          <p:cNvPr id="60" name="TextBox 59"/>
          <p:cNvSpPr txBox="1"/>
          <p:nvPr/>
        </p:nvSpPr>
        <p:spPr>
          <a:xfrm flipH="1">
            <a:off x="7163972" y="3062697"/>
            <a:ext cx="1821064" cy="36256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rgbClr val="08888E"/>
                </a:solidFill>
                <a:latin typeface="Arial Rounded MT Bold" pitchFamily="34" charset="0"/>
                <a:cs typeface="Times New Roman" pitchFamily="18" charset="0"/>
              </a:rPr>
              <a:t>Your</a:t>
            </a:r>
            <a:r>
              <a:rPr lang="en-US" altLang="zh-CN" sz="1600" dirty="0">
                <a:solidFill>
                  <a:srgbClr val="08888E"/>
                </a:solidFill>
                <a:latin typeface="Arial Rounded MT Bold" pitchFamily="34" charset="0"/>
                <a:cs typeface="Times New Roman" pitchFamily="18" charset="0"/>
              </a:rPr>
              <a:t>  </a:t>
            </a:r>
            <a:r>
              <a:rPr lang="en-US" altLang="zh-CN" sz="2000" dirty="0">
                <a:solidFill>
                  <a:srgbClr val="08888E"/>
                </a:solidFill>
                <a:latin typeface="Arial Rounded MT Bold" pitchFamily="34" charset="0"/>
                <a:cs typeface="Times New Roman" pitchFamily="18" charset="0"/>
              </a:rPr>
              <a:t>text</a:t>
            </a:r>
            <a:endParaRPr lang="zh-CN" altLang="en-US" sz="2000" dirty="0">
              <a:solidFill>
                <a:srgbClr val="08888E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 flipH="1">
            <a:off x="7092619" y="3451652"/>
            <a:ext cx="2035126" cy="978114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>
              <a:defRPr/>
            </a:pPr>
            <a:r>
              <a:rPr lang="en-US" altLang="zh-CN" sz="1400" kern="0" dirty="0">
                <a:solidFill>
                  <a:srgbClr val="4B3C29"/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Click here to add your text. </a:t>
            </a:r>
          </a:p>
        </p:txBody>
      </p:sp>
      <p:sp>
        <p:nvSpPr>
          <p:cNvPr id="62" name="TextBox 61"/>
          <p:cNvSpPr txBox="1"/>
          <p:nvPr/>
        </p:nvSpPr>
        <p:spPr>
          <a:xfrm flipH="1">
            <a:off x="4238484" y="1712286"/>
            <a:ext cx="1821064" cy="36256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rgbClr val="08888E"/>
                </a:solidFill>
                <a:latin typeface="Arial Rounded MT Bold" pitchFamily="34" charset="0"/>
                <a:cs typeface="Times New Roman" pitchFamily="18" charset="0"/>
              </a:rPr>
              <a:t>Your</a:t>
            </a:r>
            <a:r>
              <a:rPr lang="en-US" altLang="zh-CN" sz="1600" dirty="0">
                <a:solidFill>
                  <a:srgbClr val="08888E"/>
                </a:solidFill>
                <a:latin typeface="Arial Rounded MT Bold" pitchFamily="34" charset="0"/>
                <a:cs typeface="Times New Roman" pitchFamily="18" charset="0"/>
              </a:rPr>
              <a:t>  </a:t>
            </a:r>
            <a:r>
              <a:rPr lang="en-US" altLang="zh-CN" sz="2000" dirty="0">
                <a:solidFill>
                  <a:srgbClr val="08888E"/>
                </a:solidFill>
                <a:latin typeface="Arial Rounded MT Bold" pitchFamily="34" charset="0"/>
                <a:cs typeface="Times New Roman" pitchFamily="18" charset="0"/>
              </a:rPr>
              <a:t>text</a:t>
            </a:r>
            <a:endParaRPr lang="zh-CN" altLang="en-US" sz="2000" dirty="0">
              <a:solidFill>
                <a:srgbClr val="08888E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 flipH="1">
            <a:off x="4632481" y="2101240"/>
            <a:ext cx="1460572" cy="978114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>
              <a:defRPr/>
            </a:pPr>
            <a:r>
              <a:rPr lang="en-US" altLang="zh-CN" sz="1400" kern="0" dirty="0">
                <a:solidFill>
                  <a:srgbClr val="4B3C29"/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</a:t>
            </a:r>
          </a:p>
        </p:txBody>
      </p:sp>
      <p:sp>
        <p:nvSpPr>
          <p:cNvPr id="64" name="TextBox 63"/>
          <p:cNvSpPr txBox="1"/>
          <p:nvPr/>
        </p:nvSpPr>
        <p:spPr>
          <a:xfrm flipH="1">
            <a:off x="5414260" y="5705853"/>
            <a:ext cx="1821064" cy="36256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rgbClr val="08888E"/>
                </a:solidFill>
                <a:latin typeface="Arial Rounded MT Bold" pitchFamily="34" charset="0"/>
                <a:cs typeface="Times New Roman" pitchFamily="18" charset="0"/>
              </a:rPr>
              <a:t>Your</a:t>
            </a:r>
            <a:r>
              <a:rPr lang="en-US" altLang="zh-CN" sz="1600" dirty="0">
                <a:solidFill>
                  <a:srgbClr val="08888E"/>
                </a:solidFill>
                <a:latin typeface="Arial Rounded MT Bold" pitchFamily="34" charset="0"/>
                <a:cs typeface="Times New Roman" pitchFamily="18" charset="0"/>
              </a:rPr>
              <a:t>  </a:t>
            </a:r>
            <a:r>
              <a:rPr lang="en-US" altLang="zh-CN" sz="2000" dirty="0">
                <a:solidFill>
                  <a:srgbClr val="08888E"/>
                </a:solidFill>
                <a:latin typeface="Arial Rounded MT Bold" pitchFamily="34" charset="0"/>
                <a:cs typeface="Times New Roman" pitchFamily="18" charset="0"/>
              </a:rPr>
              <a:t>text</a:t>
            </a:r>
            <a:endParaRPr lang="zh-CN" altLang="en-US" sz="2000" dirty="0">
              <a:solidFill>
                <a:srgbClr val="08888E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 flipH="1">
            <a:off x="5342906" y="6094809"/>
            <a:ext cx="2035126" cy="978114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>
              <a:defRPr/>
            </a:pPr>
            <a:r>
              <a:rPr lang="en-US" altLang="zh-CN" sz="1400" kern="0" dirty="0">
                <a:solidFill>
                  <a:srgbClr val="4B3C29"/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Click here to add your text. </a:t>
            </a:r>
          </a:p>
        </p:txBody>
      </p:sp>
    </p:spTree>
    <p:extLst>
      <p:ext uri="{BB962C8B-B14F-4D97-AF65-F5344CB8AC3E}">
        <p14:creationId xmlns:p14="http://schemas.microsoft.com/office/powerpoint/2010/main" val="1002509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9"/>
          <p:cNvGrpSpPr>
            <a:grpSpLocks/>
          </p:cNvGrpSpPr>
          <p:nvPr/>
        </p:nvGrpSpPr>
        <p:grpSpPr bwMode="auto">
          <a:xfrm>
            <a:off x="5868966" y="3956145"/>
            <a:ext cx="3060423" cy="1897603"/>
            <a:chOff x="0" y="0"/>
            <a:chExt cx="4589473" cy="3072214"/>
          </a:xfrm>
        </p:grpSpPr>
        <p:sp>
          <p:nvSpPr>
            <p:cNvPr id="3" name="五边形 6"/>
            <p:cNvSpPr>
              <a:spLocks noChangeArrowheads="1"/>
            </p:cNvSpPr>
            <p:nvPr/>
          </p:nvSpPr>
          <p:spPr bwMode="auto">
            <a:xfrm>
              <a:off x="260036" y="1304980"/>
              <a:ext cx="4329437" cy="1327147"/>
            </a:xfrm>
            <a:custGeom>
              <a:avLst/>
              <a:gdLst>
                <a:gd name="T0" fmla="*/ 0 w 4329437"/>
                <a:gd name="T1" fmla="*/ 0 h 1327147"/>
                <a:gd name="T2" fmla="*/ 3063884 w 4329437"/>
                <a:gd name="T3" fmla="*/ 0 h 1327147"/>
                <a:gd name="T4" fmla="*/ 4329437 w 4329437"/>
                <a:gd name="T5" fmla="*/ 320674 h 1327147"/>
                <a:gd name="T6" fmla="*/ 3216284 w 4329437"/>
                <a:gd name="T7" fmla="*/ 1327147 h 1327147"/>
                <a:gd name="T8" fmla="*/ 1017114 w 4329437"/>
                <a:gd name="T9" fmla="*/ 1132621 h 1327147"/>
                <a:gd name="T10" fmla="*/ 0 w 4329437"/>
                <a:gd name="T11" fmla="*/ 0 h 1327147"/>
                <a:gd name="T12" fmla="*/ 0 w 4329437"/>
                <a:gd name="T13" fmla="*/ 0 h 1327147"/>
                <a:gd name="T14" fmla="*/ 4329437 w 4329437"/>
                <a:gd name="T15" fmla="*/ 1327147 h 1327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4329437" h="1327147">
                  <a:moveTo>
                    <a:pt x="0" y="0"/>
                  </a:moveTo>
                  <a:lnTo>
                    <a:pt x="3063884" y="0"/>
                  </a:lnTo>
                  <a:lnTo>
                    <a:pt x="4329437" y="320674"/>
                  </a:lnTo>
                  <a:lnTo>
                    <a:pt x="3216284" y="1327147"/>
                  </a:lnTo>
                  <a:lnTo>
                    <a:pt x="1017114" y="11326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五边形 3"/>
            <p:cNvSpPr>
              <a:spLocks noChangeArrowheads="1"/>
            </p:cNvSpPr>
            <p:nvPr/>
          </p:nvSpPr>
          <p:spPr bwMode="auto">
            <a:xfrm>
              <a:off x="0" y="1007167"/>
              <a:ext cx="3888432" cy="1129027"/>
            </a:xfrm>
            <a:custGeom>
              <a:avLst/>
              <a:gdLst>
                <a:gd name="T0" fmla="*/ 0 w 3888432"/>
                <a:gd name="T1" fmla="*/ 0 h 1129027"/>
                <a:gd name="T2" fmla="*/ 3323919 w 3888432"/>
                <a:gd name="T3" fmla="*/ 0 h 1129027"/>
                <a:gd name="T4" fmla="*/ 3888432 w 3888432"/>
                <a:gd name="T5" fmla="*/ 564514 h 1129027"/>
                <a:gd name="T6" fmla="*/ 3323919 w 3888432"/>
                <a:gd name="T7" fmla="*/ 1129027 h 1129027"/>
                <a:gd name="T8" fmla="*/ 1006480 w 3888432"/>
                <a:gd name="T9" fmla="*/ 1129027 h 1129027"/>
                <a:gd name="T10" fmla="*/ 0 w 3888432"/>
                <a:gd name="T11" fmla="*/ 8248 h 1129027"/>
                <a:gd name="T12" fmla="*/ 0 w 3888432"/>
                <a:gd name="T13" fmla="*/ 0 h 1129027"/>
                <a:gd name="T14" fmla="*/ 0 w 3888432"/>
                <a:gd name="T15" fmla="*/ 0 h 1129027"/>
                <a:gd name="T16" fmla="*/ 3888432 w 3888432"/>
                <a:gd name="T17" fmla="*/ 1129027 h 1129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3888432" h="1129027">
                  <a:moveTo>
                    <a:pt x="0" y="0"/>
                  </a:moveTo>
                  <a:lnTo>
                    <a:pt x="3323919" y="0"/>
                  </a:lnTo>
                  <a:lnTo>
                    <a:pt x="3888432" y="564514"/>
                  </a:lnTo>
                  <a:lnTo>
                    <a:pt x="3323919" y="1129027"/>
                  </a:lnTo>
                  <a:lnTo>
                    <a:pt x="1006480" y="1129027"/>
                  </a:lnTo>
                  <a:lnTo>
                    <a:pt x="0" y="824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8888E"/>
                </a:gs>
                <a:gs pos="50999">
                  <a:srgbClr val="10AFB6"/>
                </a:gs>
                <a:gs pos="100000">
                  <a:srgbClr val="13D2DC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943353">
              <a:off x="-892842" y="1355556"/>
              <a:ext cx="3072214" cy="361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grpSp>
        <p:nvGrpSpPr>
          <p:cNvPr id="6" name="组合 74"/>
          <p:cNvGrpSpPr>
            <a:grpSpLocks/>
          </p:cNvGrpSpPr>
          <p:nvPr/>
        </p:nvGrpSpPr>
        <p:grpSpPr bwMode="auto">
          <a:xfrm flipH="1" flipV="1">
            <a:off x="2175543" y="2623222"/>
            <a:ext cx="3057636" cy="1897603"/>
            <a:chOff x="0" y="0"/>
            <a:chExt cx="4589473" cy="3072214"/>
          </a:xfrm>
        </p:grpSpPr>
        <p:sp>
          <p:nvSpPr>
            <p:cNvPr id="7" name="五边形 6"/>
            <p:cNvSpPr>
              <a:spLocks noChangeArrowheads="1"/>
            </p:cNvSpPr>
            <p:nvPr/>
          </p:nvSpPr>
          <p:spPr bwMode="auto">
            <a:xfrm>
              <a:off x="260036" y="1326647"/>
              <a:ext cx="4329437" cy="1327147"/>
            </a:xfrm>
            <a:custGeom>
              <a:avLst/>
              <a:gdLst>
                <a:gd name="T0" fmla="*/ 0 w 4329437"/>
                <a:gd name="T1" fmla="*/ 0 h 1327147"/>
                <a:gd name="T2" fmla="*/ 3063884 w 4329437"/>
                <a:gd name="T3" fmla="*/ 0 h 1327147"/>
                <a:gd name="T4" fmla="*/ 4329437 w 4329437"/>
                <a:gd name="T5" fmla="*/ 320674 h 1327147"/>
                <a:gd name="T6" fmla="*/ 3216284 w 4329437"/>
                <a:gd name="T7" fmla="*/ 1327147 h 1327147"/>
                <a:gd name="T8" fmla="*/ 1017114 w 4329437"/>
                <a:gd name="T9" fmla="*/ 1132621 h 1327147"/>
                <a:gd name="T10" fmla="*/ 0 w 4329437"/>
                <a:gd name="T11" fmla="*/ 0 h 1327147"/>
                <a:gd name="T12" fmla="*/ 0 w 4329437"/>
                <a:gd name="T13" fmla="*/ 0 h 1327147"/>
                <a:gd name="T14" fmla="*/ 4329437 w 4329437"/>
                <a:gd name="T15" fmla="*/ 1327147 h 1327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4329437" h="1327147">
                  <a:moveTo>
                    <a:pt x="0" y="0"/>
                  </a:moveTo>
                  <a:lnTo>
                    <a:pt x="3063884" y="0"/>
                  </a:lnTo>
                  <a:lnTo>
                    <a:pt x="4329437" y="320674"/>
                  </a:lnTo>
                  <a:lnTo>
                    <a:pt x="3216284" y="1327147"/>
                  </a:lnTo>
                  <a:lnTo>
                    <a:pt x="1017114" y="11326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五边形 3"/>
            <p:cNvSpPr>
              <a:spLocks noChangeArrowheads="1"/>
            </p:cNvSpPr>
            <p:nvPr/>
          </p:nvSpPr>
          <p:spPr bwMode="auto">
            <a:xfrm>
              <a:off x="0" y="1028834"/>
              <a:ext cx="3888432" cy="1129027"/>
            </a:xfrm>
            <a:custGeom>
              <a:avLst/>
              <a:gdLst>
                <a:gd name="T0" fmla="*/ 0 w 3888432"/>
                <a:gd name="T1" fmla="*/ 0 h 1129027"/>
                <a:gd name="T2" fmla="*/ 3323919 w 3888432"/>
                <a:gd name="T3" fmla="*/ 0 h 1129027"/>
                <a:gd name="T4" fmla="*/ 3888432 w 3888432"/>
                <a:gd name="T5" fmla="*/ 564514 h 1129027"/>
                <a:gd name="T6" fmla="*/ 3323919 w 3888432"/>
                <a:gd name="T7" fmla="*/ 1129027 h 1129027"/>
                <a:gd name="T8" fmla="*/ 1006480 w 3888432"/>
                <a:gd name="T9" fmla="*/ 1129027 h 1129027"/>
                <a:gd name="T10" fmla="*/ 0 w 3888432"/>
                <a:gd name="T11" fmla="*/ 8248 h 1129027"/>
                <a:gd name="T12" fmla="*/ 0 w 3888432"/>
                <a:gd name="T13" fmla="*/ 0 h 1129027"/>
                <a:gd name="T14" fmla="*/ 0 w 3888432"/>
                <a:gd name="T15" fmla="*/ 0 h 1129027"/>
                <a:gd name="T16" fmla="*/ 3888432 w 3888432"/>
                <a:gd name="T17" fmla="*/ 1129027 h 1129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3888432" h="1129027">
                  <a:moveTo>
                    <a:pt x="0" y="0"/>
                  </a:moveTo>
                  <a:lnTo>
                    <a:pt x="3323919" y="0"/>
                  </a:lnTo>
                  <a:lnTo>
                    <a:pt x="3888432" y="564514"/>
                  </a:lnTo>
                  <a:lnTo>
                    <a:pt x="3323919" y="1129027"/>
                  </a:lnTo>
                  <a:lnTo>
                    <a:pt x="1006480" y="1129027"/>
                  </a:lnTo>
                  <a:lnTo>
                    <a:pt x="0" y="824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8888E"/>
                </a:gs>
                <a:gs pos="50999">
                  <a:srgbClr val="10AFB6"/>
                </a:gs>
                <a:gs pos="100000">
                  <a:srgbClr val="13D2DC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943353">
              <a:off x="-892842" y="1355556"/>
              <a:ext cx="3072214" cy="361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grpSp>
        <p:nvGrpSpPr>
          <p:cNvPr id="10" name="组合 79"/>
          <p:cNvGrpSpPr>
            <a:grpSpLocks/>
          </p:cNvGrpSpPr>
          <p:nvPr/>
        </p:nvGrpSpPr>
        <p:grpSpPr bwMode="auto">
          <a:xfrm rot="5400000" flipH="1" flipV="1">
            <a:off x="4810714" y="1599828"/>
            <a:ext cx="2834553" cy="2048184"/>
            <a:chOff x="0" y="0"/>
            <a:chExt cx="4589474" cy="3072214"/>
          </a:xfrm>
        </p:grpSpPr>
        <p:sp>
          <p:nvSpPr>
            <p:cNvPr id="11" name="五边形 6"/>
            <p:cNvSpPr>
              <a:spLocks noChangeArrowheads="1"/>
            </p:cNvSpPr>
            <p:nvPr/>
          </p:nvSpPr>
          <p:spPr bwMode="auto">
            <a:xfrm>
              <a:off x="260037" y="1326646"/>
              <a:ext cx="4329437" cy="1327147"/>
            </a:xfrm>
            <a:custGeom>
              <a:avLst/>
              <a:gdLst>
                <a:gd name="T0" fmla="*/ 0 w 4329437"/>
                <a:gd name="T1" fmla="*/ 0 h 1327147"/>
                <a:gd name="T2" fmla="*/ 3063884 w 4329437"/>
                <a:gd name="T3" fmla="*/ 0 h 1327147"/>
                <a:gd name="T4" fmla="*/ 4329437 w 4329437"/>
                <a:gd name="T5" fmla="*/ 320674 h 1327147"/>
                <a:gd name="T6" fmla="*/ 3216284 w 4329437"/>
                <a:gd name="T7" fmla="*/ 1327147 h 1327147"/>
                <a:gd name="T8" fmla="*/ 1017114 w 4329437"/>
                <a:gd name="T9" fmla="*/ 1132621 h 1327147"/>
                <a:gd name="T10" fmla="*/ 0 w 4329437"/>
                <a:gd name="T11" fmla="*/ 0 h 1327147"/>
                <a:gd name="T12" fmla="*/ 0 w 4329437"/>
                <a:gd name="T13" fmla="*/ 0 h 1327147"/>
                <a:gd name="T14" fmla="*/ 4329437 w 4329437"/>
                <a:gd name="T15" fmla="*/ 1327147 h 1327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4329437" h="1327147">
                  <a:moveTo>
                    <a:pt x="0" y="0"/>
                  </a:moveTo>
                  <a:lnTo>
                    <a:pt x="3063884" y="0"/>
                  </a:lnTo>
                  <a:lnTo>
                    <a:pt x="4329437" y="320674"/>
                  </a:lnTo>
                  <a:lnTo>
                    <a:pt x="3216284" y="1327147"/>
                  </a:lnTo>
                  <a:lnTo>
                    <a:pt x="1017114" y="11326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五边形 3"/>
            <p:cNvSpPr>
              <a:spLocks noChangeArrowheads="1"/>
            </p:cNvSpPr>
            <p:nvPr/>
          </p:nvSpPr>
          <p:spPr bwMode="auto">
            <a:xfrm>
              <a:off x="0" y="1028834"/>
              <a:ext cx="3888432" cy="1129027"/>
            </a:xfrm>
            <a:custGeom>
              <a:avLst/>
              <a:gdLst>
                <a:gd name="T0" fmla="*/ 0 w 3888432"/>
                <a:gd name="T1" fmla="*/ 0 h 1129027"/>
                <a:gd name="T2" fmla="*/ 3323919 w 3888432"/>
                <a:gd name="T3" fmla="*/ 0 h 1129027"/>
                <a:gd name="T4" fmla="*/ 3888432 w 3888432"/>
                <a:gd name="T5" fmla="*/ 564514 h 1129027"/>
                <a:gd name="T6" fmla="*/ 3323919 w 3888432"/>
                <a:gd name="T7" fmla="*/ 1129027 h 1129027"/>
                <a:gd name="T8" fmla="*/ 1006480 w 3888432"/>
                <a:gd name="T9" fmla="*/ 1129027 h 1129027"/>
                <a:gd name="T10" fmla="*/ 0 w 3888432"/>
                <a:gd name="T11" fmla="*/ 8248 h 1129027"/>
                <a:gd name="T12" fmla="*/ 0 w 3888432"/>
                <a:gd name="T13" fmla="*/ 0 h 1129027"/>
                <a:gd name="T14" fmla="*/ 0 w 3888432"/>
                <a:gd name="T15" fmla="*/ 0 h 1129027"/>
                <a:gd name="T16" fmla="*/ 3888432 w 3888432"/>
                <a:gd name="T17" fmla="*/ 1129027 h 1129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3888432" h="1129027">
                  <a:moveTo>
                    <a:pt x="0" y="0"/>
                  </a:moveTo>
                  <a:lnTo>
                    <a:pt x="3323919" y="0"/>
                  </a:lnTo>
                  <a:lnTo>
                    <a:pt x="3888432" y="564514"/>
                  </a:lnTo>
                  <a:lnTo>
                    <a:pt x="3323919" y="1129027"/>
                  </a:lnTo>
                  <a:lnTo>
                    <a:pt x="1006480" y="1129027"/>
                  </a:lnTo>
                  <a:lnTo>
                    <a:pt x="0" y="824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8888E"/>
                </a:gs>
                <a:gs pos="50999">
                  <a:srgbClr val="10AFB6"/>
                </a:gs>
                <a:gs pos="100000">
                  <a:srgbClr val="13D2DC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943353">
              <a:off x="-872762" y="1355556"/>
              <a:ext cx="3072214" cy="361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grpSp>
        <p:nvGrpSpPr>
          <p:cNvPr id="14" name="组合 84"/>
          <p:cNvGrpSpPr>
            <a:grpSpLocks/>
          </p:cNvGrpSpPr>
          <p:nvPr/>
        </p:nvGrpSpPr>
        <p:grpSpPr bwMode="auto">
          <a:xfrm rot="5400000">
            <a:off x="3444329" y="4975358"/>
            <a:ext cx="2834552" cy="2048184"/>
            <a:chOff x="0" y="0"/>
            <a:chExt cx="4589474" cy="3072214"/>
          </a:xfrm>
        </p:grpSpPr>
        <p:sp>
          <p:nvSpPr>
            <p:cNvPr id="15" name="五边形 6"/>
            <p:cNvSpPr>
              <a:spLocks noChangeArrowheads="1"/>
            </p:cNvSpPr>
            <p:nvPr/>
          </p:nvSpPr>
          <p:spPr bwMode="auto">
            <a:xfrm>
              <a:off x="260037" y="1326646"/>
              <a:ext cx="4329437" cy="1327147"/>
            </a:xfrm>
            <a:custGeom>
              <a:avLst/>
              <a:gdLst>
                <a:gd name="T0" fmla="*/ 0 w 4329437"/>
                <a:gd name="T1" fmla="*/ 0 h 1327147"/>
                <a:gd name="T2" fmla="*/ 3063884 w 4329437"/>
                <a:gd name="T3" fmla="*/ 0 h 1327147"/>
                <a:gd name="T4" fmla="*/ 4329437 w 4329437"/>
                <a:gd name="T5" fmla="*/ 320674 h 1327147"/>
                <a:gd name="T6" fmla="*/ 3216284 w 4329437"/>
                <a:gd name="T7" fmla="*/ 1327147 h 1327147"/>
                <a:gd name="T8" fmla="*/ 1017114 w 4329437"/>
                <a:gd name="T9" fmla="*/ 1132621 h 1327147"/>
                <a:gd name="T10" fmla="*/ 0 w 4329437"/>
                <a:gd name="T11" fmla="*/ 0 h 1327147"/>
                <a:gd name="T12" fmla="*/ 0 w 4329437"/>
                <a:gd name="T13" fmla="*/ 0 h 1327147"/>
                <a:gd name="T14" fmla="*/ 4329437 w 4329437"/>
                <a:gd name="T15" fmla="*/ 1327147 h 1327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4329437" h="1327147">
                  <a:moveTo>
                    <a:pt x="0" y="0"/>
                  </a:moveTo>
                  <a:lnTo>
                    <a:pt x="3063884" y="0"/>
                  </a:lnTo>
                  <a:lnTo>
                    <a:pt x="4329437" y="320674"/>
                  </a:lnTo>
                  <a:lnTo>
                    <a:pt x="3216284" y="1327147"/>
                  </a:lnTo>
                  <a:lnTo>
                    <a:pt x="1017114" y="11326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五边形 3"/>
            <p:cNvSpPr>
              <a:spLocks noChangeArrowheads="1"/>
            </p:cNvSpPr>
            <p:nvPr/>
          </p:nvSpPr>
          <p:spPr bwMode="auto">
            <a:xfrm>
              <a:off x="0" y="1028834"/>
              <a:ext cx="3888432" cy="1129027"/>
            </a:xfrm>
            <a:custGeom>
              <a:avLst/>
              <a:gdLst>
                <a:gd name="T0" fmla="*/ 0 w 3888432"/>
                <a:gd name="T1" fmla="*/ 0 h 1129027"/>
                <a:gd name="T2" fmla="*/ 3323919 w 3888432"/>
                <a:gd name="T3" fmla="*/ 0 h 1129027"/>
                <a:gd name="T4" fmla="*/ 3888432 w 3888432"/>
                <a:gd name="T5" fmla="*/ 564514 h 1129027"/>
                <a:gd name="T6" fmla="*/ 3323919 w 3888432"/>
                <a:gd name="T7" fmla="*/ 1129027 h 1129027"/>
                <a:gd name="T8" fmla="*/ 1006480 w 3888432"/>
                <a:gd name="T9" fmla="*/ 1129027 h 1129027"/>
                <a:gd name="T10" fmla="*/ 0 w 3888432"/>
                <a:gd name="T11" fmla="*/ 8248 h 1129027"/>
                <a:gd name="T12" fmla="*/ 0 w 3888432"/>
                <a:gd name="T13" fmla="*/ 0 h 1129027"/>
                <a:gd name="T14" fmla="*/ 0 w 3888432"/>
                <a:gd name="T15" fmla="*/ 0 h 1129027"/>
                <a:gd name="T16" fmla="*/ 3888432 w 3888432"/>
                <a:gd name="T17" fmla="*/ 1129027 h 1129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T14" t="T15" r="T16" b="T17"/>
              <a:pathLst>
                <a:path w="3888432" h="1129027">
                  <a:moveTo>
                    <a:pt x="0" y="0"/>
                  </a:moveTo>
                  <a:lnTo>
                    <a:pt x="3323919" y="0"/>
                  </a:lnTo>
                  <a:lnTo>
                    <a:pt x="3888432" y="564514"/>
                  </a:lnTo>
                  <a:lnTo>
                    <a:pt x="3323919" y="1129027"/>
                  </a:lnTo>
                  <a:lnTo>
                    <a:pt x="1006480" y="1129027"/>
                  </a:lnTo>
                  <a:lnTo>
                    <a:pt x="0" y="824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8888E"/>
                </a:gs>
                <a:gs pos="50999">
                  <a:srgbClr val="10AFB6"/>
                </a:gs>
                <a:gs pos="100000">
                  <a:srgbClr val="13D2DC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943353">
              <a:off x="-872762" y="1355556"/>
              <a:ext cx="3072214" cy="361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sp>
        <p:nvSpPr>
          <p:cNvPr id="18" name="TextBox 89"/>
          <p:cNvSpPr>
            <a:spLocks noChangeArrowheads="1"/>
          </p:cNvSpPr>
          <p:nvPr/>
        </p:nvSpPr>
        <p:spPr bwMode="auto">
          <a:xfrm flipH="1">
            <a:off x="5820166" y="2117102"/>
            <a:ext cx="906276" cy="63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zh-CN"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 Rounded MT Bold" pitchFamily="2" charset="0"/>
              </a:rPr>
              <a:t>01</a:t>
            </a:r>
            <a:endParaRPr lang="zh-CN" altLang="en-US" sz="4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 Rounded MT Bold" pitchFamily="2" charset="0"/>
            </a:endParaRPr>
          </a:p>
        </p:txBody>
      </p:sp>
      <p:sp>
        <p:nvSpPr>
          <p:cNvPr id="19" name="TextBox 90"/>
          <p:cNvSpPr>
            <a:spLocks noChangeArrowheads="1"/>
          </p:cNvSpPr>
          <p:nvPr/>
        </p:nvSpPr>
        <p:spPr bwMode="auto">
          <a:xfrm flipH="1">
            <a:off x="7147511" y="4710446"/>
            <a:ext cx="907670" cy="63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zh-CN"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 Rounded MT Bold" pitchFamily="2" charset="0"/>
              </a:rPr>
              <a:t>02</a:t>
            </a:r>
            <a:endParaRPr lang="zh-CN" altLang="en-US" sz="4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 Rounded MT Bold" pitchFamily="2" charset="0"/>
            </a:endParaRPr>
          </a:p>
        </p:txBody>
      </p:sp>
      <p:sp>
        <p:nvSpPr>
          <p:cNvPr id="20" name="TextBox 91"/>
          <p:cNvSpPr>
            <a:spLocks noChangeArrowheads="1"/>
          </p:cNvSpPr>
          <p:nvPr/>
        </p:nvSpPr>
        <p:spPr bwMode="auto">
          <a:xfrm flipH="1">
            <a:off x="4364548" y="6101928"/>
            <a:ext cx="907670" cy="63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zh-CN"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 Rounded MT Bold" pitchFamily="2" charset="0"/>
              </a:rPr>
              <a:t>03</a:t>
            </a:r>
            <a:endParaRPr lang="zh-CN" altLang="en-US" sz="4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 Rounded MT Bold" pitchFamily="2" charset="0"/>
            </a:endParaRPr>
          </a:p>
        </p:txBody>
      </p:sp>
      <p:sp>
        <p:nvSpPr>
          <p:cNvPr id="21" name="TextBox 92"/>
          <p:cNvSpPr>
            <a:spLocks noChangeArrowheads="1"/>
          </p:cNvSpPr>
          <p:nvPr/>
        </p:nvSpPr>
        <p:spPr bwMode="auto">
          <a:xfrm flipH="1">
            <a:off x="2805752" y="3318964"/>
            <a:ext cx="906276" cy="63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zh-CN"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 Rounded MT Bold" pitchFamily="2" charset="0"/>
              </a:rPr>
              <a:t>04</a:t>
            </a:r>
            <a:endParaRPr lang="zh-CN" altLang="en-US" sz="4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 Rounded MT Bold" pitchFamily="2" charset="0"/>
            </a:endParaRPr>
          </a:p>
        </p:txBody>
      </p:sp>
      <p:sp>
        <p:nvSpPr>
          <p:cNvPr id="22" name="TextBox 93"/>
          <p:cNvSpPr>
            <a:spLocks noChangeArrowheads="1"/>
          </p:cNvSpPr>
          <p:nvPr/>
        </p:nvSpPr>
        <p:spPr bwMode="auto">
          <a:xfrm flipH="1">
            <a:off x="2741617" y="4084418"/>
            <a:ext cx="1614565" cy="339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zh-CN">
                <a:solidFill>
                  <a:srgbClr val="0888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Your</a:t>
            </a:r>
            <a:r>
              <a:rPr lang="en-US" altLang="zh-CN" sz="1400">
                <a:solidFill>
                  <a:srgbClr val="0888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888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text</a:t>
            </a:r>
            <a:endParaRPr lang="zh-CN" altLang="en-US">
              <a:solidFill>
                <a:srgbClr val="08888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3" name="TextBox 94"/>
          <p:cNvSpPr>
            <a:spLocks noChangeArrowheads="1"/>
          </p:cNvSpPr>
          <p:nvPr/>
        </p:nvSpPr>
        <p:spPr bwMode="auto">
          <a:xfrm flipH="1">
            <a:off x="2678875" y="4428803"/>
            <a:ext cx="1804186" cy="109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>
                <a:solidFill>
                  <a:srgbClr val="4B3C2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Click here to add your text. Click here to add your text. Click here to add your text. </a:t>
            </a:r>
          </a:p>
        </p:txBody>
      </p:sp>
      <p:sp>
        <p:nvSpPr>
          <p:cNvPr id="24" name="TextBox 95"/>
          <p:cNvSpPr>
            <a:spLocks noChangeArrowheads="1"/>
          </p:cNvSpPr>
          <p:nvPr/>
        </p:nvSpPr>
        <p:spPr bwMode="auto">
          <a:xfrm flipH="1">
            <a:off x="6853321" y="3239489"/>
            <a:ext cx="1613170" cy="339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zh-CN">
                <a:solidFill>
                  <a:srgbClr val="0888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Your</a:t>
            </a:r>
            <a:r>
              <a:rPr lang="en-US" altLang="zh-CN" sz="1400">
                <a:solidFill>
                  <a:srgbClr val="0888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888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text</a:t>
            </a:r>
            <a:endParaRPr lang="zh-CN" altLang="en-US">
              <a:solidFill>
                <a:srgbClr val="08888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5" name="TextBox 96"/>
          <p:cNvSpPr>
            <a:spLocks noChangeArrowheads="1"/>
          </p:cNvSpPr>
          <p:nvPr/>
        </p:nvSpPr>
        <p:spPr bwMode="auto">
          <a:xfrm flipH="1">
            <a:off x="6790578" y="3583876"/>
            <a:ext cx="1802792" cy="109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>
                <a:solidFill>
                  <a:srgbClr val="4B3C2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Click here to add your text. Click here to add your text. Click here to add your text. </a:t>
            </a:r>
          </a:p>
        </p:txBody>
      </p:sp>
      <p:sp>
        <p:nvSpPr>
          <p:cNvPr id="26" name="TextBox 97"/>
          <p:cNvSpPr>
            <a:spLocks noChangeArrowheads="1"/>
          </p:cNvSpPr>
          <p:nvPr/>
        </p:nvSpPr>
        <p:spPr bwMode="auto">
          <a:xfrm flipH="1">
            <a:off x="4259978" y="2041812"/>
            <a:ext cx="1614565" cy="339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zh-CN">
                <a:solidFill>
                  <a:srgbClr val="0888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Your</a:t>
            </a:r>
            <a:r>
              <a:rPr lang="en-US" altLang="zh-CN" sz="1400">
                <a:solidFill>
                  <a:srgbClr val="0888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888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text</a:t>
            </a:r>
            <a:endParaRPr lang="zh-CN" altLang="en-US">
              <a:solidFill>
                <a:srgbClr val="08888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7" name="TextBox 98"/>
          <p:cNvSpPr>
            <a:spLocks noChangeArrowheads="1"/>
          </p:cNvSpPr>
          <p:nvPr/>
        </p:nvSpPr>
        <p:spPr bwMode="auto">
          <a:xfrm flipH="1">
            <a:off x="4609939" y="2386197"/>
            <a:ext cx="1293882" cy="898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>
                <a:solidFill>
                  <a:srgbClr val="4B3C2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Click here to add your text. Click here to add your text. </a:t>
            </a:r>
          </a:p>
        </p:txBody>
      </p:sp>
      <p:sp>
        <p:nvSpPr>
          <p:cNvPr id="28" name="TextBox 99"/>
          <p:cNvSpPr>
            <a:spLocks noChangeArrowheads="1"/>
          </p:cNvSpPr>
          <p:nvPr/>
        </p:nvSpPr>
        <p:spPr bwMode="auto">
          <a:xfrm flipH="1">
            <a:off x="5301497" y="5581865"/>
            <a:ext cx="1614565" cy="339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zh-CN">
                <a:solidFill>
                  <a:srgbClr val="0888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Your</a:t>
            </a:r>
            <a:r>
              <a:rPr lang="en-US" altLang="zh-CN" sz="1400">
                <a:solidFill>
                  <a:srgbClr val="0888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  </a:t>
            </a:r>
            <a:r>
              <a:rPr lang="en-US" altLang="zh-CN">
                <a:solidFill>
                  <a:srgbClr val="08888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Times New Roman" panose="02020603050405020304" pitchFamily="18" charset="0"/>
              </a:rPr>
              <a:t>text</a:t>
            </a:r>
            <a:endParaRPr lang="zh-CN" altLang="en-US">
              <a:solidFill>
                <a:srgbClr val="08888E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9" name="TextBox 100"/>
          <p:cNvSpPr>
            <a:spLocks noChangeArrowheads="1"/>
          </p:cNvSpPr>
          <p:nvPr/>
        </p:nvSpPr>
        <p:spPr bwMode="auto">
          <a:xfrm flipH="1">
            <a:off x="5238756" y="5926250"/>
            <a:ext cx="1804186" cy="109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200">
                <a:solidFill>
                  <a:srgbClr val="4B3C2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Click here to add your text. Click here to add your text. Click here to add your text. </a:t>
            </a:r>
          </a:p>
        </p:txBody>
      </p:sp>
    </p:spTree>
    <p:extLst>
      <p:ext uri="{BB962C8B-B14F-4D97-AF65-F5344CB8AC3E}">
        <p14:creationId xmlns:p14="http://schemas.microsoft.com/office/powerpoint/2010/main" val="450203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414</Words>
  <Application>Microsoft Office PowerPoint</Application>
  <PresentationFormat>自定义</PresentationFormat>
  <Paragraphs>41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1369</cp:revision>
  <dcterms:created xsi:type="dcterms:W3CDTF">2009-02-11T05:37:22Z</dcterms:created>
  <dcterms:modified xsi:type="dcterms:W3CDTF">2019-08-30T13:50:49Z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