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61" r:id="rId3"/>
    <p:sldId id="462" r:id="rId4"/>
    <p:sldId id="463"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50" d="100"/>
          <a:sy n="50" d="100"/>
        </p:scale>
        <p:origin x="-3216" y="-109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Oval 30"/>
          <p:cNvSpPr/>
          <p:nvPr/>
        </p:nvSpPr>
        <p:spPr bwMode="auto">
          <a:xfrm>
            <a:off x="6023246" y="3521521"/>
            <a:ext cx="723021" cy="722910"/>
          </a:xfrm>
          <a:prstGeom prst="ellipse">
            <a:avLst/>
          </a:prstGeom>
          <a:solidFill>
            <a:srgbClr val="81B94F"/>
          </a:solidFill>
          <a:ln w="6350" cap="flat" cmpd="sng" algn="ctr">
            <a:noFill/>
            <a:prstDash val="solid"/>
            <a:miter lim="800000"/>
          </a:ln>
          <a:effectLst/>
        </p:spPr>
        <p:txBody>
          <a:bodyPr lIns="43205" tIns="21603" rIns="43205" bIns="21603" anchor="ctr"/>
          <a:lstStyle/>
          <a:p>
            <a:pPr marL="0" marR="0" lvl="0" indent="0" algn="ctr" defTabSz="575970"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195" name="Rectangle 35"/>
          <p:cNvSpPr/>
          <p:nvPr/>
        </p:nvSpPr>
        <p:spPr>
          <a:xfrm>
            <a:off x="6758041" y="6035809"/>
            <a:ext cx="834546" cy="350910"/>
          </a:xfrm>
          <a:prstGeom prst="rect">
            <a:avLst/>
          </a:prstGeom>
        </p:spPr>
        <p:txBody>
          <a:bodyPr wrap="none" lIns="103675" tIns="51838" rIns="103675" bIns="51838">
            <a:spAutoFit/>
          </a:bodyPr>
          <a:lstStyle/>
          <a:p>
            <a:pPr defTabSz="863935" fontAlgn="auto">
              <a:spcBef>
                <a:spcPts val="0"/>
              </a:spcBef>
              <a:spcAft>
                <a:spcPts val="0"/>
              </a:spcAft>
            </a:pPr>
            <a:r>
              <a:rPr lang="en-US" sz="1600" b="1" dirty="0">
                <a:solidFill>
                  <a:srgbClr val="7E7E7E"/>
                </a:solidFill>
                <a:latin typeface="Lato Regular"/>
                <a:ea typeface="Open Sans Light" panose="020B0306030504020204" pitchFamily="34" charset="0"/>
                <a:cs typeface="Lato Regular"/>
              </a:rPr>
              <a:t>Engage</a:t>
            </a:r>
          </a:p>
        </p:txBody>
      </p:sp>
      <p:sp>
        <p:nvSpPr>
          <p:cNvPr id="196" name="TextBox 195"/>
          <p:cNvSpPr txBox="1"/>
          <p:nvPr/>
        </p:nvSpPr>
        <p:spPr>
          <a:xfrm>
            <a:off x="6771538" y="6290677"/>
            <a:ext cx="3045009" cy="453905"/>
          </a:xfrm>
          <a:prstGeom prst="rect">
            <a:avLst/>
          </a:prstGeom>
          <a:noFill/>
        </p:spPr>
        <p:txBody>
          <a:bodyPr wrap="square" lIns="103675" tIns="51838" rIns="103675" bIns="51838" rtlCol="0">
            <a:spAutoFit/>
          </a:bodyPr>
          <a:lstStyle/>
          <a:p>
            <a:pPr defTabSz="863935" fontAlgn="auto">
              <a:lnSpc>
                <a:spcPct val="110000"/>
              </a:lnSpc>
              <a:spcBef>
                <a:spcPts val="0"/>
              </a:spcBef>
              <a:spcAft>
                <a:spcPts val="0"/>
              </a:spcAft>
            </a:pPr>
            <a:r>
              <a:rPr lang="en-US" sz="1000" dirty="0">
                <a:solidFill>
                  <a:srgbClr val="7E7E7E"/>
                </a:solidFill>
                <a:latin typeface="Calibri Light"/>
                <a:ea typeface="+mn-ea"/>
                <a:cs typeface="Calibri Light"/>
              </a:rPr>
              <a:t>Creativity is the key to success in the future, and primary education where our teachers can bring.</a:t>
            </a:r>
          </a:p>
        </p:txBody>
      </p:sp>
      <p:sp>
        <p:nvSpPr>
          <p:cNvPr id="197" name="Oval 84"/>
          <p:cNvSpPr/>
          <p:nvPr/>
        </p:nvSpPr>
        <p:spPr bwMode="auto">
          <a:xfrm>
            <a:off x="6007565" y="6046177"/>
            <a:ext cx="723021" cy="722910"/>
          </a:xfrm>
          <a:prstGeom prst="ellipse">
            <a:avLst/>
          </a:prstGeom>
          <a:solidFill>
            <a:srgbClr val="F9B439"/>
          </a:solidFill>
          <a:ln w="6350" cap="flat" cmpd="sng" algn="ctr">
            <a:noFill/>
            <a:prstDash val="solid"/>
            <a:miter lim="800000"/>
          </a:ln>
          <a:effectLst/>
        </p:spPr>
        <p:txBody>
          <a:bodyPr lIns="43205" tIns="21603" rIns="43205" bIns="21603" anchor="ctr"/>
          <a:lstStyle/>
          <a:p>
            <a:pPr marL="0" marR="0" lvl="0" indent="0" algn="ctr" defTabSz="575970"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198" name="Oval 89"/>
          <p:cNvSpPr/>
          <p:nvPr/>
        </p:nvSpPr>
        <p:spPr bwMode="auto">
          <a:xfrm>
            <a:off x="6026857" y="4352875"/>
            <a:ext cx="723021" cy="722910"/>
          </a:xfrm>
          <a:prstGeom prst="ellipse">
            <a:avLst/>
          </a:prstGeom>
          <a:solidFill>
            <a:srgbClr val="46A4DB"/>
          </a:solidFill>
          <a:ln w="6350" cap="flat" cmpd="sng" algn="ctr">
            <a:noFill/>
            <a:prstDash val="solid"/>
            <a:miter lim="800000"/>
          </a:ln>
          <a:effectLst/>
        </p:spPr>
        <p:txBody>
          <a:bodyPr lIns="43205" tIns="21603" rIns="43205" bIns="21603" anchor="ctr"/>
          <a:lstStyle/>
          <a:p>
            <a:pPr marL="0" marR="0" lvl="0" indent="0" algn="ctr" defTabSz="575970"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199" name="Oval 92"/>
          <p:cNvSpPr/>
          <p:nvPr/>
        </p:nvSpPr>
        <p:spPr bwMode="auto">
          <a:xfrm>
            <a:off x="6026857" y="5195108"/>
            <a:ext cx="723021" cy="722910"/>
          </a:xfrm>
          <a:prstGeom prst="ellipse">
            <a:avLst/>
          </a:prstGeom>
          <a:solidFill>
            <a:srgbClr val="E5583A"/>
          </a:solidFill>
          <a:ln w="6350" cap="flat" cmpd="sng" algn="ctr">
            <a:noFill/>
            <a:prstDash val="solid"/>
            <a:miter lim="800000"/>
          </a:ln>
          <a:effectLst/>
        </p:spPr>
        <p:txBody>
          <a:bodyPr lIns="43205" tIns="21603" rIns="43205" bIns="21603" anchor="ctr"/>
          <a:lstStyle/>
          <a:p>
            <a:pPr marL="0" marR="0" lvl="0" indent="0" algn="ctr" defTabSz="575970"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200" name="Rectangle 93"/>
          <p:cNvSpPr/>
          <p:nvPr/>
        </p:nvSpPr>
        <p:spPr>
          <a:xfrm>
            <a:off x="6786076" y="3518433"/>
            <a:ext cx="1251327" cy="350910"/>
          </a:xfrm>
          <a:prstGeom prst="rect">
            <a:avLst/>
          </a:prstGeom>
        </p:spPr>
        <p:txBody>
          <a:bodyPr wrap="none" lIns="103675" tIns="51838" rIns="103675" bIns="51838">
            <a:spAutoFit/>
          </a:bodyPr>
          <a:lstStyle/>
          <a:p>
            <a:pPr defTabSz="863935" fontAlgn="auto">
              <a:spcBef>
                <a:spcPts val="0"/>
              </a:spcBef>
              <a:spcAft>
                <a:spcPts val="0"/>
              </a:spcAft>
            </a:pPr>
            <a:r>
              <a:rPr lang="en-US" sz="1600" b="1" dirty="0">
                <a:solidFill>
                  <a:srgbClr val="7E7E7E"/>
                </a:solidFill>
                <a:latin typeface="Lato Regular"/>
                <a:ea typeface="Open Sans Light" panose="020B0306030504020204" pitchFamily="34" charset="0"/>
                <a:cs typeface="Lato Regular"/>
              </a:rPr>
              <a:t>Prioritize</a:t>
            </a:r>
          </a:p>
        </p:txBody>
      </p:sp>
      <p:sp>
        <p:nvSpPr>
          <p:cNvPr id="201" name="TextBox 200"/>
          <p:cNvSpPr txBox="1"/>
          <p:nvPr/>
        </p:nvSpPr>
        <p:spPr>
          <a:xfrm>
            <a:off x="6799573" y="3773300"/>
            <a:ext cx="3045009" cy="453905"/>
          </a:xfrm>
          <a:prstGeom prst="rect">
            <a:avLst/>
          </a:prstGeom>
          <a:noFill/>
        </p:spPr>
        <p:txBody>
          <a:bodyPr wrap="square" lIns="103675" tIns="51838" rIns="103675" bIns="51838" rtlCol="0">
            <a:spAutoFit/>
          </a:bodyPr>
          <a:lstStyle/>
          <a:p>
            <a:pPr defTabSz="863935" fontAlgn="auto">
              <a:lnSpc>
                <a:spcPct val="110000"/>
              </a:lnSpc>
              <a:spcBef>
                <a:spcPts val="0"/>
              </a:spcBef>
              <a:spcAft>
                <a:spcPts val="0"/>
              </a:spcAft>
            </a:pPr>
            <a:r>
              <a:rPr lang="en-US" sz="1000" dirty="0">
                <a:solidFill>
                  <a:srgbClr val="7E7E7E"/>
                </a:solidFill>
                <a:latin typeface="Calibri Light"/>
                <a:ea typeface="+mn-ea"/>
                <a:cs typeface="Calibri Light"/>
              </a:rPr>
              <a:t>Creativity is the key to success in the future, and primary education where our teachers can bring.</a:t>
            </a:r>
          </a:p>
        </p:txBody>
      </p:sp>
      <p:sp>
        <p:nvSpPr>
          <p:cNvPr id="202" name="Rectangle 95"/>
          <p:cNvSpPr/>
          <p:nvPr/>
        </p:nvSpPr>
        <p:spPr>
          <a:xfrm>
            <a:off x="6789042" y="4347101"/>
            <a:ext cx="521961" cy="350910"/>
          </a:xfrm>
          <a:prstGeom prst="rect">
            <a:avLst/>
          </a:prstGeom>
        </p:spPr>
        <p:txBody>
          <a:bodyPr wrap="none" lIns="103675" tIns="51838" rIns="103675" bIns="51838">
            <a:spAutoFit/>
          </a:bodyPr>
          <a:lstStyle/>
          <a:p>
            <a:pPr defTabSz="863935" fontAlgn="auto">
              <a:spcBef>
                <a:spcPts val="0"/>
              </a:spcBef>
              <a:spcAft>
                <a:spcPts val="0"/>
              </a:spcAft>
            </a:pPr>
            <a:r>
              <a:rPr lang="en-US" sz="1600" b="1" dirty="0">
                <a:solidFill>
                  <a:srgbClr val="7E7E7E"/>
                </a:solidFill>
                <a:latin typeface="Lato Regular"/>
                <a:ea typeface="Open Sans Light" panose="020B0306030504020204" pitchFamily="34" charset="0"/>
                <a:cs typeface="Lato Regular"/>
              </a:rPr>
              <a:t>Try</a:t>
            </a:r>
          </a:p>
        </p:txBody>
      </p:sp>
      <p:sp>
        <p:nvSpPr>
          <p:cNvPr id="203" name="TextBox 202"/>
          <p:cNvSpPr txBox="1"/>
          <p:nvPr/>
        </p:nvSpPr>
        <p:spPr>
          <a:xfrm>
            <a:off x="6802539" y="4601968"/>
            <a:ext cx="3045009" cy="453905"/>
          </a:xfrm>
          <a:prstGeom prst="rect">
            <a:avLst/>
          </a:prstGeom>
          <a:noFill/>
        </p:spPr>
        <p:txBody>
          <a:bodyPr wrap="square" lIns="103675" tIns="51838" rIns="103675" bIns="51838" rtlCol="0">
            <a:spAutoFit/>
          </a:bodyPr>
          <a:lstStyle/>
          <a:p>
            <a:pPr defTabSz="863935" fontAlgn="auto">
              <a:lnSpc>
                <a:spcPct val="110000"/>
              </a:lnSpc>
              <a:spcBef>
                <a:spcPts val="0"/>
              </a:spcBef>
              <a:spcAft>
                <a:spcPts val="0"/>
              </a:spcAft>
            </a:pPr>
            <a:r>
              <a:rPr lang="en-US" sz="1000" dirty="0">
                <a:solidFill>
                  <a:srgbClr val="7E7E7E"/>
                </a:solidFill>
                <a:latin typeface="Calibri Light"/>
                <a:ea typeface="+mn-ea"/>
                <a:cs typeface="Calibri Light"/>
              </a:rPr>
              <a:t>Creativity is the key to success in the future, and primary education where our teachers can bring.</a:t>
            </a:r>
          </a:p>
        </p:txBody>
      </p:sp>
      <p:sp>
        <p:nvSpPr>
          <p:cNvPr id="204" name="Rectangle 97"/>
          <p:cNvSpPr/>
          <p:nvPr/>
        </p:nvSpPr>
        <p:spPr>
          <a:xfrm>
            <a:off x="6796606" y="5169910"/>
            <a:ext cx="1352876" cy="351875"/>
          </a:xfrm>
          <a:prstGeom prst="rect">
            <a:avLst/>
          </a:prstGeom>
        </p:spPr>
        <p:txBody>
          <a:bodyPr wrap="none" lIns="103675" tIns="51838" rIns="103675" bIns="51838">
            <a:spAutoFit/>
          </a:bodyPr>
          <a:lstStyle/>
          <a:p>
            <a:pPr defTabSz="863935" fontAlgn="auto">
              <a:spcBef>
                <a:spcPts val="0"/>
              </a:spcBef>
              <a:spcAft>
                <a:spcPts val="0"/>
              </a:spcAft>
            </a:pPr>
            <a:r>
              <a:rPr lang="en-US" sz="1600" b="1" dirty="0">
                <a:solidFill>
                  <a:srgbClr val="7E7E7E"/>
                </a:solidFill>
                <a:latin typeface="Lato Regular"/>
                <a:ea typeface="Open Sans Light" panose="020B0306030504020204" pitchFamily="34" charset="0"/>
                <a:cs typeface="Lato Regular"/>
              </a:rPr>
              <a:t>Get A Coach</a:t>
            </a:r>
          </a:p>
        </p:txBody>
      </p:sp>
      <p:sp>
        <p:nvSpPr>
          <p:cNvPr id="205" name="TextBox 204"/>
          <p:cNvSpPr txBox="1"/>
          <p:nvPr/>
        </p:nvSpPr>
        <p:spPr>
          <a:xfrm>
            <a:off x="6810103" y="5424778"/>
            <a:ext cx="3045009" cy="453905"/>
          </a:xfrm>
          <a:prstGeom prst="rect">
            <a:avLst/>
          </a:prstGeom>
          <a:noFill/>
        </p:spPr>
        <p:txBody>
          <a:bodyPr wrap="square" lIns="103675" tIns="51838" rIns="103675" bIns="51838" rtlCol="0">
            <a:spAutoFit/>
          </a:bodyPr>
          <a:lstStyle/>
          <a:p>
            <a:pPr defTabSz="863935" fontAlgn="auto">
              <a:lnSpc>
                <a:spcPct val="110000"/>
              </a:lnSpc>
              <a:spcBef>
                <a:spcPts val="0"/>
              </a:spcBef>
              <a:spcAft>
                <a:spcPts val="0"/>
              </a:spcAft>
            </a:pPr>
            <a:r>
              <a:rPr lang="en-US" sz="1000" dirty="0">
                <a:solidFill>
                  <a:srgbClr val="7E7E7E"/>
                </a:solidFill>
                <a:latin typeface="Calibri Light"/>
                <a:ea typeface="+mn-ea"/>
                <a:cs typeface="Calibri Light"/>
              </a:rPr>
              <a:t>Creativity is the key to success in the future, and primary education where our teachers can bring.</a:t>
            </a:r>
          </a:p>
        </p:txBody>
      </p:sp>
      <p:sp>
        <p:nvSpPr>
          <p:cNvPr id="206" name="Freeform 36"/>
          <p:cNvSpPr>
            <a:spLocks noChangeArrowheads="1"/>
          </p:cNvSpPr>
          <p:nvPr/>
        </p:nvSpPr>
        <p:spPr bwMode="auto">
          <a:xfrm>
            <a:off x="6242392" y="6240317"/>
            <a:ext cx="257778" cy="335322"/>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3205" tIns="21603" rIns="43205" bIns="21603" anchor="ctr"/>
          <a:lstStyle/>
          <a:p>
            <a:pPr marL="0" marR="0" lvl="0" indent="0"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7E7E7E"/>
              </a:solidFill>
              <a:effectLst/>
              <a:uLnTx/>
              <a:uFillTx/>
              <a:latin typeface="Calibri Light"/>
              <a:ea typeface="+mn-ea"/>
            </a:endParaRPr>
          </a:p>
        </p:txBody>
      </p:sp>
      <p:sp>
        <p:nvSpPr>
          <p:cNvPr id="207" name="Freeform 46"/>
          <p:cNvSpPr>
            <a:spLocks noChangeArrowheads="1"/>
          </p:cNvSpPr>
          <p:nvPr/>
        </p:nvSpPr>
        <p:spPr bwMode="auto">
          <a:xfrm>
            <a:off x="6220637" y="5374417"/>
            <a:ext cx="338897" cy="322628"/>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3205" tIns="21603" rIns="43205" bIns="21603" anchor="ctr"/>
          <a:lstStyle/>
          <a:p>
            <a:pPr marL="0" marR="0" lvl="0" indent="0"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7E7E7E"/>
              </a:solidFill>
              <a:effectLst/>
              <a:uLnTx/>
              <a:uFillTx/>
              <a:latin typeface="Calibri Light"/>
              <a:ea typeface="+mn-ea"/>
            </a:endParaRPr>
          </a:p>
        </p:txBody>
      </p:sp>
      <p:sp>
        <p:nvSpPr>
          <p:cNvPr id="208" name="Freeform 127"/>
          <p:cNvSpPr>
            <a:spLocks noChangeArrowheads="1"/>
          </p:cNvSpPr>
          <p:nvPr/>
        </p:nvSpPr>
        <p:spPr bwMode="auto">
          <a:xfrm>
            <a:off x="6199576" y="3722940"/>
            <a:ext cx="391551" cy="315189"/>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3205" tIns="21603" rIns="43205" bIns="21603" anchor="ctr"/>
          <a:lstStyle/>
          <a:p>
            <a:pPr marL="0" marR="0" lvl="0" indent="0"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7E7E7E"/>
              </a:solidFill>
              <a:effectLst/>
              <a:uLnTx/>
              <a:uFillTx/>
              <a:latin typeface="Calibri Light"/>
              <a:ea typeface="+mn-ea"/>
            </a:endParaRPr>
          </a:p>
        </p:txBody>
      </p:sp>
      <p:sp>
        <p:nvSpPr>
          <p:cNvPr id="209" name="Freeform 75"/>
          <p:cNvSpPr>
            <a:spLocks noChangeArrowheads="1"/>
          </p:cNvSpPr>
          <p:nvPr/>
        </p:nvSpPr>
        <p:spPr bwMode="auto">
          <a:xfrm>
            <a:off x="6232285" y="4587767"/>
            <a:ext cx="313304" cy="252202"/>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3205" tIns="21603" rIns="43205" bIns="21603" anchor="ctr"/>
          <a:lstStyle/>
          <a:p>
            <a:pPr marL="0" marR="0" lvl="0" indent="0"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7E7E7E"/>
              </a:solidFill>
              <a:effectLst/>
              <a:uLnTx/>
              <a:uFillTx/>
              <a:latin typeface="Calibri Light"/>
              <a:ea typeface="+mn-ea"/>
            </a:endParaRPr>
          </a:p>
        </p:txBody>
      </p:sp>
      <p:grpSp>
        <p:nvGrpSpPr>
          <p:cNvPr id="210" name="Group 3"/>
          <p:cNvGrpSpPr/>
          <p:nvPr/>
        </p:nvGrpSpPr>
        <p:grpSpPr>
          <a:xfrm>
            <a:off x="1380517" y="2791664"/>
            <a:ext cx="3739272" cy="4048997"/>
            <a:chOff x="2524195" y="2521528"/>
            <a:chExt cx="8742644" cy="9470716"/>
          </a:xfrm>
        </p:grpSpPr>
        <p:grpSp>
          <p:nvGrpSpPr>
            <p:cNvPr id="211" name="Group 33"/>
            <p:cNvGrpSpPr/>
            <p:nvPr/>
          </p:nvGrpSpPr>
          <p:grpSpPr>
            <a:xfrm>
              <a:off x="3800342" y="10064738"/>
              <a:ext cx="745888" cy="991444"/>
              <a:chOff x="9916767" y="11659096"/>
              <a:chExt cx="1032769" cy="1372771"/>
            </a:xfrm>
          </p:grpSpPr>
          <p:sp>
            <p:nvSpPr>
              <p:cNvPr id="279" name="Freeform 1092"/>
              <p:cNvSpPr>
                <a:spLocks noChangeArrowheads="1"/>
              </p:cNvSpPr>
              <p:nvPr/>
            </p:nvSpPr>
            <p:spPr bwMode="auto">
              <a:xfrm>
                <a:off x="9916767" y="12943702"/>
                <a:ext cx="75568" cy="88165"/>
              </a:xfrm>
              <a:custGeom>
                <a:avLst/>
                <a:gdLst>
                  <a:gd name="T0" fmla="*/ 3 w 26"/>
                  <a:gd name="T1" fmla="*/ 0 h 29"/>
                  <a:gd name="T2" fmla="*/ 3 w 26"/>
                  <a:gd name="T3" fmla="*/ 0 h 29"/>
                  <a:gd name="T4" fmla="*/ 3 w 26"/>
                  <a:gd name="T5" fmla="*/ 25 h 29"/>
                  <a:gd name="T6" fmla="*/ 25 w 26"/>
                  <a:gd name="T7" fmla="*/ 13 h 29"/>
                  <a:gd name="T8" fmla="*/ 3 w 26"/>
                  <a:gd name="T9" fmla="*/ 0 h 29"/>
                </a:gdLst>
                <a:ahLst/>
                <a:cxnLst>
                  <a:cxn ang="0">
                    <a:pos x="T0" y="T1"/>
                  </a:cxn>
                  <a:cxn ang="0">
                    <a:pos x="T2" y="T3"/>
                  </a:cxn>
                  <a:cxn ang="0">
                    <a:pos x="T4" y="T5"/>
                  </a:cxn>
                  <a:cxn ang="0">
                    <a:pos x="T6" y="T7"/>
                  </a:cxn>
                  <a:cxn ang="0">
                    <a:pos x="T8" y="T9"/>
                  </a:cxn>
                </a:cxnLst>
                <a:rect l="0" t="0" r="r" b="b"/>
                <a:pathLst>
                  <a:path w="26" h="29">
                    <a:moveTo>
                      <a:pt x="3" y="0"/>
                    </a:moveTo>
                    <a:lnTo>
                      <a:pt x="3" y="0"/>
                    </a:lnTo>
                    <a:cubicBezTo>
                      <a:pt x="3" y="4"/>
                      <a:pt x="0" y="22"/>
                      <a:pt x="3" y="25"/>
                    </a:cubicBezTo>
                    <a:cubicBezTo>
                      <a:pt x="3" y="28"/>
                      <a:pt x="22" y="13"/>
                      <a:pt x="25" y="13"/>
                    </a:cubicBezTo>
                    <a:cubicBezTo>
                      <a:pt x="22" y="7"/>
                      <a:pt x="13" y="0"/>
                      <a:pt x="3" y="0"/>
                    </a:cubicBez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80" name="Freeform 1093"/>
              <p:cNvSpPr>
                <a:spLocks noChangeArrowheads="1"/>
              </p:cNvSpPr>
              <p:nvPr/>
            </p:nvSpPr>
            <p:spPr bwMode="auto">
              <a:xfrm>
                <a:off x="9967144" y="11759852"/>
                <a:ext cx="692717" cy="944566"/>
              </a:xfrm>
              <a:custGeom>
                <a:avLst/>
                <a:gdLst>
                  <a:gd name="T0" fmla="*/ 12 w 243"/>
                  <a:gd name="T1" fmla="*/ 327 h 331"/>
                  <a:gd name="T2" fmla="*/ 12 w 243"/>
                  <a:gd name="T3" fmla="*/ 327 h 331"/>
                  <a:gd name="T4" fmla="*/ 18 w 243"/>
                  <a:gd name="T5" fmla="*/ 330 h 331"/>
                  <a:gd name="T6" fmla="*/ 242 w 243"/>
                  <a:gd name="T7" fmla="*/ 15 h 331"/>
                  <a:gd name="T8" fmla="*/ 224 w 243"/>
                  <a:gd name="T9" fmla="*/ 0 h 331"/>
                  <a:gd name="T10" fmla="*/ 0 w 243"/>
                  <a:gd name="T11" fmla="*/ 315 h 331"/>
                  <a:gd name="T12" fmla="*/ 9 w 243"/>
                  <a:gd name="T13" fmla="*/ 321 h 331"/>
                  <a:gd name="T14" fmla="*/ 12 w 243"/>
                  <a:gd name="T15" fmla="*/ 327 h 3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31">
                    <a:moveTo>
                      <a:pt x="12" y="327"/>
                    </a:moveTo>
                    <a:lnTo>
                      <a:pt x="12" y="327"/>
                    </a:lnTo>
                    <a:cubicBezTo>
                      <a:pt x="15" y="327"/>
                      <a:pt x="15" y="330"/>
                      <a:pt x="18" y="330"/>
                    </a:cubicBezTo>
                    <a:cubicBezTo>
                      <a:pt x="242" y="15"/>
                      <a:pt x="242" y="15"/>
                      <a:pt x="242" y="15"/>
                    </a:cubicBezTo>
                    <a:cubicBezTo>
                      <a:pt x="224" y="0"/>
                      <a:pt x="224" y="0"/>
                      <a:pt x="224" y="0"/>
                    </a:cubicBezTo>
                    <a:cubicBezTo>
                      <a:pt x="0" y="315"/>
                      <a:pt x="0" y="315"/>
                      <a:pt x="0" y="315"/>
                    </a:cubicBezTo>
                    <a:cubicBezTo>
                      <a:pt x="9" y="321"/>
                      <a:pt x="9" y="321"/>
                      <a:pt x="9" y="321"/>
                    </a:cubicBezTo>
                    <a:lnTo>
                      <a:pt x="12" y="327"/>
                    </a:ln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81" name="Freeform 1094"/>
              <p:cNvSpPr>
                <a:spLocks noChangeArrowheads="1"/>
              </p:cNvSpPr>
              <p:nvPr/>
            </p:nvSpPr>
            <p:spPr bwMode="auto">
              <a:xfrm>
                <a:off x="10080497" y="11848010"/>
                <a:ext cx="705308" cy="944560"/>
              </a:xfrm>
              <a:custGeom>
                <a:avLst/>
                <a:gdLst>
                  <a:gd name="T0" fmla="*/ 6 w 246"/>
                  <a:gd name="T1" fmla="*/ 318 h 331"/>
                  <a:gd name="T2" fmla="*/ 6 w 246"/>
                  <a:gd name="T3" fmla="*/ 318 h 331"/>
                  <a:gd name="T4" fmla="*/ 18 w 246"/>
                  <a:gd name="T5" fmla="*/ 327 h 331"/>
                  <a:gd name="T6" fmla="*/ 21 w 246"/>
                  <a:gd name="T7" fmla="*/ 330 h 331"/>
                  <a:gd name="T8" fmla="*/ 245 w 246"/>
                  <a:gd name="T9" fmla="*/ 12 h 331"/>
                  <a:gd name="T10" fmla="*/ 224 w 246"/>
                  <a:gd name="T11" fmla="*/ 0 h 331"/>
                  <a:gd name="T12" fmla="*/ 0 w 246"/>
                  <a:gd name="T13" fmla="*/ 315 h 331"/>
                  <a:gd name="T14" fmla="*/ 3 w 246"/>
                  <a:gd name="T15" fmla="*/ 315 h 331"/>
                  <a:gd name="T16" fmla="*/ 6 w 246"/>
                  <a:gd name="T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331">
                    <a:moveTo>
                      <a:pt x="6" y="318"/>
                    </a:moveTo>
                    <a:lnTo>
                      <a:pt x="6" y="318"/>
                    </a:lnTo>
                    <a:cubicBezTo>
                      <a:pt x="18" y="327"/>
                      <a:pt x="18" y="327"/>
                      <a:pt x="18" y="327"/>
                    </a:cubicBezTo>
                    <a:cubicBezTo>
                      <a:pt x="18" y="327"/>
                      <a:pt x="18" y="327"/>
                      <a:pt x="21" y="330"/>
                    </a:cubicBezTo>
                    <a:cubicBezTo>
                      <a:pt x="245" y="12"/>
                      <a:pt x="245" y="12"/>
                      <a:pt x="245" y="12"/>
                    </a:cubicBezTo>
                    <a:cubicBezTo>
                      <a:pt x="224" y="0"/>
                      <a:pt x="224" y="0"/>
                      <a:pt x="224" y="0"/>
                    </a:cubicBezTo>
                    <a:cubicBezTo>
                      <a:pt x="0" y="315"/>
                      <a:pt x="0" y="315"/>
                      <a:pt x="0" y="315"/>
                    </a:cubicBezTo>
                    <a:lnTo>
                      <a:pt x="3" y="315"/>
                    </a:lnTo>
                    <a:lnTo>
                      <a:pt x="6" y="318"/>
                    </a:ln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82" name="Freeform 1095"/>
              <p:cNvSpPr>
                <a:spLocks noChangeArrowheads="1"/>
              </p:cNvSpPr>
              <p:nvPr/>
            </p:nvSpPr>
            <p:spPr bwMode="auto">
              <a:xfrm>
                <a:off x="10672451" y="11659096"/>
                <a:ext cx="277085" cy="239294"/>
              </a:xfrm>
              <a:custGeom>
                <a:avLst/>
                <a:gdLst>
                  <a:gd name="T0" fmla="*/ 88 w 95"/>
                  <a:gd name="T1" fmla="*/ 36 h 82"/>
                  <a:gd name="T2" fmla="*/ 88 w 95"/>
                  <a:gd name="T3" fmla="*/ 36 h 82"/>
                  <a:gd name="T4" fmla="*/ 39 w 95"/>
                  <a:gd name="T5" fmla="*/ 2 h 82"/>
                  <a:gd name="T6" fmla="*/ 30 w 95"/>
                  <a:gd name="T7" fmla="*/ 0 h 82"/>
                  <a:gd name="T8" fmla="*/ 21 w 95"/>
                  <a:gd name="T9" fmla="*/ 0 h 82"/>
                  <a:gd name="T10" fmla="*/ 0 w 95"/>
                  <a:gd name="T11" fmla="*/ 27 h 82"/>
                  <a:gd name="T12" fmla="*/ 78 w 95"/>
                  <a:gd name="T13" fmla="*/ 81 h 82"/>
                  <a:gd name="T14" fmla="*/ 94 w 95"/>
                  <a:gd name="T15" fmla="*/ 54 h 82"/>
                  <a:gd name="T16" fmla="*/ 88 w 95"/>
                  <a:gd name="T17" fmla="*/ 3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82">
                    <a:moveTo>
                      <a:pt x="88" y="36"/>
                    </a:moveTo>
                    <a:lnTo>
                      <a:pt x="88" y="36"/>
                    </a:lnTo>
                    <a:cubicBezTo>
                      <a:pt x="39" y="2"/>
                      <a:pt x="39" y="2"/>
                      <a:pt x="39" y="2"/>
                    </a:cubicBezTo>
                    <a:cubicBezTo>
                      <a:pt x="36" y="0"/>
                      <a:pt x="33" y="0"/>
                      <a:pt x="30" y="0"/>
                    </a:cubicBezTo>
                    <a:cubicBezTo>
                      <a:pt x="27" y="0"/>
                      <a:pt x="24" y="0"/>
                      <a:pt x="21" y="0"/>
                    </a:cubicBezTo>
                    <a:cubicBezTo>
                      <a:pt x="0" y="27"/>
                      <a:pt x="0" y="27"/>
                      <a:pt x="0" y="27"/>
                    </a:cubicBezTo>
                    <a:cubicBezTo>
                      <a:pt x="78" y="81"/>
                      <a:pt x="78" y="81"/>
                      <a:pt x="78" y="81"/>
                    </a:cubicBezTo>
                    <a:cubicBezTo>
                      <a:pt x="94" y="54"/>
                      <a:pt x="94" y="54"/>
                      <a:pt x="94" y="54"/>
                    </a:cubicBezTo>
                    <a:cubicBezTo>
                      <a:pt x="94" y="48"/>
                      <a:pt x="94" y="39"/>
                      <a:pt x="88" y="36"/>
                    </a:cubicBez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83" name="Freeform 1096"/>
              <p:cNvSpPr>
                <a:spLocks noChangeArrowheads="1"/>
              </p:cNvSpPr>
              <p:nvPr/>
            </p:nvSpPr>
            <p:spPr bwMode="auto">
              <a:xfrm>
                <a:off x="10181258" y="11923578"/>
                <a:ext cx="692708" cy="931969"/>
              </a:xfrm>
              <a:custGeom>
                <a:avLst/>
                <a:gdLst>
                  <a:gd name="T0" fmla="*/ 0 w 243"/>
                  <a:gd name="T1" fmla="*/ 315 h 325"/>
                  <a:gd name="T2" fmla="*/ 0 w 243"/>
                  <a:gd name="T3" fmla="*/ 315 h 325"/>
                  <a:gd name="T4" fmla="*/ 6 w 243"/>
                  <a:gd name="T5" fmla="*/ 318 h 325"/>
                  <a:gd name="T6" fmla="*/ 9 w 243"/>
                  <a:gd name="T7" fmla="*/ 318 h 325"/>
                  <a:gd name="T8" fmla="*/ 18 w 243"/>
                  <a:gd name="T9" fmla="*/ 324 h 325"/>
                  <a:gd name="T10" fmla="*/ 242 w 243"/>
                  <a:gd name="T11" fmla="*/ 12 h 325"/>
                  <a:gd name="T12" fmla="*/ 227 w 243"/>
                  <a:gd name="T13" fmla="*/ 0 h 325"/>
                  <a:gd name="T14" fmla="*/ 0 w 243"/>
                  <a:gd name="T15" fmla="*/ 315 h 3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25">
                    <a:moveTo>
                      <a:pt x="0" y="315"/>
                    </a:moveTo>
                    <a:lnTo>
                      <a:pt x="0" y="315"/>
                    </a:lnTo>
                    <a:cubicBezTo>
                      <a:pt x="3" y="315"/>
                      <a:pt x="6" y="315"/>
                      <a:pt x="6" y="318"/>
                    </a:cubicBezTo>
                    <a:cubicBezTo>
                      <a:pt x="9" y="318"/>
                      <a:pt x="9" y="318"/>
                      <a:pt x="9" y="318"/>
                    </a:cubicBezTo>
                    <a:cubicBezTo>
                      <a:pt x="18" y="324"/>
                      <a:pt x="18" y="324"/>
                      <a:pt x="18" y="324"/>
                    </a:cubicBezTo>
                    <a:cubicBezTo>
                      <a:pt x="242" y="12"/>
                      <a:pt x="242" y="12"/>
                      <a:pt x="242" y="12"/>
                    </a:cubicBezTo>
                    <a:cubicBezTo>
                      <a:pt x="227" y="0"/>
                      <a:pt x="227" y="0"/>
                      <a:pt x="227" y="0"/>
                    </a:cubicBezTo>
                    <a:lnTo>
                      <a:pt x="0" y="315"/>
                    </a:ln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84" name="Freeform 1097"/>
              <p:cNvSpPr>
                <a:spLocks noChangeArrowheads="1"/>
              </p:cNvSpPr>
              <p:nvPr/>
            </p:nvSpPr>
            <p:spPr bwMode="auto">
              <a:xfrm>
                <a:off x="9941956" y="12729603"/>
                <a:ext cx="239306" cy="239285"/>
              </a:xfrm>
              <a:custGeom>
                <a:avLst/>
                <a:gdLst>
                  <a:gd name="T0" fmla="*/ 78 w 85"/>
                  <a:gd name="T1" fmla="*/ 48 h 83"/>
                  <a:gd name="T2" fmla="*/ 78 w 85"/>
                  <a:gd name="T3" fmla="*/ 48 h 83"/>
                  <a:gd name="T4" fmla="*/ 51 w 85"/>
                  <a:gd name="T5" fmla="*/ 27 h 83"/>
                  <a:gd name="T6" fmla="*/ 42 w 85"/>
                  <a:gd name="T7" fmla="*/ 21 h 83"/>
                  <a:gd name="T8" fmla="*/ 15 w 85"/>
                  <a:gd name="T9" fmla="*/ 3 h 83"/>
                  <a:gd name="T10" fmla="*/ 15 w 85"/>
                  <a:gd name="T11" fmla="*/ 0 h 83"/>
                  <a:gd name="T12" fmla="*/ 12 w 85"/>
                  <a:gd name="T13" fmla="*/ 0 h 83"/>
                  <a:gd name="T14" fmla="*/ 6 w 85"/>
                  <a:gd name="T15" fmla="*/ 15 h 83"/>
                  <a:gd name="T16" fmla="*/ 3 w 85"/>
                  <a:gd name="T17" fmla="*/ 21 h 83"/>
                  <a:gd name="T18" fmla="*/ 0 w 85"/>
                  <a:gd name="T19" fmla="*/ 57 h 83"/>
                  <a:gd name="T20" fmla="*/ 33 w 85"/>
                  <a:gd name="T21" fmla="*/ 82 h 83"/>
                  <a:gd name="T22" fmla="*/ 63 w 85"/>
                  <a:gd name="T23" fmla="*/ 63 h 83"/>
                  <a:gd name="T24" fmla="*/ 69 w 85"/>
                  <a:gd name="T25" fmla="*/ 60 h 83"/>
                  <a:gd name="T26" fmla="*/ 84 w 85"/>
                  <a:gd name="T27" fmla="*/ 51 h 83"/>
                  <a:gd name="T28" fmla="*/ 81 w 85"/>
                  <a:gd name="T29" fmla="*/ 48 h 83"/>
                  <a:gd name="T30" fmla="*/ 78 w 85"/>
                  <a:gd name="T31" fmla="*/ 4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3">
                    <a:moveTo>
                      <a:pt x="78" y="48"/>
                    </a:moveTo>
                    <a:lnTo>
                      <a:pt x="78" y="48"/>
                    </a:lnTo>
                    <a:cubicBezTo>
                      <a:pt x="69" y="45"/>
                      <a:pt x="57" y="36"/>
                      <a:pt x="51" y="27"/>
                    </a:cubicBezTo>
                    <a:cubicBezTo>
                      <a:pt x="42" y="21"/>
                      <a:pt x="42" y="21"/>
                      <a:pt x="42" y="21"/>
                    </a:cubicBezTo>
                    <a:cubicBezTo>
                      <a:pt x="33" y="18"/>
                      <a:pt x="21" y="9"/>
                      <a:pt x="15" y="3"/>
                    </a:cubicBezTo>
                    <a:lnTo>
                      <a:pt x="15" y="0"/>
                    </a:lnTo>
                    <a:cubicBezTo>
                      <a:pt x="12" y="0"/>
                      <a:pt x="12" y="0"/>
                      <a:pt x="12" y="0"/>
                    </a:cubicBezTo>
                    <a:cubicBezTo>
                      <a:pt x="9" y="0"/>
                      <a:pt x="6" y="6"/>
                      <a:pt x="6" y="15"/>
                    </a:cubicBezTo>
                    <a:cubicBezTo>
                      <a:pt x="3" y="21"/>
                      <a:pt x="3" y="21"/>
                      <a:pt x="3" y="21"/>
                    </a:cubicBezTo>
                    <a:cubicBezTo>
                      <a:pt x="0" y="57"/>
                      <a:pt x="0" y="57"/>
                      <a:pt x="0" y="57"/>
                    </a:cubicBezTo>
                    <a:cubicBezTo>
                      <a:pt x="9" y="60"/>
                      <a:pt x="24" y="66"/>
                      <a:pt x="33" y="82"/>
                    </a:cubicBezTo>
                    <a:cubicBezTo>
                      <a:pt x="63" y="63"/>
                      <a:pt x="63" y="63"/>
                      <a:pt x="63" y="63"/>
                    </a:cubicBezTo>
                    <a:cubicBezTo>
                      <a:pt x="69" y="60"/>
                      <a:pt x="69" y="60"/>
                      <a:pt x="69" y="60"/>
                    </a:cubicBezTo>
                    <a:cubicBezTo>
                      <a:pt x="78" y="57"/>
                      <a:pt x="81" y="54"/>
                      <a:pt x="84" y="51"/>
                    </a:cubicBezTo>
                    <a:cubicBezTo>
                      <a:pt x="81" y="48"/>
                      <a:pt x="81" y="48"/>
                      <a:pt x="81" y="48"/>
                    </a:cubicBezTo>
                    <a:cubicBezTo>
                      <a:pt x="81" y="48"/>
                      <a:pt x="81" y="48"/>
                      <a:pt x="78" y="48"/>
                    </a:cubicBez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863935" fontAlgn="auto">
                  <a:spcBef>
                    <a:spcPts val="0"/>
                  </a:spcBef>
                  <a:spcAft>
                    <a:spcPts val="0"/>
                  </a:spcAft>
                </a:pPr>
                <a:endParaRPr lang="en-US" sz="1700" dirty="0">
                  <a:solidFill>
                    <a:srgbClr val="7E7E7E"/>
                  </a:solidFill>
                  <a:latin typeface="Calibri Light"/>
                  <a:ea typeface="+mn-ea"/>
                </a:endParaRPr>
              </a:p>
            </p:txBody>
          </p:sp>
        </p:grpSp>
        <p:grpSp>
          <p:nvGrpSpPr>
            <p:cNvPr id="212" name="Group 37"/>
            <p:cNvGrpSpPr/>
            <p:nvPr/>
          </p:nvGrpSpPr>
          <p:grpSpPr>
            <a:xfrm rot="19385170">
              <a:off x="3988335" y="6990732"/>
              <a:ext cx="828523" cy="1189633"/>
              <a:chOff x="18561758" y="2385889"/>
              <a:chExt cx="2160750" cy="3102509"/>
            </a:xfrm>
          </p:grpSpPr>
          <p:sp>
            <p:nvSpPr>
              <p:cNvPr id="255" name="Freeform 277"/>
              <p:cNvSpPr>
                <a:spLocks/>
              </p:cNvSpPr>
              <p:nvPr/>
            </p:nvSpPr>
            <p:spPr bwMode="auto">
              <a:xfrm>
                <a:off x="18561758" y="2385889"/>
                <a:ext cx="2160750" cy="3102509"/>
              </a:xfrm>
              <a:custGeom>
                <a:avLst/>
                <a:gdLst>
                  <a:gd name="T0" fmla="*/ 0 w 366"/>
                  <a:gd name="T1" fmla="*/ 494 h 527"/>
                  <a:gd name="T2" fmla="*/ 34 w 366"/>
                  <a:gd name="T3" fmla="*/ 527 h 527"/>
                  <a:gd name="T4" fmla="*/ 333 w 366"/>
                  <a:gd name="T5" fmla="*/ 527 h 527"/>
                  <a:gd name="T6" fmla="*/ 366 w 366"/>
                  <a:gd name="T7" fmla="*/ 494 h 527"/>
                  <a:gd name="T8" fmla="*/ 366 w 366"/>
                  <a:gd name="T9" fmla="*/ 34 h 527"/>
                  <a:gd name="T10" fmla="*/ 333 w 366"/>
                  <a:gd name="T11" fmla="*/ 0 h 527"/>
                  <a:gd name="T12" fmla="*/ 34 w 366"/>
                  <a:gd name="T13" fmla="*/ 0 h 527"/>
                  <a:gd name="T14" fmla="*/ 0 w 366"/>
                  <a:gd name="T15" fmla="*/ 34 h 527"/>
                  <a:gd name="T16" fmla="*/ 0 w 366"/>
                  <a:gd name="T17" fmla="*/ 49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 h="527">
                    <a:moveTo>
                      <a:pt x="0" y="494"/>
                    </a:moveTo>
                    <a:cubicBezTo>
                      <a:pt x="0" y="512"/>
                      <a:pt x="15" y="527"/>
                      <a:pt x="34" y="527"/>
                    </a:cubicBezTo>
                    <a:cubicBezTo>
                      <a:pt x="333" y="527"/>
                      <a:pt x="333" y="527"/>
                      <a:pt x="333" y="527"/>
                    </a:cubicBezTo>
                    <a:cubicBezTo>
                      <a:pt x="351" y="527"/>
                      <a:pt x="366" y="512"/>
                      <a:pt x="366" y="494"/>
                    </a:cubicBezTo>
                    <a:cubicBezTo>
                      <a:pt x="366" y="34"/>
                      <a:pt x="366" y="34"/>
                      <a:pt x="366" y="34"/>
                    </a:cubicBezTo>
                    <a:cubicBezTo>
                      <a:pt x="366" y="15"/>
                      <a:pt x="351" y="0"/>
                      <a:pt x="333" y="0"/>
                    </a:cubicBezTo>
                    <a:cubicBezTo>
                      <a:pt x="34" y="0"/>
                      <a:pt x="34" y="0"/>
                      <a:pt x="34" y="0"/>
                    </a:cubicBezTo>
                    <a:cubicBezTo>
                      <a:pt x="15" y="0"/>
                      <a:pt x="0" y="15"/>
                      <a:pt x="0" y="34"/>
                    </a:cubicBezTo>
                    <a:lnTo>
                      <a:pt x="0" y="494"/>
                    </a:lnTo>
                    <a:close/>
                  </a:path>
                </a:pathLst>
              </a:custGeom>
              <a:solidFill>
                <a:srgbClr val="2D3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6" name="Rectangle 278"/>
              <p:cNvSpPr>
                <a:spLocks noChangeArrowheads="1"/>
              </p:cNvSpPr>
              <p:nvPr/>
            </p:nvSpPr>
            <p:spPr bwMode="auto">
              <a:xfrm>
                <a:off x="18721666" y="2532620"/>
                <a:ext cx="1842254" cy="2720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7" name="Freeform 281"/>
              <p:cNvSpPr>
                <a:spLocks/>
              </p:cNvSpPr>
              <p:nvPr/>
            </p:nvSpPr>
            <p:spPr bwMode="auto">
              <a:xfrm>
                <a:off x="18815497" y="3457953"/>
                <a:ext cx="1671773" cy="1718475"/>
              </a:xfrm>
              <a:custGeom>
                <a:avLst/>
                <a:gdLst>
                  <a:gd name="T0" fmla="*/ 278 w 283"/>
                  <a:gd name="T1" fmla="*/ 292 h 292"/>
                  <a:gd name="T2" fmla="*/ 5 w 283"/>
                  <a:gd name="T3" fmla="*/ 292 h 292"/>
                  <a:gd name="T4" fmla="*/ 0 w 283"/>
                  <a:gd name="T5" fmla="*/ 287 h 292"/>
                  <a:gd name="T6" fmla="*/ 5 w 283"/>
                  <a:gd name="T7" fmla="*/ 283 h 292"/>
                  <a:gd name="T8" fmla="*/ 274 w 283"/>
                  <a:gd name="T9" fmla="*/ 283 h 292"/>
                  <a:gd name="T10" fmla="*/ 274 w 283"/>
                  <a:gd name="T11" fmla="*/ 5 h 292"/>
                  <a:gd name="T12" fmla="*/ 278 w 283"/>
                  <a:gd name="T13" fmla="*/ 0 h 292"/>
                  <a:gd name="T14" fmla="*/ 283 w 283"/>
                  <a:gd name="T15" fmla="*/ 5 h 292"/>
                  <a:gd name="T16" fmla="*/ 283 w 283"/>
                  <a:gd name="T17" fmla="*/ 287 h 292"/>
                  <a:gd name="T18" fmla="*/ 278 w 283"/>
                  <a:gd name="T1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292">
                    <a:moveTo>
                      <a:pt x="278" y="292"/>
                    </a:moveTo>
                    <a:cubicBezTo>
                      <a:pt x="5" y="292"/>
                      <a:pt x="5" y="292"/>
                      <a:pt x="5" y="292"/>
                    </a:cubicBezTo>
                    <a:cubicBezTo>
                      <a:pt x="2" y="292"/>
                      <a:pt x="0" y="290"/>
                      <a:pt x="0" y="287"/>
                    </a:cubicBezTo>
                    <a:cubicBezTo>
                      <a:pt x="0" y="285"/>
                      <a:pt x="2" y="283"/>
                      <a:pt x="5" y="283"/>
                    </a:cubicBezTo>
                    <a:cubicBezTo>
                      <a:pt x="274" y="283"/>
                      <a:pt x="274" y="283"/>
                      <a:pt x="274" y="283"/>
                    </a:cubicBezTo>
                    <a:cubicBezTo>
                      <a:pt x="274" y="5"/>
                      <a:pt x="274" y="5"/>
                      <a:pt x="274" y="5"/>
                    </a:cubicBezTo>
                    <a:cubicBezTo>
                      <a:pt x="274" y="2"/>
                      <a:pt x="276" y="0"/>
                      <a:pt x="278" y="0"/>
                    </a:cubicBezTo>
                    <a:cubicBezTo>
                      <a:pt x="281" y="0"/>
                      <a:pt x="283" y="2"/>
                      <a:pt x="283" y="5"/>
                    </a:cubicBezTo>
                    <a:cubicBezTo>
                      <a:pt x="283" y="287"/>
                      <a:pt x="283" y="287"/>
                      <a:pt x="283" y="287"/>
                    </a:cubicBezTo>
                    <a:cubicBezTo>
                      <a:pt x="283" y="290"/>
                      <a:pt x="281" y="292"/>
                      <a:pt x="278" y="292"/>
                    </a:cubicBez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8" name="Freeform 282"/>
              <p:cNvSpPr>
                <a:spLocks/>
              </p:cNvSpPr>
              <p:nvPr/>
            </p:nvSpPr>
            <p:spPr bwMode="auto">
              <a:xfrm>
                <a:off x="18857787" y="282211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0" y="12"/>
                      <a:pt x="237" y="12"/>
                    </a:cubicBezTo>
                    <a:cubicBezTo>
                      <a:pt x="6" y="12"/>
                      <a:pt x="6" y="12"/>
                      <a:pt x="6" y="12"/>
                    </a:cubicBezTo>
                    <a:cubicBezTo>
                      <a:pt x="2" y="12"/>
                      <a:pt x="0" y="10"/>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9" name="Freeform 283"/>
              <p:cNvSpPr>
                <a:spLocks/>
              </p:cNvSpPr>
              <p:nvPr/>
            </p:nvSpPr>
            <p:spPr bwMode="auto">
              <a:xfrm>
                <a:off x="18851179" y="2939767"/>
                <a:ext cx="796900" cy="70061"/>
              </a:xfrm>
              <a:custGeom>
                <a:avLst/>
                <a:gdLst>
                  <a:gd name="T0" fmla="*/ 129 w 135"/>
                  <a:gd name="T1" fmla="*/ 0 h 12"/>
                  <a:gd name="T2" fmla="*/ 6 w 135"/>
                  <a:gd name="T3" fmla="*/ 0 h 12"/>
                  <a:gd name="T4" fmla="*/ 0 w 135"/>
                  <a:gd name="T5" fmla="*/ 6 h 12"/>
                  <a:gd name="T6" fmla="*/ 6 w 135"/>
                  <a:gd name="T7" fmla="*/ 12 h 12"/>
                  <a:gd name="T8" fmla="*/ 129 w 135"/>
                  <a:gd name="T9" fmla="*/ 12 h 12"/>
                  <a:gd name="T10" fmla="*/ 135 w 135"/>
                  <a:gd name="T11" fmla="*/ 6 h 12"/>
                  <a:gd name="T12" fmla="*/ 129 w 13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5" h="12">
                    <a:moveTo>
                      <a:pt x="129" y="0"/>
                    </a:moveTo>
                    <a:cubicBezTo>
                      <a:pt x="6" y="0"/>
                      <a:pt x="6" y="0"/>
                      <a:pt x="6" y="0"/>
                    </a:cubicBezTo>
                    <a:cubicBezTo>
                      <a:pt x="3" y="0"/>
                      <a:pt x="0" y="3"/>
                      <a:pt x="0" y="6"/>
                    </a:cubicBezTo>
                    <a:cubicBezTo>
                      <a:pt x="0" y="9"/>
                      <a:pt x="3" y="12"/>
                      <a:pt x="6" y="12"/>
                    </a:cubicBezTo>
                    <a:cubicBezTo>
                      <a:pt x="129" y="12"/>
                      <a:pt x="129" y="12"/>
                      <a:pt x="129" y="12"/>
                    </a:cubicBezTo>
                    <a:cubicBezTo>
                      <a:pt x="132" y="12"/>
                      <a:pt x="135" y="9"/>
                      <a:pt x="135" y="6"/>
                    </a:cubicBezTo>
                    <a:cubicBezTo>
                      <a:pt x="135" y="3"/>
                      <a:pt x="132" y="0"/>
                      <a:pt x="12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0" name="Freeform 284"/>
              <p:cNvSpPr>
                <a:spLocks/>
              </p:cNvSpPr>
              <p:nvPr/>
            </p:nvSpPr>
            <p:spPr bwMode="auto">
              <a:xfrm>
                <a:off x="19712836" y="2945054"/>
                <a:ext cx="377966" cy="64773"/>
              </a:xfrm>
              <a:custGeom>
                <a:avLst/>
                <a:gdLst>
                  <a:gd name="T0" fmla="*/ 59 w 64"/>
                  <a:gd name="T1" fmla="*/ 0 h 11"/>
                  <a:gd name="T2" fmla="*/ 6 w 64"/>
                  <a:gd name="T3" fmla="*/ 0 h 11"/>
                  <a:gd name="T4" fmla="*/ 0 w 64"/>
                  <a:gd name="T5" fmla="*/ 5 h 11"/>
                  <a:gd name="T6" fmla="*/ 6 w 64"/>
                  <a:gd name="T7" fmla="*/ 11 h 11"/>
                  <a:gd name="T8" fmla="*/ 59 w 64"/>
                  <a:gd name="T9" fmla="*/ 11 h 11"/>
                  <a:gd name="T10" fmla="*/ 64 w 64"/>
                  <a:gd name="T11" fmla="*/ 5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2"/>
                      <a:pt x="0" y="5"/>
                    </a:cubicBezTo>
                    <a:cubicBezTo>
                      <a:pt x="0" y="8"/>
                      <a:pt x="3" y="11"/>
                      <a:pt x="6" y="11"/>
                    </a:cubicBezTo>
                    <a:cubicBezTo>
                      <a:pt x="59" y="11"/>
                      <a:pt x="59" y="11"/>
                      <a:pt x="59" y="11"/>
                    </a:cubicBezTo>
                    <a:cubicBezTo>
                      <a:pt x="62" y="11"/>
                      <a:pt x="64" y="8"/>
                      <a:pt x="64" y="5"/>
                    </a:cubicBezTo>
                    <a:cubicBezTo>
                      <a:pt x="64" y="2"/>
                      <a:pt x="62" y="0"/>
                      <a:pt x="5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1" name="Freeform 285"/>
              <p:cNvSpPr>
                <a:spLocks/>
              </p:cNvSpPr>
              <p:nvPr/>
            </p:nvSpPr>
            <p:spPr bwMode="auto">
              <a:xfrm>
                <a:off x="18857787" y="3057417"/>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1" y="12"/>
                      <a:pt x="237" y="12"/>
                    </a:cubicBezTo>
                    <a:cubicBezTo>
                      <a:pt x="6" y="12"/>
                      <a:pt x="6" y="12"/>
                      <a:pt x="6" y="12"/>
                    </a:cubicBezTo>
                    <a:cubicBezTo>
                      <a:pt x="3" y="12"/>
                      <a:pt x="0" y="10"/>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2" name="Freeform 286"/>
              <p:cNvSpPr>
                <a:spLocks/>
              </p:cNvSpPr>
              <p:nvPr/>
            </p:nvSpPr>
            <p:spPr bwMode="auto">
              <a:xfrm>
                <a:off x="19282008" y="3192251"/>
                <a:ext cx="377966" cy="59485"/>
              </a:xfrm>
              <a:custGeom>
                <a:avLst/>
                <a:gdLst>
                  <a:gd name="T0" fmla="*/ 64 w 64"/>
                  <a:gd name="T1" fmla="*/ 5 h 10"/>
                  <a:gd name="T2" fmla="*/ 58 w 64"/>
                  <a:gd name="T3" fmla="*/ 10 h 10"/>
                  <a:gd name="T4" fmla="*/ 6 w 64"/>
                  <a:gd name="T5" fmla="*/ 10 h 10"/>
                  <a:gd name="T6" fmla="*/ 0 w 64"/>
                  <a:gd name="T7" fmla="*/ 5 h 10"/>
                  <a:gd name="T8" fmla="*/ 0 w 64"/>
                  <a:gd name="T9" fmla="*/ 5 h 10"/>
                  <a:gd name="T10" fmla="*/ 6 w 64"/>
                  <a:gd name="T11" fmla="*/ 0 h 10"/>
                  <a:gd name="T12" fmla="*/ 58 w 64"/>
                  <a:gd name="T13" fmla="*/ 0 h 10"/>
                  <a:gd name="T14" fmla="*/ 64 w 64"/>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0">
                    <a:moveTo>
                      <a:pt x="64" y="5"/>
                    </a:moveTo>
                    <a:cubicBezTo>
                      <a:pt x="64" y="8"/>
                      <a:pt x="61" y="10"/>
                      <a:pt x="58" y="10"/>
                    </a:cubicBezTo>
                    <a:cubicBezTo>
                      <a:pt x="6" y="10"/>
                      <a:pt x="6" y="10"/>
                      <a:pt x="6" y="10"/>
                    </a:cubicBezTo>
                    <a:cubicBezTo>
                      <a:pt x="3" y="10"/>
                      <a:pt x="0" y="8"/>
                      <a:pt x="0" y="5"/>
                    </a:cubicBezTo>
                    <a:cubicBezTo>
                      <a:pt x="0" y="5"/>
                      <a:pt x="0" y="5"/>
                      <a:pt x="0" y="5"/>
                    </a:cubicBezTo>
                    <a:cubicBezTo>
                      <a:pt x="0" y="2"/>
                      <a:pt x="3" y="0"/>
                      <a:pt x="6" y="0"/>
                    </a:cubicBezTo>
                    <a:cubicBezTo>
                      <a:pt x="58" y="0"/>
                      <a:pt x="58" y="0"/>
                      <a:pt x="58" y="0"/>
                    </a:cubicBezTo>
                    <a:cubicBezTo>
                      <a:pt x="61" y="0"/>
                      <a:pt x="64" y="2"/>
                      <a:pt x="64" y="5"/>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3" name="Freeform 287"/>
              <p:cNvSpPr>
                <a:spLocks/>
              </p:cNvSpPr>
              <p:nvPr/>
            </p:nvSpPr>
            <p:spPr bwMode="auto">
              <a:xfrm>
                <a:off x="18857787" y="3192251"/>
                <a:ext cx="371358" cy="59485"/>
              </a:xfrm>
              <a:custGeom>
                <a:avLst/>
                <a:gdLst>
                  <a:gd name="T0" fmla="*/ 58 w 63"/>
                  <a:gd name="T1" fmla="*/ 0 h 10"/>
                  <a:gd name="T2" fmla="*/ 5 w 63"/>
                  <a:gd name="T3" fmla="*/ 0 h 10"/>
                  <a:gd name="T4" fmla="*/ 0 w 63"/>
                  <a:gd name="T5" fmla="*/ 5 h 10"/>
                  <a:gd name="T6" fmla="*/ 5 w 63"/>
                  <a:gd name="T7" fmla="*/ 10 h 10"/>
                  <a:gd name="T8" fmla="*/ 58 w 63"/>
                  <a:gd name="T9" fmla="*/ 10 h 10"/>
                  <a:gd name="T10" fmla="*/ 63 w 63"/>
                  <a:gd name="T11" fmla="*/ 5 h 10"/>
                  <a:gd name="T12" fmla="*/ 58 w 6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8" y="0"/>
                    </a:moveTo>
                    <a:cubicBezTo>
                      <a:pt x="5" y="0"/>
                      <a:pt x="5" y="0"/>
                      <a:pt x="5" y="0"/>
                    </a:cubicBezTo>
                    <a:cubicBezTo>
                      <a:pt x="2" y="0"/>
                      <a:pt x="0" y="2"/>
                      <a:pt x="0" y="5"/>
                    </a:cubicBezTo>
                    <a:cubicBezTo>
                      <a:pt x="0" y="8"/>
                      <a:pt x="2" y="10"/>
                      <a:pt x="5" y="10"/>
                    </a:cubicBezTo>
                    <a:cubicBezTo>
                      <a:pt x="58" y="10"/>
                      <a:pt x="58" y="10"/>
                      <a:pt x="58" y="10"/>
                    </a:cubicBezTo>
                    <a:cubicBezTo>
                      <a:pt x="61" y="10"/>
                      <a:pt x="63" y="8"/>
                      <a:pt x="63" y="5"/>
                    </a:cubicBezTo>
                    <a:cubicBezTo>
                      <a:pt x="63" y="2"/>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4" name="Freeform 288"/>
              <p:cNvSpPr>
                <a:spLocks/>
              </p:cNvSpPr>
              <p:nvPr/>
            </p:nvSpPr>
            <p:spPr bwMode="auto">
              <a:xfrm>
                <a:off x="18845893" y="335748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5" name="Freeform 289"/>
              <p:cNvSpPr>
                <a:spLocks/>
              </p:cNvSpPr>
              <p:nvPr/>
            </p:nvSpPr>
            <p:spPr bwMode="auto">
              <a:xfrm>
                <a:off x="18839286" y="3475138"/>
                <a:ext cx="796900" cy="64773"/>
              </a:xfrm>
              <a:custGeom>
                <a:avLst/>
                <a:gdLst>
                  <a:gd name="T0" fmla="*/ 130 w 135"/>
                  <a:gd name="T1" fmla="*/ 0 h 11"/>
                  <a:gd name="T2" fmla="*/ 6 w 135"/>
                  <a:gd name="T3" fmla="*/ 0 h 11"/>
                  <a:gd name="T4" fmla="*/ 0 w 135"/>
                  <a:gd name="T5" fmla="*/ 6 h 11"/>
                  <a:gd name="T6" fmla="*/ 6 w 135"/>
                  <a:gd name="T7" fmla="*/ 11 h 11"/>
                  <a:gd name="T8" fmla="*/ 130 w 135"/>
                  <a:gd name="T9" fmla="*/ 11 h 11"/>
                  <a:gd name="T10" fmla="*/ 135 w 135"/>
                  <a:gd name="T11" fmla="*/ 6 h 11"/>
                  <a:gd name="T12" fmla="*/ 130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30" y="0"/>
                    </a:moveTo>
                    <a:cubicBezTo>
                      <a:pt x="6" y="0"/>
                      <a:pt x="6" y="0"/>
                      <a:pt x="6" y="0"/>
                    </a:cubicBezTo>
                    <a:cubicBezTo>
                      <a:pt x="3" y="0"/>
                      <a:pt x="0" y="2"/>
                      <a:pt x="0" y="6"/>
                    </a:cubicBezTo>
                    <a:cubicBezTo>
                      <a:pt x="0" y="9"/>
                      <a:pt x="3" y="11"/>
                      <a:pt x="6" y="11"/>
                    </a:cubicBezTo>
                    <a:cubicBezTo>
                      <a:pt x="130" y="11"/>
                      <a:pt x="130" y="11"/>
                      <a:pt x="130" y="11"/>
                    </a:cubicBezTo>
                    <a:cubicBezTo>
                      <a:pt x="133" y="11"/>
                      <a:pt x="135" y="9"/>
                      <a:pt x="135" y="6"/>
                    </a:cubicBezTo>
                    <a:cubicBezTo>
                      <a:pt x="135" y="2"/>
                      <a:pt x="133" y="0"/>
                      <a:pt x="130"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6" name="Freeform 290"/>
              <p:cNvSpPr>
                <a:spLocks/>
              </p:cNvSpPr>
              <p:nvPr/>
            </p:nvSpPr>
            <p:spPr bwMode="auto">
              <a:xfrm>
                <a:off x="19707550" y="3475138"/>
                <a:ext cx="371358"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7" name="Freeform 291"/>
              <p:cNvSpPr>
                <a:spLocks/>
              </p:cNvSpPr>
              <p:nvPr/>
            </p:nvSpPr>
            <p:spPr bwMode="auto">
              <a:xfrm>
                <a:off x="18851179" y="3592787"/>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8" name="Freeform 292"/>
              <p:cNvSpPr>
                <a:spLocks/>
              </p:cNvSpPr>
              <p:nvPr/>
            </p:nvSpPr>
            <p:spPr bwMode="auto">
              <a:xfrm>
                <a:off x="19276721" y="3722334"/>
                <a:ext cx="371358" cy="64773"/>
              </a:xfrm>
              <a:custGeom>
                <a:avLst/>
                <a:gdLst>
                  <a:gd name="T0" fmla="*/ 63 w 63"/>
                  <a:gd name="T1" fmla="*/ 6 h 11"/>
                  <a:gd name="T2" fmla="*/ 58 w 63"/>
                  <a:gd name="T3" fmla="*/ 11 h 11"/>
                  <a:gd name="T4" fmla="*/ 5 w 63"/>
                  <a:gd name="T5" fmla="*/ 11 h 11"/>
                  <a:gd name="T6" fmla="*/ 0 w 63"/>
                  <a:gd name="T7" fmla="*/ 6 h 11"/>
                  <a:gd name="T8" fmla="*/ 0 w 63"/>
                  <a:gd name="T9" fmla="*/ 6 h 11"/>
                  <a:gd name="T10" fmla="*/ 5 w 63"/>
                  <a:gd name="T11" fmla="*/ 0 h 11"/>
                  <a:gd name="T12" fmla="*/ 58 w 63"/>
                  <a:gd name="T13" fmla="*/ 0 h 11"/>
                  <a:gd name="T14" fmla="*/ 63 w 63"/>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1">
                    <a:moveTo>
                      <a:pt x="63" y="6"/>
                    </a:moveTo>
                    <a:cubicBezTo>
                      <a:pt x="63" y="9"/>
                      <a:pt x="61" y="11"/>
                      <a:pt x="58" y="11"/>
                    </a:cubicBezTo>
                    <a:cubicBezTo>
                      <a:pt x="5" y="11"/>
                      <a:pt x="5" y="11"/>
                      <a:pt x="5" y="11"/>
                    </a:cubicBezTo>
                    <a:cubicBezTo>
                      <a:pt x="2" y="11"/>
                      <a:pt x="0" y="9"/>
                      <a:pt x="0" y="6"/>
                    </a:cubicBezTo>
                    <a:cubicBezTo>
                      <a:pt x="0" y="6"/>
                      <a:pt x="0" y="6"/>
                      <a:pt x="0" y="6"/>
                    </a:cubicBezTo>
                    <a:cubicBezTo>
                      <a:pt x="0" y="3"/>
                      <a:pt x="2" y="0"/>
                      <a:pt x="5" y="0"/>
                    </a:cubicBezTo>
                    <a:cubicBezTo>
                      <a:pt x="58" y="0"/>
                      <a:pt x="58" y="0"/>
                      <a:pt x="58" y="0"/>
                    </a:cubicBezTo>
                    <a:cubicBezTo>
                      <a:pt x="61" y="0"/>
                      <a:pt x="63" y="3"/>
                      <a:pt x="6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69" name="Freeform 293"/>
              <p:cNvSpPr>
                <a:spLocks/>
              </p:cNvSpPr>
              <p:nvPr/>
            </p:nvSpPr>
            <p:spPr bwMode="auto">
              <a:xfrm>
                <a:off x="18845893" y="3722334"/>
                <a:ext cx="377966" cy="64773"/>
              </a:xfrm>
              <a:custGeom>
                <a:avLst/>
                <a:gdLst>
                  <a:gd name="T0" fmla="*/ 58 w 64"/>
                  <a:gd name="T1" fmla="*/ 0 h 11"/>
                  <a:gd name="T2" fmla="*/ 5 w 64"/>
                  <a:gd name="T3" fmla="*/ 0 h 11"/>
                  <a:gd name="T4" fmla="*/ 0 w 64"/>
                  <a:gd name="T5" fmla="*/ 6 h 11"/>
                  <a:gd name="T6" fmla="*/ 5 w 64"/>
                  <a:gd name="T7" fmla="*/ 11 h 11"/>
                  <a:gd name="T8" fmla="*/ 58 w 64"/>
                  <a:gd name="T9" fmla="*/ 11 h 11"/>
                  <a:gd name="T10" fmla="*/ 64 w 64"/>
                  <a:gd name="T11" fmla="*/ 6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4" y="9"/>
                      <a:pt x="64" y="6"/>
                    </a:cubicBezTo>
                    <a:cubicBezTo>
                      <a:pt x="64"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0" name="Freeform 294"/>
              <p:cNvSpPr>
                <a:spLocks/>
              </p:cNvSpPr>
              <p:nvPr/>
            </p:nvSpPr>
            <p:spPr bwMode="auto">
              <a:xfrm>
                <a:off x="18839286" y="4576284"/>
                <a:ext cx="1435214"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2"/>
                      <a:pt x="2" y="0"/>
                      <a:pt x="6" y="0"/>
                    </a:cubicBezTo>
                    <a:cubicBezTo>
                      <a:pt x="237" y="0"/>
                      <a:pt x="237" y="0"/>
                      <a:pt x="237" y="0"/>
                    </a:cubicBezTo>
                    <a:cubicBezTo>
                      <a:pt x="240" y="0"/>
                      <a:pt x="243" y="2"/>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1" name="Freeform 295"/>
              <p:cNvSpPr>
                <a:spLocks/>
              </p:cNvSpPr>
              <p:nvPr/>
            </p:nvSpPr>
            <p:spPr bwMode="auto">
              <a:xfrm>
                <a:off x="18833999" y="4693934"/>
                <a:ext cx="796900" cy="64773"/>
              </a:xfrm>
              <a:custGeom>
                <a:avLst/>
                <a:gdLst>
                  <a:gd name="T0" fmla="*/ 129 w 135"/>
                  <a:gd name="T1" fmla="*/ 0 h 11"/>
                  <a:gd name="T2" fmla="*/ 6 w 135"/>
                  <a:gd name="T3" fmla="*/ 0 h 11"/>
                  <a:gd name="T4" fmla="*/ 0 w 135"/>
                  <a:gd name="T5" fmla="*/ 5 h 11"/>
                  <a:gd name="T6" fmla="*/ 6 w 135"/>
                  <a:gd name="T7" fmla="*/ 11 h 11"/>
                  <a:gd name="T8" fmla="*/ 129 w 135"/>
                  <a:gd name="T9" fmla="*/ 11 h 11"/>
                  <a:gd name="T10" fmla="*/ 135 w 135"/>
                  <a:gd name="T11" fmla="*/ 5 h 11"/>
                  <a:gd name="T12" fmla="*/ 129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29" y="0"/>
                    </a:moveTo>
                    <a:cubicBezTo>
                      <a:pt x="6" y="0"/>
                      <a:pt x="6" y="0"/>
                      <a:pt x="6" y="0"/>
                    </a:cubicBezTo>
                    <a:cubicBezTo>
                      <a:pt x="2" y="0"/>
                      <a:pt x="0" y="2"/>
                      <a:pt x="0" y="5"/>
                    </a:cubicBezTo>
                    <a:cubicBezTo>
                      <a:pt x="0" y="9"/>
                      <a:pt x="2" y="11"/>
                      <a:pt x="6" y="11"/>
                    </a:cubicBezTo>
                    <a:cubicBezTo>
                      <a:pt x="129" y="11"/>
                      <a:pt x="129" y="11"/>
                      <a:pt x="129" y="11"/>
                    </a:cubicBezTo>
                    <a:cubicBezTo>
                      <a:pt x="132" y="11"/>
                      <a:pt x="135" y="9"/>
                      <a:pt x="135" y="5"/>
                    </a:cubicBezTo>
                    <a:cubicBezTo>
                      <a:pt x="135" y="2"/>
                      <a:pt x="132" y="0"/>
                      <a:pt x="12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2" name="Freeform 296"/>
              <p:cNvSpPr>
                <a:spLocks/>
              </p:cNvSpPr>
              <p:nvPr/>
            </p:nvSpPr>
            <p:spPr bwMode="auto">
              <a:xfrm>
                <a:off x="19695656" y="4693934"/>
                <a:ext cx="377966" cy="64773"/>
              </a:xfrm>
              <a:custGeom>
                <a:avLst/>
                <a:gdLst>
                  <a:gd name="T0" fmla="*/ 59 w 64"/>
                  <a:gd name="T1" fmla="*/ 0 h 11"/>
                  <a:gd name="T2" fmla="*/ 6 w 64"/>
                  <a:gd name="T3" fmla="*/ 0 h 11"/>
                  <a:gd name="T4" fmla="*/ 0 w 64"/>
                  <a:gd name="T5" fmla="*/ 6 h 11"/>
                  <a:gd name="T6" fmla="*/ 6 w 64"/>
                  <a:gd name="T7" fmla="*/ 11 h 11"/>
                  <a:gd name="T8" fmla="*/ 59 w 64"/>
                  <a:gd name="T9" fmla="*/ 11 h 11"/>
                  <a:gd name="T10" fmla="*/ 64 w 64"/>
                  <a:gd name="T11" fmla="*/ 6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3"/>
                      <a:pt x="0" y="6"/>
                    </a:cubicBezTo>
                    <a:cubicBezTo>
                      <a:pt x="0" y="9"/>
                      <a:pt x="3" y="11"/>
                      <a:pt x="6" y="11"/>
                    </a:cubicBezTo>
                    <a:cubicBezTo>
                      <a:pt x="59" y="11"/>
                      <a:pt x="59" y="11"/>
                      <a:pt x="59" y="11"/>
                    </a:cubicBezTo>
                    <a:cubicBezTo>
                      <a:pt x="62" y="11"/>
                      <a:pt x="64" y="9"/>
                      <a:pt x="64" y="6"/>
                    </a:cubicBezTo>
                    <a:cubicBezTo>
                      <a:pt x="64" y="3"/>
                      <a:pt x="62" y="0"/>
                      <a:pt x="5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3" name="Freeform 297"/>
              <p:cNvSpPr>
                <a:spLocks/>
              </p:cNvSpPr>
              <p:nvPr/>
            </p:nvSpPr>
            <p:spPr bwMode="auto">
              <a:xfrm>
                <a:off x="18839286" y="4811583"/>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2"/>
                      <a:pt x="3" y="0"/>
                      <a:pt x="6" y="0"/>
                    </a:cubicBezTo>
                    <a:cubicBezTo>
                      <a:pt x="237" y="0"/>
                      <a:pt x="237" y="0"/>
                      <a:pt x="237" y="0"/>
                    </a:cubicBezTo>
                    <a:cubicBezTo>
                      <a:pt x="241" y="0"/>
                      <a:pt x="243" y="2"/>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4" name="Freeform 298"/>
              <p:cNvSpPr>
                <a:spLocks/>
              </p:cNvSpPr>
              <p:nvPr/>
            </p:nvSpPr>
            <p:spPr bwMode="auto">
              <a:xfrm>
                <a:off x="19264828" y="4941130"/>
                <a:ext cx="377966" cy="64773"/>
              </a:xfrm>
              <a:custGeom>
                <a:avLst/>
                <a:gdLst>
                  <a:gd name="T0" fmla="*/ 64 w 64"/>
                  <a:gd name="T1" fmla="*/ 6 h 11"/>
                  <a:gd name="T2" fmla="*/ 58 w 64"/>
                  <a:gd name="T3" fmla="*/ 11 h 11"/>
                  <a:gd name="T4" fmla="*/ 6 w 64"/>
                  <a:gd name="T5" fmla="*/ 11 h 11"/>
                  <a:gd name="T6" fmla="*/ 0 w 64"/>
                  <a:gd name="T7" fmla="*/ 6 h 11"/>
                  <a:gd name="T8" fmla="*/ 0 w 64"/>
                  <a:gd name="T9" fmla="*/ 6 h 11"/>
                  <a:gd name="T10" fmla="*/ 6 w 64"/>
                  <a:gd name="T11" fmla="*/ 0 h 11"/>
                  <a:gd name="T12" fmla="*/ 58 w 64"/>
                  <a:gd name="T13" fmla="*/ 0 h 11"/>
                  <a:gd name="T14" fmla="*/ 64 w 64"/>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1">
                    <a:moveTo>
                      <a:pt x="64" y="6"/>
                    </a:moveTo>
                    <a:cubicBezTo>
                      <a:pt x="64" y="9"/>
                      <a:pt x="61" y="11"/>
                      <a:pt x="58" y="11"/>
                    </a:cubicBezTo>
                    <a:cubicBezTo>
                      <a:pt x="6" y="11"/>
                      <a:pt x="6" y="11"/>
                      <a:pt x="6" y="11"/>
                    </a:cubicBezTo>
                    <a:cubicBezTo>
                      <a:pt x="3" y="11"/>
                      <a:pt x="0" y="9"/>
                      <a:pt x="0" y="6"/>
                    </a:cubicBezTo>
                    <a:cubicBezTo>
                      <a:pt x="0" y="6"/>
                      <a:pt x="0" y="6"/>
                      <a:pt x="0" y="6"/>
                    </a:cubicBezTo>
                    <a:cubicBezTo>
                      <a:pt x="0" y="3"/>
                      <a:pt x="3" y="0"/>
                      <a:pt x="6" y="0"/>
                    </a:cubicBezTo>
                    <a:cubicBezTo>
                      <a:pt x="58" y="0"/>
                      <a:pt x="58" y="0"/>
                      <a:pt x="58" y="0"/>
                    </a:cubicBezTo>
                    <a:cubicBezTo>
                      <a:pt x="61" y="0"/>
                      <a:pt x="64" y="3"/>
                      <a:pt x="64"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5" name="Freeform 299"/>
              <p:cNvSpPr>
                <a:spLocks/>
              </p:cNvSpPr>
              <p:nvPr/>
            </p:nvSpPr>
            <p:spPr bwMode="auto">
              <a:xfrm>
                <a:off x="18839286" y="4941130"/>
                <a:ext cx="372680"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6" name="Freeform 300"/>
              <p:cNvSpPr>
                <a:spLocks/>
              </p:cNvSpPr>
              <p:nvPr/>
            </p:nvSpPr>
            <p:spPr bwMode="auto">
              <a:xfrm>
                <a:off x="18869681" y="3875675"/>
                <a:ext cx="1392924" cy="606754"/>
              </a:xfrm>
              <a:custGeom>
                <a:avLst/>
                <a:gdLst>
                  <a:gd name="T0" fmla="*/ 5 w 236"/>
                  <a:gd name="T1" fmla="*/ 103 h 103"/>
                  <a:gd name="T2" fmla="*/ 2 w 236"/>
                  <a:gd name="T3" fmla="*/ 102 h 103"/>
                  <a:gd name="T4" fmla="*/ 2 w 236"/>
                  <a:gd name="T5" fmla="*/ 95 h 103"/>
                  <a:gd name="T6" fmla="*/ 63 w 236"/>
                  <a:gd name="T7" fmla="*/ 29 h 103"/>
                  <a:gd name="T8" fmla="*/ 69 w 236"/>
                  <a:gd name="T9" fmla="*/ 28 h 103"/>
                  <a:gd name="T10" fmla="*/ 145 w 236"/>
                  <a:gd name="T11" fmla="*/ 80 h 103"/>
                  <a:gd name="T12" fmla="*/ 228 w 236"/>
                  <a:gd name="T13" fmla="*/ 1 h 103"/>
                  <a:gd name="T14" fmla="*/ 235 w 236"/>
                  <a:gd name="T15" fmla="*/ 2 h 103"/>
                  <a:gd name="T16" fmla="*/ 235 w 236"/>
                  <a:gd name="T17" fmla="*/ 8 h 103"/>
                  <a:gd name="T18" fmla="*/ 148 w 236"/>
                  <a:gd name="T19" fmla="*/ 90 h 103"/>
                  <a:gd name="T20" fmla="*/ 143 w 236"/>
                  <a:gd name="T21" fmla="*/ 90 h 103"/>
                  <a:gd name="T22" fmla="*/ 67 w 236"/>
                  <a:gd name="T23" fmla="*/ 38 h 103"/>
                  <a:gd name="T24" fmla="*/ 8 w 236"/>
                  <a:gd name="T25" fmla="*/ 101 h 103"/>
                  <a:gd name="T26" fmla="*/ 5 w 236"/>
                  <a:gd name="T27"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103">
                    <a:moveTo>
                      <a:pt x="5" y="103"/>
                    </a:moveTo>
                    <a:cubicBezTo>
                      <a:pt x="4" y="103"/>
                      <a:pt x="3" y="102"/>
                      <a:pt x="2" y="102"/>
                    </a:cubicBezTo>
                    <a:cubicBezTo>
                      <a:pt x="0" y="100"/>
                      <a:pt x="0" y="97"/>
                      <a:pt x="2" y="95"/>
                    </a:cubicBezTo>
                    <a:cubicBezTo>
                      <a:pt x="63" y="29"/>
                      <a:pt x="63" y="29"/>
                      <a:pt x="63" y="29"/>
                    </a:cubicBezTo>
                    <a:cubicBezTo>
                      <a:pt x="65" y="27"/>
                      <a:pt x="68" y="27"/>
                      <a:pt x="69" y="28"/>
                    </a:cubicBezTo>
                    <a:cubicBezTo>
                      <a:pt x="145" y="80"/>
                      <a:pt x="145" y="80"/>
                      <a:pt x="145" y="80"/>
                    </a:cubicBezTo>
                    <a:cubicBezTo>
                      <a:pt x="228" y="1"/>
                      <a:pt x="228" y="1"/>
                      <a:pt x="228" y="1"/>
                    </a:cubicBezTo>
                    <a:cubicBezTo>
                      <a:pt x="230" y="0"/>
                      <a:pt x="233" y="0"/>
                      <a:pt x="235" y="2"/>
                    </a:cubicBezTo>
                    <a:cubicBezTo>
                      <a:pt x="236" y="3"/>
                      <a:pt x="236" y="6"/>
                      <a:pt x="235" y="8"/>
                    </a:cubicBezTo>
                    <a:cubicBezTo>
                      <a:pt x="148" y="90"/>
                      <a:pt x="148" y="90"/>
                      <a:pt x="148" y="90"/>
                    </a:cubicBezTo>
                    <a:cubicBezTo>
                      <a:pt x="147" y="91"/>
                      <a:pt x="145" y="91"/>
                      <a:pt x="143" y="90"/>
                    </a:cubicBezTo>
                    <a:cubicBezTo>
                      <a:pt x="67" y="38"/>
                      <a:pt x="67" y="38"/>
                      <a:pt x="67" y="38"/>
                    </a:cubicBezTo>
                    <a:cubicBezTo>
                      <a:pt x="8" y="101"/>
                      <a:pt x="8" y="101"/>
                      <a:pt x="8" y="101"/>
                    </a:cubicBezTo>
                    <a:cubicBezTo>
                      <a:pt x="7" y="102"/>
                      <a:pt x="6" y="103"/>
                      <a:pt x="5" y="103"/>
                    </a:cubicBezTo>
                    <a:close/>
                  </a:path>
                </a:pathLst>
              </a:cu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7" name="Oval 301"/>
              <p:cNvSpPr>
                <a:spLocks noChangeArrowheads="1"/>
              </p:cNvSpPr>
              <p:nvPr/>
            </p:nvSpPr>
            <p:spPr bwMode="auto">
              <a:xfrm>
                <a:off x="19181569" y="3993325"/>
                <a:ext cx="171803" cy="165238"/>
              </a:xfrm>
              <a:prstGeom prst="ellipse">
                <a:avLst/>
              </a:pr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78" name="Oval 302"/>
              <p:cNvSpPr>
                <a:spLocks noChangeArrowheads="1"/>
              </p:cNvSpPr>
              <p:nvPr/>
            </p:nvSpPr>
            <p:spPr bwMode="auto">
              <a:xfrm>
                <a:off x="19659974" y="4276212"/>
                <a:ext cx="171803" cy="163916"/>
              </a:xfrm>
              <a:prstGeom prst="ellipse">
                <a:avLst/>
              </a:pr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grpSp>
        <p:grpSp>
          <p:nvGrpSpPr>
            <p:cNvPr id="213" name="Group 38"/>
            <p:cNvGrpSpPr/>
            <p:nvPr/>
          </p:nvGrpSpPr>
          <p:grpSpPr>
            <a:xfrm>
              <a:off x="4445019" y="2521528"/>
              <a:ext cx="1920847" cy="1914930"/>
              <a:chOff x="131763" y="111125"/>
              <a:chExt cx="3802063" cy="3789363"/>
            </a:xfrm>
          </p:grpSpPr>
          <p:sp>
            <p:nvSpPr>
              <p:cNvPr id="247" name="Freeform 5"/>
              <p:cNvSpPr>
                <a:spLocks/>
              </p:cNvSpPr>
              <p:nvPr/>
            </p:nvSpPr>
            <p:spPr bwMode="auto">
              <a:xfrm>
                <a:off x="1874838" y="1930400"/>
                <a:ext cx="447675" cy="460375"/>
              </a:xfrm>
              <a:custGeom>
                <a:avLst/>
                <a:gdLst>
                  <a:gd name="T0" fmla="*/ 11 w 65"/>
                  <a:gd name="T1" fmla="*/ 0 h 67"/>
                  <a:gd name="T2" fmla="*/ 2 w 65"/>
                  <a:gd name="T3" fmla="*/ 8 h 67"/>
                  <a:gd name="T4" fmla="*/ 2 w 65"/>
                  <a:gd name="T5" fmla="*/ 18 h 67"/>
                  <a:gd name="T6" fmla="*/ 52 w 65"/>
                  <a:gd name="T7" fmla="*/ 67 h 67"/>
                  <a:gd name="T8" fmla="*/ 65 w 65"/>
                  <a:gd name="T9" fmla="*/ 54 h 67"/>
                  <a:gd name="T10" fmla="*/ 11 w 65"/>
                  <a:gd name="T11" fmla="*/ 0 h 67"/>
                </a:gdLst>
                <a:ahLst/>
                <a:cxnLst>
                  <a:cxn ang="0">
                    <a:pos x="T0" y="T1"/>
                  </a:cxn>
                  <a:cxn ang="0">
                    <a:pos x="T2" y="T3"/>
                  </a:cxn>
                  <a:cxn ang="0">
                    <a:pos x="T4" y="T5"/>
                  </a:cxn>
                  <a:cxn ang="0">
                    <a:pos x="T6" y="T7"/>
                  </a:cxn>
                  <a:cxn ang="0">
                    <a:pos x="T8" y="T9"/>
                  </a:cxn>
                  <a:cxn ang="0">
                    <a:pos x="T10" y="T11"/>
                  </a:cxn>
                </a:cxnLst>
                <a:rect l="0" t="0" r="r" b="b"/>
                <a:pathLst>
                  <a:path w="65" h="67">
                    <a:moveTo>
                      <a:pt x="11" y="0"/>
                    </a:moveTo>
                    <a:cubicBezTo>
                      <a:pt x="2" y="8"/>
                      <a:pt x="2" y="8"/>
                      <a:pt x="2" y="8"/>
                    </a:cubicBezTo>
                    <a:cubicBezTo>
                      <a:pt x="0" y="11"/>
                      <a:pt x="0" y="15"/>
                      <a:pt x="2" y="18"/>
                    </a:cubicBezTo>
                    <a:cubicBezTo>
                      <a:pt x="52" y="67"/>
                      <a:pt x="52" y="67"/>
                      <a:pt x="52" y="67"/>
                    </a:cubicBezTo>
                    <a:cubicBezTo>
                      <a:pt x="65" y="54"/>
                      <a:pt x="65" y="54"/>
                      <a:pt x="65" y="54"/>
                    </a:cubicBezTo>
                    <a:lnTo>
                      <a:pt x="11" y="0"/>
                    </a:lnTo>
                    <a:close/>
                  </a:path>
                </a:pathLst>
              </a:cu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8" name="Freeform 6"/>
              <p:cNvSpPr>
                <a:spLocks/>
              </p:cNvSpPr>
              <p:nvPr/>
            </p:nvSpPr>
            <p:spPr bwMode="auto">
              <a:xfrm>
                <a:off x="2116138" y="2301875"/>
                <a:ext cx="1597025" cy="1598613"/>
              </a:xfrm>
              <a:custGeom>
                <a:avLst/>
                <a:gdLst>
                  <a:gd name="T0" fmla="*/ 17 w 232"/>
                  <a:gd name="T1" fmla="*/ 13 h 232"/>
                  <a:gd name="T2" fmla="*/ 2 w 232"/>
                  <a:gd name="T3" fmla="*/ 28 h 232"/>
                  <a:gd name="T4" fmla="*/ 2 w 232"/>
                  <a:gd name="T5" fmla="*/ 37 h 232"/>
                  <a:gd name="T6" fmla="*/ 194 w 232"/>
                  <a:gd name="T7" fmla="*/ 229 h 232"/>
                  <a:gd name="T8" fmla="*/ 204 w 232"/>
                  <a:gd name="T9" fmla="*/ 229 h 232"/>
                  <a:gd name="T10" fmla="*/ 232 w 232"/>
                  <a:gd name="T11" fmla="*/ 201 h 232"/>
                  <a:gd name="T12" fmla="*/ 38 w 232"/>
                  <a:gd name="T13" fmla="*/ 8 h 232"/>
                  <a:gd name="T14" fmla="*/ 30 w 232"/>
                  <a:gd name="T15" fmla="*/ 0 h 232"/>
                  <a:gd name="T16" fmla="*/ 17 w 232"/>
                  <a:gd name="T17" fmla="*/ 1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232">
                    <a:moveTo>
                      <a:pt x="17" y="13"/>
                    </a:moveTo>
                    <a:cubicBezTo>
                      <a:pt x="2" y="28"/>
                      <a:pt x="2" y="28"/>
                      <a:pt x="2" y="28"/>
                    </a:cubicBezTo>
                    <a:cubicBezTo>
                      <a:pt x="0" y="31"/>
                      <a:pt x="0" y="35"/>
                      <a:pt x="2" y="37"/>
                    </a:cubicBezTo>
                    <a:cubicBezTo>
                      <a:pt x="194" y="229"/>
                      <a:pt x="194" y="229"/>
                      <a:pt x="194" y="229"/>
                    </a:cubicBezTo>
                    <a:cubicBezTo>
                      <a:pt x="197" y="232"/>
                      <a:pt x="201" y="232"/>
                      <a:pt x="204" y="229"/>
                    </a:cubicBezTo>
                    <a:cubicBezTo>
                      <a:pt x="232" y="201"/>
                      <a:pt x="232" y="201"/>
                      <a:pt x="232" y="201"/>
                    </a:cubicBezTo>
                    <a:cubicBezTo>
                      <a:pt x="38" y="8"/>
                      <a:pt x="38" y="8"/>
                      <a:pt x="38" y="8"/>
                    </a:cubicBezTo>
                    <a:cubicBezTo>
                      <a:pt x="30" y="0"/>
                      <a:pt x="30" y="0"/>
                      <a:pt x="30" y="0"/>
                    </a:cubicBezTo>
                    <a:lnTo>
                      <a:pt x="17" y="13"/>
                    </a:ln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9" name="Freeform 7"/>
              <p:cNvSpPr>
                <a:spLocks/>
              </p:cNvSpPr>
              <p:nvPr/>
            </p:nvSpPr>
            <p:spPr bwMode="auto">
              <a:xfrm>
                <a:off x="1951038" y="1839913"/>
                <a:ext cx="474663" cy="461963"/>
              </a:xfrm>
              <a:custGeom>
                <a:avLst/>
                <a:gdLst>
                  <a:gd name="T0" fmla="*/ 69 w 69"/>
                  <a:gd name="T1" fmla="*/ 52 h 67"/>
                  <a:gd name="T2" fmla="*/ 20 w 69"/>
                  <a:gd name="T3" fmla="*/ 2 h 67"/>
                  <a:gd name="T4" fmla="*/ 10 w 69"/>
                  <a:gd name="T5" fmla="*/ 2 h 67"/>
                  <a:gd name="T6" fmla="*/ 0 w 69"/>
                  <a:gd name="T7" fmla="*/ 13 h 67"/>
                  <a:gd name="T8" fmla="*/ 54 w 69"/>
                  <a:gd name="T9" fmla="*/ 67 h 67"/>
                  <a:gd name="T10" fmla="*/ 69 w 69"/>
                  <a:gd name="T11" fmla="*/ 52 h 67"/>
                </a:gdLst>
                <a:ahLst/>
                <a:cxnLst>
                  <a:cxn ang="0">
                    <a:pos x="T0" y="T1"/>
                  </a:cxn>
                  <a:cxn ang="0">
                    <a:pos x="T2" y="T3"/>
                  </a:cxn>
                  <a:cxn ang="0">
                    <a:pos x="T4" y="T5"/>
                  </a:cxn>
                  <a:cxn ang="0">
                    <a:pos x="T6" y="T7"/>
                  </a:cxn>
                  <a:cxn ang="0">
                    <a:pos x="T8" y="T9"/>
                  </a:cxn>
                  <a:cxn ang="0">
                    <a:pos x="T10" y="T11"/>
                  </a:cxn>
                </a:cxnLst>
                <a:rect l="0" t="0" r="r" b="b"/>
                <a:pathLst>
                  <a:path w="69" h="67">
                    <a:moveTo>
                      <a:pt x="69" y="52"/>
                    </a:moveTo>
                    <a:cubicBezTo>
                      <a:pt x="20" y="2"/>
                      <a:pt x="20" y="2"/>
                      <a:pt x="20" y="2"/>
                    </a:cubicBezTo>
                    <a:cubicBezTo>
                      <a:pt x="17" y="0"/>
                      <a:pt x="13" y="0"/>
                      <a:pt x="10" y="2"/>
                    </a:cubicBezTo>
                    <a:cubicBezTo>
                      <a:pt x="0" y="13"/>
                      <a:pt x="0" y="13"/>
                      <a:pt x="0" y="13"/>
                    </a:cubicBezTo>
                    <a:cubicBezTo>
                      <a:pt x="54" y="67"/>
                      <a:pt x="54" y="67"/>
                      <a:pt x="54" y="67"/>
                    </a:cubicBezTo>
                    <a:lnTo>
                      <a:pt x="69" y="52"/>
                    </a:lnTo>
                    <a:close/>
                  </a:path>
                </a:pathLst>
              </a:custGeom>
              <a:solidFill>
                <a:srgbClr val="FF99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0" name="Freeform 8"/>
              <p:cNvSpPr>
                <a:spLocks/>
              </p:cNvSpPr>
              <p:nvPr/>
            </p:nvSpPr>
            <p:spPr bwMode="auto">
              <a:xfrm>
                <a:off x="2322513" y="2074863"/>
                <a:ext cx="1611313" cy="1611313"/>
              </a:xfrm>
              <a:custGeom>
                <a:avLst/>
                <a:gdLst>
                  <a:gd name="T0" fmla="*/ 30 w 234"/>
                  <a:gd name="T1" fmla="*/ 3 h 234"/>
                  <a:gd name="T2" fmla="*/ 15 w 234"/>
                  <a:gd name="T3" fmla="*/ 18 h 234"/>
                  <a:gd name="T4" fmla="*/ 0 w 234"/>
                  <a:gd name="T5" fmla="*/ 33 h 234"/>
                  <a:gd name="T6" fmla="*/ 8 w 234"/>
                  <a:gd name="T7" fmla="*/ 41 h 234"/>
                  <a:gd name="T8" fmla="*/ 202 w 234"/>
                  <a:gd name="T9" fmla="*/ 234 h 234"/>
                  <a:gd name="T10" fmla="*/ 232 w 234"/>
                  <a:gd name="T11" fmla="*/ 204 h 234"/>
                  <a:gd name="T12" fmla="*/ 232 w 234"/>
                  <a:gd name="T13" fmla="*/ 195 h 234"/>
                  <a:gd name="T14" fmla="*/ 40 w 234"/>
                  <a:gd name="T15" fmla="*/ 3 h 234"/>
                  <a:gd name="T16" fmla="*/ 30 w 234"/>
                  <a:gd name="T17" fmla="*/ 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234">
                    <a:moveTo>
                      <a:pt x="30" y="3"/>
                    </a:moveTo>
                    <a:cubicBezTo>
                      <a:pt x="15" y="18"/>
                      <a:pt x="15" y="18"/>
                      <a:pt x="15" y="18"/>
                    </a:cubicBezTo>
                    <a:cubicBezTo>
                      <a:pt x="0" y="33"/>
                      <a:pt x="0" y="33"/>
                      <a:pt x="0" y="33"/>
                    </a:cubicBezTo>
                    <a:cubicBezTo>
                      <a:pt x="8" y="41"/>
                      <a:pt x="8" y="41"/>
                      <a:pt x="8" y="41"/>
                    </a:cubicBezTo>
                    <a:cubicBezTo>
                      <a:pt x="202" y="234"/>
                      <a:pt x="202" y="234"/>
                      <a:pt x="202" y="234"/>
                    </a:cubicBezTo>
                    <a:cubicBezTo>
                      <a:pt x="232" y="204"/>
                      <a:pt x="232" y="204"/>
                      <a:pt x="232" y="204"/>
                    </a:cubicBezTo>
                    <a:cubicBezTo>
                      <a:pt x="234" y="202"/>
                      <a:pt x="234" y="197"/>
                      <a:pt x="232" y="195"/>
                    </a:cubicBezTo>
                    <a:cubicBezTo>
                      <a:pt x="40" y="3"/>
                      <a:pt x="40" y="3"/>
                      <a:pt x="40" y="3"/>
                    </a:cubicBezTo>
                    <a:cubicBezTo>
                      <a:pt x="37" y="0"/>
                      <a:pt x="33" y="0"/>
                      <a:pt x="30" y="3"/>
                    </a:cubicBezTo>
                    <a:close/>
                  </a:path>
                </a:pathLst>
              </a:custGeom>
              <a:solidFill>
                <a:srgbClr val="333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1" name="Freeform 9"/>
              <p:cNvSpPr>
                <a:spLocks/>
              </p:cNvSpPr>
              <p:nvPr/>
            </p:nvSpPr>
            <p:spPr bwMode="auto">
              <a:xfrm>
                <a:off x="131763" y="111125"/>
                <a:ext cx="2355850" cy="2355850"/>
              </a:xfrm>
              <a:custGeom>
                <a:avLst/>
                <a:gdLst>
                  <a:gd name="T0" fmla="*/ 281 w 342"/>
                  <a:gd name="T1" fmla="*/ 61 h 342"/>
                  <a:gd name="T2" fmla="*/ 281 w 342"/>
                  <a:gd name="T3" fmla="*/ 282 h 342"/>
                  <a:gd name="T4" fmla="*/ 61 w 342"/>
                  <a:gd name="T5" fmla="*/ 282 h 342"/>
                  <a:gd name="T6" fmla="*/ 61 w 342"/>
                  <a:gd name="T7" fmla="*/ 61 h 342"/>
                  <a:gd name="T8" fmla="*/ 281 w 342"/>
                  <a:gd name="T9" fmla="*/ 61 h 342"/>
                </a:gdLst>
                <a:ahLst/>
                <a:cxnLst>
                  <a:cxn ang="0">
                    <a:pos x="T0" y="T1"/>
                  </a:cxn>
                  <a:cxn ang="0">
                    <a:pos x="T2" y="T3"/>
                  </a:cxn>
                  <a:cxn ang="0">
                    <a:pos x="T4" y="T5"/>
                  </a:cxn>
                  <a:cxn ang="0">
                    <a:pos x="T6" y="T7"/>
                  </a:cxn>
                  <a:cxn ang="0">
                    <a:pos x="T8" y="T9"/>
                  </a:cxn>
                </a:cxnLst>
                <a:rect l="0" t="0" r="r" b="b"/>
                <a:pathLst>
                  <a:path w="342" h="342">
                    <a:moveTo>
                      <a:pt x="281" y="61"/>
                    </a:moveTo>
                    <a:cubicBezTo>
                      <a:pt x="342" y="122"/>
                      <a:pt x="342" y="221"/>
                      <a:pt x="281" y="282"/>
                    </a:cubicBezTo>
                    <a:cubicBezTo>
                      <a:pt x="220" y="342"/>
                      <a:pt x="122" y="342"/>
                      <a:pt x="61" y="282"/>
                    </a:cubicBezTo>
                    <a:cubicBezTo>
                      <a:pt x="0" y="221"/>
                      <a:pt x="0" y="122"/>
                      <a:pt x="61" y="61"/>
                    </a:cubicBezTo>
                    <a:cubicBezTo>
                      <a:pt x="122" y="0"/>
                      <a:pt x="220" y="0"/>
                      <a:pt x="281" y="61"/>
                    </a:cubicBez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2" name="Freeform 10"/>
              <p:cNvSpPr>
                <a:spLocks/>
              </p:cNvSpPr>
              <p:nvPr/>
            </p:nvSpPr>
            <p:spPr bwMode="auto">
              <a:xfrm>
                <a:off x="393700" y="379413"/>
                <a:ext cx="1831975" cy="1825625"/>
              </a:xfrm>
              <a:custGeom>
                <a:avLst/>
                <a:gdLst>
                  <a:gd name="T0" fmla="*/ 218 w 266"/>
                  <a:gd name="T1" fmla="*/ 47 h 265"/>
                  <a:gd name="T2" fmla="*/ 218 w 266"/>
                  <a:gd name="T3" fmla="*/ 218 h 265"/>
                  <a:gd name="T4" fmla="*/ 48 w 266"/>
                  <a:gd name="T5" fmla="*/ 218 h 265"/>
                  <a:gd name="T6" fmla="*/ 48 w 266"/>
                  <a:gd name="T7" fmla="*/ 47 h 265"/>
                  <a:gd name="T8" fmla="*/ 218 w 266"/>
                  <a:gd name="T9" fmla="*/ 47 h 265"/>
                </a:gdLst>
                <a:ahLst/>
                <a:cxnLst>
                  <a:cxn ang="0">
                    <a:pos x="T0" y="T1"/>
                  </a:cxn>
                  <a:cxn ang="0">
                    <a:pos x="T2" y="T3"/>
                  </a:cxn>
                  <a:cxn ang="0">
                    <a:pos x="T4" y="T5"/>
                  </a:cxn>
                  <a:cxn ang="0">
                    <a:pos x="T6" y="T7"/>
                  </a:cxn>
                  <a:cxn ang="0">
                    <a:pos x="T8" y="T9"/>
                  </a:cxn>
                </a:cxnLst>
                <a:rect l="0" t="0" r="r" b="b"/>
                <a:pathLst>
                  <a:path w="266" h="265">
                    <a:moveTo>
                      <a:pt x="218" y="47"/>
                    </a:moveTo>
                    <a:cubicBezTo>
                      <a:pt x="266" y="94"/>
                      <a:pt x="266" y="171"/>
                      <a:pt x="218" y="218"/>
                    </a:cubicBezTo>
                    <a:cubicBezTo>
                      <a:pt x="171" y="265"/>
                      <a:pt x="95" y="265"/>
                      <a:pt x="48" y="218"/>
                    </a:cubicBezTo>
                    <a:cubicBezTo>
                      <a:pt x="0" y="171"/>
                      <a:pt x="0" y="94"/>
                      <a:pt x="48" y="47"/>
                    </a:cubicBezTo>
                    <a:cubicBezTo>
                      <a:pt x="95" y="0"/>
                      <a:pt x="171" y="0"/>
                      <a:pt x="218" y="47"/>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3" name="Freeform 11"/>
              <p:cNvSpPr>
                <a:spLocks/>
              </p:cNvSpPr>
              <p:nvPr/>
            </p:nvSpPr>
            <p:spPr bwMode="auto">
              <a:xfrm>
                <a:off x="558800" y="758825"/>
                <a:ext cx="371475" cy="1033463"/>
              </a:xfrm>
              <a:custGeom>
                <a:avLst/>
                <a:gdLst>
                  <a:gd name="T0" fmla="*/ 51 w 54"/>
                  <a:gd name="T1" fmla="*/ 147 h 150"/>
                  <a:gd name="T2" fmla="*/ 40 w 54"/>
                  <a:gd name="T3" fmla="*/ 147 h 150"/>
                  <a:gd name="T4" fmla="*/ 40 w 54"/>
                  <a:gd name="T5" fmla="*/ 3 h 150"/>
                  <a:gd name="T6" fmla="*/ 51 w 54"/>
                  <a:gd name="T7" fmla="*/ 3 h 150"/>
                  <a:gd name="T8" fmla="*/ 51 w 54"/>
                  <a:gd name="T9" fmla="*/ 14 h 150"/>
                  <a:gd name="T10" fmla="*/ 51 w 54"/>
                  <a:gd name="T11" fmla="*/ 136 h 150"/>
                  <a:gd name="T12" fmla="*/ 51 w 54"/>
                  <a:gd name="T13" fmla="*/ 147 h 150"/>
                </a:gdLst>
                <a:ahLst/>
                <a:cxnLst>
                  <a:cxn ang="0">
                    <a:pos x="T0" y="T1"/>
                  </a:cxn>
                  <a:cxn ang="0">
                    <a:pos x="T2" y="T3"/>
                  </a:cxn>
                  <a:cxn ang="0">
                    <a:pos x="T4" y="T5"/>
                  </a:cxn>
                  <a:cxn ang="0">
                    <a:pos x="T6" y="T7"/>
                  </a:cxn>
                  <a:cxn ang="0">
                    <a:pos x="T8" y="T9"/>
                  </a:cxn>
                  <a:cxn ang="0">
                    <a:pos x="T10" y="T11"/>
                  </a:cxn>
                  <a:cxn ang="0">
                    <a:pos x="T12" y="T13"/>
                  </a:cxn>
                </a:cxnLst>
                <a:rect l="0" t="0" r="r" b="b"/>
                <a:pathLst>
                  <a:path w="54" h="150">
                    <a:moveTo>
                      <a:pt x="51" y="147"/>
                    </a:moveTo>
                    <a:cubicBezTo>
                      <a:pt x="48" y="150"/>
                      <a:pt x="43" y="150"/>
                      <a:pt x="40" y="147"/>
                    </a:cubicBezTo>
                    <a:cubicBezTo>
                      <a:pt x="0" y="107"/>
                      <a:pt x="0" y="43"/>
                      <a:pt x="40" y="3"/>
                    </a:cubicBezTo>
                    <a:cubicBezTo>
                      <a:pt x="43" y="0"/>
                      <a:pt x="48" y="0"/>
                      <a:pt x="51" y="3"/>
                    </a:cubicBezTo>
                    <a:cubicBezTo>
                      <a:pt x="54" y="6"/>
                      <a:pt x="54" y="11"/>
                      <a:pt x="51" y="14"/>
                    </a:cubicBezTo>
                    <a:cubicBezTo>
                      <a:pt x="17" y="47"/>
                      <a:pt x="17" y="102"/>
                      <a:pt x="51" y="136"/>
                    </a:cubicBezTo>
                    <a:cubicBezTo>
                      <a:pt x="54" y="139"/>
                      <a:pt x="54" y="144"/>
                      <a:pt x="51"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54" name="Freeform 12"/>
              <p:cNvSpPr>
                <a:spLocks/>
              </p:cNvSpPr>
              <p:nvPr/>
            </p:nvSpPr>
            <p:spPr bwMode="auto">
              <a:xfrm>
                <a:off x="1041400" y="1819275"/>
                <a:ext cx="412750" cy="165100"/>
              </a:xfrm>
              <a:custGeom>
                <a:avLst/>
                <a:gdLst>
                  <a:gd name="T0" fmla="*/ 58 w 60"/>
                  <a:gd name="T1" fmla="*/ 20 h 24"/>
                  <a:gd name="T2" fmla="*/ 53 w 60"/>
                  <a:gd name="T3" fmla="*/ 22 h 24"/>
                  <a:gd name="T4" fmla="*/ 6 w 60"/>
                  <a:gd name="T5" fmla="*/ 16 h 24"/>
                  <a:gd name="T6" fmla="*/ 2 w 60"/>
                  <a:gd name="T7" fmla="*/ 6 h 24"/>
                  <a:gd name="T8" fmla="*/ 12 w 60"/>
                  <a:gd name="T9" fmla="*/ 1 h 24"/>
                  <a:gd name="T10" fmla="*/ 51 w 60"/>
                  <a:gd name="T11" fmla="*/ 6 h 24"/>
                  <a:gd name="T12" fmla="*/ 60 w 60"/>
                  <a:gd name="T13" fmla="*/ 13 h 24"/>
                  <a:gd name="T14" fmla="*/ 58 w 60"/>
                  <a:gd name="T15" fmla="*/ 2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4">
                    <a:moveTo>
                      <a:pt x="58" y="20"/>
                    </a:moveTo>
                    <a:cubicBezTo>
                      <a:pt x="57" y="21"/>
                      <a:pt x="55" y="22"/>
                      <a:pt x="53" y="22"/>
                    </a:cubicBezTo>
                    <a:cubicBezTo>
                      <a:pt x="37" y="24"/>
                      <a:pt x="21" y="22"/>
                      <a:pt x="6" y="16"/>
                    </a:cubicBezTo>
                    <a:cubicBezTo>
                      <a:pt x="2" y="15"/>
                      <a:pt x="0" y="10"/>
                      <a:pt x="2" y="6"/>
                    </a:cubicBezTo>
                    <a:cubicBezTo>
                      <a:pt x="3" y="2"/>
                      <a:pt x="8" y="0"/>
                      <a:pt x="12" y="1"/>
                    </a:cubicBezTo>
                    <a:cubicBezTo>
                      <a:pt x="24" y="6"/>
                      <a:pt x="38" y="8"/>
                      <a:pt x="51" y="6"/>
                    </a:cubicBezTo>
                    <a:cubicBezTo>
                      <a:pt x="56" y="6"/>
                      <a:pt x="60" y="9"/>
                      <a:pt x="60" y="13"/>
                    </a:cubicBezTo>
                    <a:cubicBezTo>
                      <a:pt x="60" y="16"/>
                      <a:pt x="59" y="18"/>
                      <a:pt x="5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grpSp>
        <p:grpSp>
          <p:nvGrpSpPr>
            <p:cNvPr id="214" name="Group 126"/>
            <p:cNvGrpSpPr/>
            <p:nvPr/>
          </p:nvGrpSpPr>
          <p:grpSpPr>
            <a:xfrm>
              <a:off x="2524195" y="3241842"/>
              <a:ext cx="8742644" cy="8750402"/>
              <a:chOff x="2865557" y="4639756"/>
              <a:chExt cx="3987931" cy="3991470"/>
            </a:xfrm>
          </p:grpSpPr>
          <p:grpSp>
            <p:nvGrpSpPr>
              <p:cNvPr id="215" name="Group 127"/>
              <p:cNvGrpSpPr/>
              <p:nvPr/>
            </p:nvGrpSpPr>
            <p:grpSpPr>
              <a:xfrm>
                <a:off x="4008752" y="4901590"/>
                <a:ext cx="2844736" cy="3729636"/>
                <a:chOff x="12795250" y="366713"/>
                <a:chExt cx="2738438" cy="3589337"/>
              </a:xfrm>
            </p:grpSpPr>
            <p:sp>
              <p:nvSpPr>
                <p:cNvPr id="226" name="Freeform 129"/>
                <p:cNvSpPr>
                  <a:spLocks/>
                </p:cNvSpPr>
                <p:nvPr/>
              </p:nvSpPr>
              <p:spPr bwMode="auto">
                <a:xfrm>
                  <a:off x="12795250" y="561975"/>
                  <a:ext cx="2687638" cy="3394075"/>
                </a:xfrm>
                <a:custGeom>
                  <a:avLst/>
                  <a:gdLst>
                    <a:gd name="T0" fmla="*/ 9 w 424"/>
                    <a:gd name="T1" fmla="*/ 0 h 536"/>
                    <a:gd name="T2" fmla="*/ 0 w 424"/>
                    <a:gd name="T3" fmla="*/ 25 h 536"/>
                    <a:gd name="T4" fmla="*/ 0 w 424"/>
                    <a:gd name="T5" fmla="*/ 497 h 536"/>
                    <a:gd name="T6" fmla="*/ 39 w 424"/>
                    <a:gd name="T7" fmla="*/ 536 h 536"/>
                    <a:gd name="T8" fmla="*/ 391 w 424"/>
                    <a:gd name="T9" fmla="*/ 536 h 536"/>
                    <a:gd name="T10" fmla="*/ 424 w 424"/>
                    <a:gd name="T11" fmla="*/ 519 h 536"/>
                    <a:gd name="T12" fmla="*/ 393 w 424"/>
                    <a:gd name="T13" fmla="*/ 534 h 536"/>
                    <a:gd name="T14" fmla="*/ 42 w 424"/>
                    <a:gd name="T15" fmla="*/ 534 h 536"/>
                    <a:gd name="T16" fmla="*/ 2 w 424"/>
                    <a:gd name="T17" fmla="*/ 494 h 536"/>
                    <a:gd name="T18" fmla="*/ 2 w 424"/>
                    <a:gd name="T19" fmla="*/ 22 h 536"/>
                    <a:gd name="T20" fmla="*/ 9 w 424"/>
                    <a:gd name="T21"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7" name="Freeform 130"/>
                <p:cNvSpPr>
                  <a:spLocks/>
                </p:cNvSpPr>
                <p:nvPr/>
              </p:nvSpPr>
              <p:spPr bwMode="auto">
                <a:xfrm>
                  <a:off x="12807950" y="455613"/>
                  <a:ext cx="2725738" cy="3487737"/>
                </a:xfrm>
                <a:custGeom>
                  <a:avLst/>
                  <a:gdLst>
                    <a:gd name="T0" fmla="*/ 430 w 430"/>
                    <a:gd name="T1" fmla="*/ 511 h 551"/>
                    <a:gd name="T2" fmla="*/ 391 w 430"/>
                    <a:gd name="T3" fmla="*/ 551 h 551"/>
                    <a:gd name="T4" fmla="*/ 40 w 430"/>
                    <a:gd name="T5" fmla="*/ 551 h 551"/>
                    <a:gd name="T6" fmla="*/ 0 w 430"/>
                    <a:gd name="T7" fmla="*/ 511 h 551"/>
                    <a:gd name="T8" fmla="*/ 0 w 430"/>
                    <a:gd name="T9" fmla="*/ 39 h 551"/>
                    <a:gd name="T10" fmla="*/ 40 w 430"/>
                    <a:gd name="T11" fmla="*/ 0 h 551"/>
                    <a:gd name="T12" fmla="*/ 391 w 430"/>
                    <a:gd name="T13" fmla="*/ 0 h 551"/>
                    <a:gd name="T14" fmla="*/ 430 w 430"/>
                    <a:gd name="T15" fmla="*/ 39 h 551"/>
                    <a:gd name="T16" fmla="*/ 430 w 430"/>
                    <a:gd name="T17" fmla="*/ 51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8" name="Freeform 131"/>
                <p:cNvSpPr>
                  <a:spLocks/>
                </p:cNvSpPr>
                <p:nvPr/>
              </p:nvSpPr>
              <p:spPr bwMode="auto">
                <a:xfrm>
                  <a:off x="12934950" y="657225"/>
                  <a:ext cx="2459038" cy="3133725"/>
                </a:xfrm>
                <a:custGeom>
                  <a:avLst/>
                  <a:gdLst>
                    <a:gd name="T0" fmla="*/ 1549 w 1549"/>
                    <a:gd name="T1" fmla="*/ 0 h 1974"/>
                    <a:gd name="T2" fmla="*/ 1541 w 1549"/>
                    <a:gd name="T3" fmla="*/ 0 h 1974"/>
                    <a:gd name="T4" fmla="*/ 1541 w 1549"/>
                    <a:gd name="T5" fmla="*/ 1962 h 1974"/>
                    <a:gd name="T6" fmla="*/ 355 w 1549"/>
                    <a:gd name="T7" fmla="*/ 1962 h 1974"/>
                    <a:gd name="T8" fmla="*/ 0 w 1549"/>
                    <a:gd name="T9" fmla="*/ 1619 h 1974"/>
                    <a:gd name="T10" fmla="*/ 0 w 1549"/>
                    <a:gd name="T11" fmla="*/ 1619 h 1974"/>
                    <a:gd name="T12" fmla="*/ 363 w 1549"/>
                    <a:gd name="T13" fmla="*/ 1974 h 1974"/>
                    <a:gd name="T14" fmla="*/ 1549 w 1549"/>
                    <a:gd name="T15" fmla="*/ 1974 h 1974"/>
                    <a:gd name="T16" fmla="*/ 1549 w 1549"/>
                    <a:gd name="T17"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9" h="1974">
                      <a:moveTo>
                        <a:pt x="1549" y="0"/>
                      </a:moveTo>
                      <a:lnTo>
                        <a:pt x="1541" y="0"/>
                      </a:lnTo>
                      <a:lnTo>
                        <a:pt x="1541" y="1962"/>
                      </a:lnTo>
                      <a:lnTo>
                        <a:pt x="355" y="1962"/>
                      </a:lnTo>
                      <a:lnTo>
                        <a:pt x="0" y="1619"/>
                      </a:lnTo>
                      <a:lnTo>
                        <a:pt x="0" y="1619"/>
                      </a:lnTo>
                      <a:lnTo>
                        <a:pt x="363" y="1974"/>
                      </a:lnTo>
                      <a:lnTo>
                        <a:pt x="1549" y="1974"/>
                      </a:lnTo>
                      <a:lnTo>
                        <a:pt x="1549" y="0"/>
                      </a:lnTo>
                      <a:close/>
                    </a:path>
                  </a:pathLst>
                </a:custGeom>
                <a:solidFill>
                  <a:srgbClr val="1C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9" name="Freeform 132"/>
                <p:cNvSpPr>
                  <a:spLocks/>
                </p:cNvSpPr>
                <p:nvPr/>
              </p:nvSpPr>
              <p:spPr bwMode="auto">
                <a:xfrm>
                  <a:off x="12934950" y="657225"/>
                  <a:ext cx="2459038" cy="3133725"/>
                </a:xfrm>
                <a:custGeom>
                  <a:avLst/>
                  <a:gdLst>
                    <a:gd name="T0" fmla="*/ 1549 w 1549"/>
                    <a:gd name="T1" fmla="*/ 0 h 1974"/>
                    <a:gd name="T2" fmla="*/ 1541 w 1549"/>
                    <a:gd name="T3" fmla="*/ 0 h 1974"/>
                    <a:gd name="T4" fmla="*/ 1541 w 1549"/>
                    <a:gd name="T5" fmla="*/ 1962 h 1974"/>
                    <a:gd name="T6" fmla="*/ 355 w 1549"/>
                    <a:gd name="T7" fmla="*/ 1962 h 1974"/>
                    <a:gd name="T8" fmla="*/ 0 w 1549"/>
                    <a:gd name="T9" fmla="*/ 1619 h 1974"/>
                    <a:gd name="T10" fmla="*/ 0 w 1549"/>
                    <a:gd name="T11" fmla="*/ 1619 h 1974"/>
                    <a:gd name="T12" fmla="*/ 363 w 1549"/>
                    <a:gd name="T13" fmla="*/ 1974 h 1974"/>
                    <a:gd name="T14" fmla="*/ 1549 w 1549"/>
                    <a:gd name="T15" fmla="*/ 1974 h 1974"/>
                    <a:gd name="T16" fmla="*/ 1549 w 1549"/>
                    <a:gd name="T17"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0" name="Freeform 133"/>
                <p:cNvSpPr>
                  <a:spLocks/>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1" name="Freeform 134"/>
                <p:cNvSpPr>
                  <a:spLocks/>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2" name="Rectangle 135"/>
                <p:cNvSpPr>
                  <a:spLocks noChangeArrowheads="1"/>
                </p:cNvSpPr>
                <p:nvPr/>
              </p:nvSpPr>
              <p:spPr bwMode="auto">
                <a:xfrm>
                  <a:off x="14228763" y="3360738"/>
                  <a:ext cx="868363" cy="107950"/>
                </a:xfrm>
                <a:prstGeom prst="rect">
                  <a:avLst/>
                </a:prstGeom>
                <a:solidFill>
                  <a:srgbClr val="EB50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3" name="Rectangle 136"/>
                <p:cNvSpPr>
                  <a:spLocks noChangeArrowheads="1"/>
                </p:cNvSpPr>
                <p:nvPr/>
              </p:nvSpPr>
              <p:spPr bwMode="auto">
                <a:xfrm>
                  <a:off x="13214350" y="1423988"/>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4" name="Rectangle 137"/>
                <p:cNvSpPr>
                  <a:spLocks noChangeArrowheads="1"/>
                </p:cNvSpPr>
                <p:nvPr/>
              </p:nvSpPr>
              <p:spPr bwMode="auto">
                <a:xfrm>
                  <a:off x="13214350" y="1619250"/>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5" name="Rectangle 138"/>
                <p:cNvSpPr>
                  <a:spLocks noChangeArrowheads="1"/>
                </p:cNvSpPr>
                <p:nvPr/>
              </p:nvSpPr>
              <p:spPr bwMode="auto">
                <a:xfrm>
                  <a:off x="13214350" y="1822450"/>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6" name="Rectangle 139"/>
                <p:cNvSpPr>
                  <a:spLocks noChangeArrowheads="1"/>
                </p:cNvSpPr>
                <p:nvPr/>
              </p:nvSpPr>
              <p:spPr bwMode="auto">
                <a:xfrm>
                  <a:off x="13214350" y="2019300"/>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7" name="Rectangle 140"/>
                <p:cNvSpPr>
                  <a:spLocks noChangeArrowheads="1"/>
                </p:cNvSpPr>
                <p:nvPr/>
              </p:nvSpPr>
              <p:spPr bwMode="auto">
                <a:xfrm>
                  <a:off x="13214350" y="2220913"/>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8" name="Rectangle 141"/>
                <p:cNvSpPr>
                  <a:spLocks noChangeArrowheads="1"/>
                </p:cNvSpPr>
                <p:nvPr/>
              </p:nvSpPr>
              <p:spPr bwMode="auto">
                <a:xfrm>
                  <a:off x="13214350" y="2424113"/>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39" name="Rectangle 142"/>
                <p:cNvSpPr>
                  <a:spLocks noChangeArrowheads="1"/>
                </p:cNvSpPr>
                <p:nvPr/>
              </p:nvSpPr>
              <p:spPr bwMode="auto">
                <a:xfrm>
                  <a:off x="13214350" y="2619375"/>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0" name="Rectangle 143"/>
                <p:cNvSpPr>
                  <a:spLocks noChangeArrowheads="1"/>
                </p:cNvSpPr>
                <p:nvPr/>
              </p:nvSpPr>
              <p:spPr bwMode="auto">
                <a:xfrm>
                  <a:off x="13214350" y="2822575"/>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1" name="Rectangle 144"/>
                <p:cNvSpPr>
                  <a:spLocks noChangeArrowheads="1"/>
                </p:cNvSpPr>
                <p:nvPr/>
              </p:nvSpPr>
              <p:spPr bwMode="auto">
                <a:xfrm>
                  <a:off x="13214350" y="3025775"/>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2" name="Rectangle 145"/>
                <p:cNvSpPr>
                  <a:spLocks noChangeArrowheads="1"/>
                </p:cNvSpPr>
                <p:nvPr/>
              </p:nvSpPr>
              <p:spPr bwMode="auto">
                <a:xfrm>
                  <a:off x="13511213" y="1006475"/>
                  <a:ext cx="1325563" cy="106362"/>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3" name="Freeform 146"/>
                <p:cNvSpPr>
                  <a:spLocks/>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close/>
                    </a:path>
                  </a:pathLst>
                </a:custGeom>
                <a:solidFill>
                  <a:srgbClr val="BCB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4" name="Freeform 147"/>
                <p:cNvSpPr>
                  <a:spLocks/>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5" name="Freeform 148"/>
                <p:cNvSpPr>
                  <a:spLocks/>
                </p:cNvSpPr>
                <p:nvPr/>
              </p:nvSpPr>
              <p:spPr bwMode="auto">
                <a:xfrm>
                  <a:off x="12915900" y="3214688"/>
                  <a:ext cx="582613" cy="557212"/>
                </a:xfrm>
                <a:custGeom>
                  <a:avLst/>
                  <a:gdLst>
                    <a:gd name="T0" fmla="*/ 351 w 367"/>
                    <a:gd name="T1" fmla="*/ 20 h 351"/>
                    <a:gd name="T2" fmla="*/ 0 w 367"/>
                    <a:gd name="T3" fmla="*/ 0 h 351"/>
                    <a:gd name="T4" fmla="*/ 367 w 367"/>
                    <a:gd name="T5" fmla="*/ 351 h 351"/>
                    <a:gd name="T6" fmla="*/ 351 w 367"/>
                    <a:gd name="T7" fmla="*/ 20 h 351"/>
                  </a:gdLst>
                  <a:ahLst/>
                  <a:cxnLst>
                    <a:cxn ang="0">
                      <a:pos x="T0" y="T1"/>
                    </a:cxn>
                    <a:cxn ang="0">
                      <a:pos x="T2" y="T3"/>
                    </a:cxn>
                    <a:cxn ang="0">
                      <a:pos x="T4" y="T5"/>
                    </a:cxn>
                    <a:cxn ang="0">
                      <a:pos x="T6" y="T7"/>
                    </a:cxn>
                  </a:cxnLst>
                  <a:rect l="0" t="0" r="r" b="b"/>
                  <a:pathLst>
                    <a:path w="367" h="351">
                      <a:moveTo>
                        <a:pt x="351" y="20"/>
                      </a:moveTo>
                      <a:lnTo>
                        <a:pt x="0" y="0"/>
                      </a:lnTo>
                      <a:lnTo>
                        <a:pt x="367" y="351"/>
                      </a:lnTo>
                      <a:lnTo>
                        <a:pt x="351" y="20"/>
                      </a:lnTo>
                      <a:close/>
                    </a:path>
                  </a:pathLst>
                </a:custGeom>
                <a:solidFill>
                  <a:srgbClr val="F2EF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46" name="Rectangle 149"/>
                <p:cNvSpPr>
                  <a:spLocks noChangeArrowheads="1"/>
                </p:cNvSpPr>
                <p:nvPr/>
              </p:nvSpPr>
              <p:spPr bwMode="auto">
                <a:xfrm>
                  <a:off x="13682663" y="366713"/>
                  <a:ext cx="944563" cy="290512"/>
                </a:xfrm>
                <a:prstGeom prst="rect">
                  <a:avLst/>
                </a:prstGeom>
                <a:solidFill>
                  <a:srgbClr val="1E1E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grpSp>
          <p:grpSp>
            <p:nvGrpSpPr>
              <p:cNvPr id="216" name="Group 128"/>
              <p:cNvGrpSpPr/>
              <p:nvPr/>
            </p:nvGrpSpPr>
            <p:grpSpPr>
              <a:xfrm>
                <a:off x="4915488" y="4639756"/>
                <a:ext cx="998195" cy="540472"/>
                <a:chOff x="17801829" y="5891398"/>
                <a:chExt cx="954592" cy="516864"/>
              </a:xfrm>
            </p:grpSpPr>
            <p:sp>
              <p:nvSpPr>
                <p:cNvPr id="224" name="Freeform 279"/>
                <p:cNvSpPr>
                  <a:spLocks/>
                </p:cNvSpPr>
                <p:nvPr/>
              </p:nvSpPr>
              <p:spPr bwMode="auto">
                <a:xfrm>
                  <a:off x="17801829" y="5891398"/>
                  <a:ext cx="954592" cy="516864"/>
                </a:xfrm>
                <a:custGeom>
                  <a:avLst/>
                  <a:gdLst>
                    <a:gd name="T0" fmla="*/ 115 w 167"/>
                    <a:gd name="T1" fmla="*/ 42 h 88"/>
                    <a:gd name="T2" fmla="*/ 117 w 167"/>
                    <a:gd name="T3" fmla="*/ 33 h 88"/>
                    <a:gd name="T4" fmla="*/ 83 w 167"/>
                    <a:gd name="T5" fmla="*/ 0 h 88"/>
                    <a:gd name="T6" fmla="*/ 50 w 167"/>
                    <a:gd name="T7" fmla="*/ 33 h 88"/>
                    <a:gd name="T8" fmla="*/ 51 w 167"/>
                    <a:gd name="T9" fmla="*/ 42 h 88"/>
                    <a:gd name="T10" fmla="*/ 0 w 167"/>
                    <a:gd name="T11" fmla="*/ 42 h 88"/>
                    <a:gd name="T12" fmla="*/ 0 w 167"/>
                    <a:gd name="T13" fmla="*/ 88 h 88"/>
                    <a:gd name="T14" fmla="*/ 167 w 167"/>
                    <a:gd name="T15" fmla="*/ 88 h 88"/>
                    <a:gd name="T16" fmla="*/ 167 w 167"/>
                    <a:gd name="T17" fmla="*/ 42 h 88"/>
                    <a:gd name="T18" fmla="*/ 115 w 167"/>
                    <a:gd name="T19"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solidFill>
                  <a:srgbClr val="FFB0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5" name="Oval 280"/>
                <p:cNvSpPr>
                  <a:spLocks noChangeArrowheads="1"/>
                </p:cNvSpPr>
                <p:nvPr/>
              </p:nvSpPr>
              <p:spPr bwMode="auto">
                <a:xfrm>
                  <a:off x="18167266" y="5973356"/>
                  <a:ext cx="229951" cy="230011"/>
                </a:xfrm>
                <a:prstGeom prst="ellipse">
                  <a:avLst/>
                </a:pr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grpSp>
          <p:grpSp>
            <p:nvGrpSpPr>
              <p:cNvPr id="217" name="Group 129"/>
              <p:cNvGrpSpPr/>
              <p:nvPr/>
            </p:nvGrpSpPr>
            <p:grpSpPr>
              <a:xfrm rot="1080935">
                <a:off x="2865557" y="5552197"/>
                <a:ext cx="2681043" cy="955676"/>
                <a:chOff x="485775" y="495300"/>
                <a:chExt cx="5238750" cy="1866901"/>
              </a:xfrm>
            </p:grpSpPr>
            <p:sp>
              <p:nvSpPr>
                <p:cNvPr id="218" name="Freeform 5"/>
                <p:cNvSpPr>
                  <a:spLocks/>
                </p:cNvSpPr>
                <p:nvPr/>
              </p:nvSpPr>
              <p:spPr bwMode="auto">
                <a:xfrm>
                  <a:off x="4603750" y="1674813"/>
                  <a:ext cx="1120775" cy="687388"/>
                </a:xfrm>
                <a:custGeom>
                  <a:avLst/>
                  <a:gdLst>
                    <a:gd name="T0" fmla="*/ 6 w 117"/>
                    <a:gd name="T1" fmla="*/ 29 h 71"/>
                    <a:gd name="T2" fmla="*/ 0 w 117"/>
                    <a:gd name="T3" fmla="*/ 58 h 71"/>
                    <a:gd name="T4" fmla="*/ 63 w 117"/>
                    <a:gd name="T5" fmla="*/ 71 h 71"/>
                    <a:gd name="T6" fmla="*/ 115 w 117"/>
                    <a:gd name="T7" fmla="*/ 55 h 71"/>
                    <a:gd name="T8" fmla="*/ 115 w 117"/>
                    <a:gd name="T9" fmla="*/ 55 h 71"/>
                    <a:gd name="T10" fmla="*/ 115 w 117"/>
                    <a:gd name="T11" fmla="*/ 53 h 71"/>
                    <a:gd name="T12" fmla="*/ 68 w 117"/>
                    <a:gd name="T13" fmla="*/ 43 h 71"/>
                    <a:gd name="T14" fmla="*/ 62 w 117"/>
                    <a:gd name="T15" fmla="*/ 46 h 71"/>
                    <a:gd name="T16" fmla="*/ 57 w 117"/>
                    <a:gd name="T17" fmla="*/ 39 h 71"/>
                    <a:gd name="T18" fmla="*/ 64 w 117"/>
                    <a:gd name="T19" fmla="*/ 35 h 71"/>
                    <a:gd name="T20" fmla="*/ 68 w 117"/>
                    <a:gd name="T21" fmla="*/ 40 h 71"/>
                    <a:gd name="T22" fmla="*/ 116 w 117"/>
                    <a:gd name="T23" fmla="*/ 50 h 71"/>
                    <a:gd name="T24" fmla="*/ 117 w 117"/>
                    <a:gd name="T25" fmla="*/ 48 h 71"/>
                    <a:gd name="T26" fmla="*/ 117 w 117"/>
                    <a:gd name="T27" fmla="*/ 48 h 71"/>
                    <a:gd name="T28" fmla="*/ 75 w 117"/>
                    <a:gd name="T29" fmla="*/ 13 h 71"/>
                    <a:gd name="T30" fmla="*/ 12 w 117"/>
                    <a:gd name="T31" fmla="*/ 0 h 71"/>
                    <a:gd name="T32" fmla="*/ 6 w 117"/>
                    <a:gd name="T33" fmla="*/ 2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rgbClr val="1D8C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19" name="Freeform 6"/>
                <p:cNvSpPr>
                  <a:spLocks/>
                </p:cNvSpPr>
                <p:nvPr/>
              </p:nvSpPr>
              <p:spPr bwMode="auto">
                <a:xfrm>
                  <a:off x="1549400" y="989013"/>
                  <a:ext cx="3351213" cy="1335088"/>
                </a:xfrm>
                <a:custGeom>
                  <a:avLst/>
                  <a:gdLst>
                    <a:gd name="T0" fmla="*/ 2111 w 2111"/>
                    <a:gd name="T1" fmla="*/ 420 h 841"/>
                    <a:gd name="T2" fmla="*/ 2027 w 2111"/>
                    <a:gd name="T3" fmla="*/ 841 h 841"/>
                    <a:gd name="T4" fmla="*/ 0 w 2111"/>
                    <a:gd name="T5" fmla="*/ 426 h 841"/>
                    <a:gd name="T6" fmla="*/ 84 w 2111"/>
                    <a:gd name="T7" fmla="*/ 0 h 841"/>
                    <a:gd name="T8" fmla="*/ 2111 w 2111"/>
                    <a:gd name="T9" fmla="*/ 420 h 841"/>
                  </a:gdLst>
                  <a:ahLst/>
                  <a:cxnLst>
                    <a:cxn ang="0">
                      <a:pos x="T0" y="T1"/>
                    </a:cxn>
                    <a:cxn ang="0">
                      <a:pos x="T2" y="T3"/>
                    </a:cxn>
                    <a:cxn ang="0">
                      <a:pos x="T4" y="T5"/>
                    </a:cxn>
                    <a:cxn ang="0">
                      <a:pos x="T6" y="T7"/>
                    </a:cxn>
                    <a:cxn ang="0">
                      <a:pos x="T8" y="T9"/>
                    </a:cxn>
                  </a:cxnLst>
                  <a:rect l="0" t="0" r="r" b="b"/>
                  <a:pathLst>
                    <a:path w="2111" h="841">
                      <a:moveTo>
                        <a:pt x="2111" y="420"/>
                      </a:moveTo>
                      <a:lnTo>
                        <a:pt x="2027" y="841"/>
                      </a:lnTo>
                      <a:lnTo>
                        <a:pt x="0" y="426"/>
                      </a:lnTo>
                      <a:lnTo>
                        <a:pt x="84" y="0"/>
                      </a:lnTo>
                      <a:lnTo>
                        <a:pt x="2111" y="420"/>
                      </a:lnTo>
                      <a:close/>
                    </a:path>
                  </a:pathLst>
                </a:custGeom>
                <a:solidFill>
                  <a:srgbClr val="0EB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0" name="Freeform 7"/>
                <p:cNvSpPr>
                  <a:spLocks/>
                </p:cNvSpPr>
                <p:nvPr/>
              </p:nvSpPr>
              <p:spPr bwMode="auto">
                <a:xfrm>
                  <a:off x="1414463" y="958850"/>
                  <a:ext cx="3352800" cy="1344613"/>
                </a:xfrm>
                <a:custGeom>
                  <a:avLst/>
                  <a:gdLst>
                    <a:gd name="T0" fmla="*/ 2112 w 2112"/>
                    <a:gd name="T1" fmla="*/ 421 h 847"/>
                    <a:gd name="T2" fmla="*/ 2027 w 2112"/>
                    <a:gd name="T3" fmla="*/ 847 h 847"/>
                    <a:gd name="T4" fmla="*/ 0 w 2112"/>
                    <a:gd name="T5" fmla="*/ 427 h 847"/>
                    <a:gd name="T6" fmla="*/ 85 w 2112"/>
                    <a:gd name="T7" fmla="*/ 0 h 847"/>
                    <a:gd name="T8" fmla="*/ 2112 w 2112"/>
                    <a:gd name="T9" fmla="*/ 421 h 847"/>
                  </a:gdLst>
                  <a:ahLst/>
                  <a:cxnLst>
                    <a:cxn ang="0">
                      <a:pos x="T0" y="T1"/>
                    </a:cxn>
                    <a:cxn ang="0">
                      <a:pos x="T2" y="T3"/>
                    </a:cxn>
                    <a:cxn ang="0">
                      <a:pos x="T4" y="T5"/>
                    </a:cxn>
                    <a:cxn ang="0">
                      <a:pos x="T6" y="T7"/>
                    </a:cxn>
                    <a:cxn ang="0">
                      <a:pos x="T8" y="T9"/>
                    </a:cxn>
                  </a:cxnLst>
                  <a:rect l="0" t="0" r="r" b="b"/>
                  <a:pathLst>
                    <a:path w="2112" h="847">
                      <a:moveTo>
                        <a:pt x="2112" y="421"/>
                      </a:moveTo>
                      <a:lnTo>
                        <a:pt x="2027" y="847"/>
                      </a:lnTo>
                      <a:lnTo>
                        <a:pt x="0" y="427"/>
                      </a:lnTo>
                      <a:lnTo>
                        <a:pt x="85" y="0"/>
                      </a:lnTo>
                      <a:lnTo>
                        <a:pt x="2112" y="421"/>
                      </a:lnTo>
                      <a:close/>
                    </a:path>
                  </a:pathLst>
                </a:custGeom>
                <a:solidFill>
                  <a:srgbClr val="FD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1" name="Freeform 8"/>
                <p:cNvSpPr>
                  <a:spLocks/>
                </p:cNvSpPr>
                <p:nvPr/>
              </p:nvSpPr>
              <p:spPr bwMode="auto">
                <a:xfrm>
                  <a:off x="485775" y="736600"/>
                  <a:ext cx="536575" cy="862013"/>
                </a:xfrm>
                <a:custGeom>
                  <a:avLst/>
                  <a:gdLst>
                    <a:gd name="T0" fmla="*/ 37 w 56"/>
                    <a:gd name="T1" fmla="*/ 88 h 89"/>
                    <a:gd name="T2" fmla="*/ 39 w 56"/>
                    <a:gd name="T3" fmla="*/ 89 h 89"/>
                    <a:gd name="T4" fmla="*/ 56 w 56"/>
                    <a:gd name="T5" fmla="*/ 5 h 89"/>
                    <a:gd name="T6" fmla="*/ 54 w 56"/>
                    <a:gd name="T7" fmla="*/ 4 h 89"/>
                    <a:gd name="T8" fmla="*/ 5 w 56"/>
                    <a:gd name="T9" fmla="*/ 38 h 89"/>
                    <a:gd name="T10" fmla="*/ 37 w 56"/>
                    <a:gd name="T11" fmla="*/ 88 h 89"/>
                  </a:gdLst>
                  <a:ahLst/>
                  <a:cxnLst>
                    <a:cxn ang="0">
                      <a:pos x="T0" y="T1"/>
                    </a:cxn>
                    <a:cxn ang="0">
                      <a:pos x="T2" y="T3"/>
                    </a:cxn>
                    <a:cxn ang="0">
                      <a:pos x="T4" y="T5"/>
                    </a:cxn>
                    <a:cxn ang="0">
                      <a:pos x="T6" y="T7"/>
                    </a:cxn>
                    <a:cxn ang="0">
                      <a:pos x="T8" y="T9"/>
                    </a:cxn>
                    <a:cxn ang="0">
                      <a:pos x="T10" y="T11"/>
                    </a:cxn>
                  </a:cxnLst>
                  <a:rect l="0" t="0" r="r" b="b"/>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rgbClr val="FD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2" name="Freeform 9"/>
                <p:cNvSpPr>
                  <a:spLocks/>
                </p:cNvSpPr>
                <p:nvPr/>
              </p:nvSpPr>
              <p:spPr bwMode="auto">
                <a:xfrm>
                  <a:off x="858838" y="495300"/>
                  <a:ext cx="2087563" cy="1373188"/>
                </a:xfrm>
                <a:custGeom>
                  <a:avLst/>
                  <a:gdLst>
                    <a:gd name="T0" fmla="*/ 17 w 218"/>
                    <a:gd name="T1" fmla="*/ 30 h 142"/>
                    <a:gd name="T2" fmla="*/ 0 w 218"/>
                    <a:gd name="T3" fmla="*/ 114 h 142"/>
                    <a:gd name="T4" fmla="*/ 137 w 218"/>
                    <a:gd name="T5" fmla="*/ 142 h 142"/>
                    <a:gd name="T6" fmla="*/ 145 w 218"/>
                    <a:gd name="T7" fmla="*/ 136 h 142"/>
                    <a:gd name="T8" fmla="*/ 159 w 218"/>
                    <a:gd name="T9" fmla="*/ 65 h 142"/>
                    <a:gd name="T10" fmla="*/ 154 w 218"/>
                    <a:gd name="T11" fmla="*/ 58 h 142"/>
                    <a:gd name="T12" fmla="*/ 31 w 218"/>
                    <a:gd name="T13" fmla="*/ 32 h 142"/>
                    <a:gd name="T14" fmla="*/ 54 w 218"/>
                    <a:gd name="T15" fmla="*/ 18 h 142"/>
                    <a:gd name="T16" fmla="*/ 206 w 218"/>
                    <a:gd name="T17" fmla="*/ 49 h 142"/>
                    <a:gd name="T18" fmla="*/ 206 w 218"/>
                    <a:gd name="T19" fmla="*/ 49 h 142"/>
                    <a:gd name="T20" fmla="*/ 216 w 218"/>
                    <a:gd name="T21" fmla="*/ 44 h 142"/>
                    <a:gd name="T22" fmla="*/ 216 w 218"/>
                    <a:gd name="T23" fmla="*/ 44 h 142"/>
                    <a:gd name="T24" fmla="*/ 218 w 218"/>
                    <a:gd name="T25" fmla="*/ 36 h 142"/>
                    <a:gd name="T26" fmla="*/ 57 w 218"/>
                    <a:gd name="T27" fmla="*/ 3 h 142"/>
                    <a:gd name="T28" fmla="*/ 17 w 218"/>
                    <a:gd name="T29" fmla="*/ 3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solidFill>
                  <a:srgbClr val="1D8C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sp>
              <p:nvSpPr>
                <p:cNvPr id="223" name="Freeform 10"/>
                <p:cNvSpPr>
                  <a:spLocks/>
                </p:cNvSpPr>
                <p:nvPr/>
              </p:nvSpPr>
              <p:spPr bwMode="auto">
                <a:xfrm>
                  <a:off x="993775" y="804863"/>
                  <a:ext cx="344488" cy="850900"/>
                </a:xfrm>
                <a:custGeom>
                  <a:avLst/>
                  <a:gdLst>
                    <a:gd name="T0" fmla="*/ 114 w 217"/>
                    <a:gd name="T1" fmla="*/ 536 h 536"/>
                    <a:gd name="T2" fmla="*/ 217 w 217"/>
                    <a:gd name="T3" fmla="*/ 24 h 536"/>
                    <a:gd name="T4" fmla="*/ 102 w 217"/>
                    <a:gd name="T5" fmla="*/ 0 h 536"/>
                    <a:gd name="T6" fmla="*/ 0 w 217"/>
                    <a:gd name="T7" fmla="*/ 512 h 536"/>
                    <a:gd name="T8" fmla="*/ 114 w 217"/>
                    <a:gd name="T9" fmla="*/ 536 h 536"/>
                  </a:gdLst>
                  <a:ahLst/>
                  <a:cxnLst>
                    <a:cxn ang="0">
                      <a:pos x="T0" y="T1"/>
                    </a:cxn>
                    <a:cxn ang="0">
                      <a:pos x="T2" y="T3"/>
                    </a:cxn>
                    <a:cxn ang="0">
                      <a:pos x="T4" y="T5"/>
                    </a:cxn>
                    <a:cxn ang="0">
                      <a:pos x="T6" y="T7"/>
                    </a:cxn>
                    <a:cxn ang="0">
                      <a:pos x="T8" y="T9"/>
                    </a:cxn>
                  </a:cxnLst>
                  <a:rect l="0" t="0" r="r" b="b"/>
                  <a:pathLst>
                    <a:path w="217" h="536">
                      <a:moveTo>
                        <a:pt x="114" y="536"/>
                      </a:moveTo>
                      <a:lnTo>
                        <a:pt x="217" y="24"/>
                      </a:lnTo>
                      <a:lnTo>
                        <a:pt x="102" y="0"/>
                      </a:lnTo>
                      <a:lnTo>
                        <a:pt x="0" y="512"/>
                      </a:lnTo>
                      <a:lnTo>
                        <a:pt x="114" y="536"/>
                      </a:lnTo>
                      <a:close/>
                    </a:path>
                  </a:pathLst>
                </a:custGeom>
                <a:solidFill>
                  <a:srgbClr val="FD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pPr>
                  <a:endParaRPr lang="en-US" sz="1700" dirty="0">
                    <a:solidFill>
                      <a:srgbClr val="7E7E7E"/>
                    </a:solidFill>
                    <a:latin typeface="Calibri Light"/>
                    <a:ea typeface="+mn-ea"/>
                  </a:endParaRPr>
                </a:p>
              </p:txBody>
            </p:sp>
          </p:grpSp>
        </p:grpSp>
      </p:grpSp>
      <p:grpSp>
        <p:nvGrpSpPr>
          <p:cNvPr id="285" name="Group 99"/>
          <p:cNvGrpSpPr/>
          <p:nvPr/>
        </p:nvGrpSpPr>
        <p:grpSpPr>
          <a:xfrm>
            <a:off x="822208" y="1702315"/>
            <a:ext cx="9896109" cy="1089123"/>
            <a:chOff x="1739573" y="511491"/>
            <a:chExt cx="20937538" cy="2305248"/>
          </a:xfrm>
        </p:grpSpPr>
        <p:sp>
          <p:nvSpPr>
            <p:cNvPr id="286" name="TextBox 285"/>
            <p:cNvSpPr txBox="1"/>
            <p:nvPr/>
          </p:nvSpPr>
          <p:spPr>
            <a:xfrm>
              <a:off x="1739573" y="511491"/>
              <a:ext cx="20937538" cy="1563463"/>
            </a:xfrm>
            <a:prstGeom prst="rect">
              <a:avLst/>
            </a:prstGeom>
            <a:noFill/>
          </p:spPr>
          <p:txBody>
            <a:bodyPr wrap="square" rtlCol="0">
              <a:spAutoFit/>
            </a:bodyPr>
            <a:lstStyle/>
            <a:p>
              <a:pPr marL="0" marR="0" lvl="0" indent="0" algn="ctr" defTabSz="863935" eaLnBrk="1" fontAlgn="auto" latinLnBrk="0" hangingPunct="1">
                <a:lnSpc>
                  <a:spcPct val="100000"/>
                </a:lnSpc>
                <a:spcBef>
                  <a:spcPts val="0"/>
                </a:spcBef>
                <a:spcAft>
                  <a:spcPts val="0"/>
                </a:spcAft>
                <a:buClrTx/>
                <a:buSzTx/>
                <a:buFontTx/>
                <a:buNone/>
                <a:tabLst/>
                <a:defRPr/>
              </a:pPr>
              <a:r>
                <a:rPr kumimoji="0" lang="id-ID" sz="4200" b="1" i="0" u="none" strike="noStrike" kern="0" cap="none" spc="0" normalizeH="0" baseline="0" noProof="0" dirty="0" smtClean="0">
                  <a:ln>
                    <a:noFill/>
                  </a:ln>
                  <a:solidFill>
                    <a:srgbClr val="6B6B6B"/>
                  </a:solidFill>
                  <a:effectLst/>
                  <a:uLnTx/>
                  <a:uFillTx/>
                  <a:latin typeface="Lato Regular"/>
                  <a:ea typeface="+mn-ea"/>
                  <a:cs typeface="Lato Regular"/>
                </a:rPr>
                <a:t>MARKETING POINTS</a:t>
              </a:r>
            </a:p>
          </p:txBody>
        </p:sp>
        <p:grpSp>
          <p:nvGrpSpPr>
            <p:cNvPr id="287" name="Group 101"/>
            <p:cNvGrpSpPr/>
            <p:nvPr/>
          </p:nvGrpSpPr>
          <p:grpSpPr>
            <a:xfrm>
              <a:off x="10842089" y="1977406"/>
              <a:ext cx="2738812" cy="73151"/>
              <a:chOff x="1775295" y="2020905"/>
              <a:chExt cx="3631535" cy="45719"/>
            </a:xfrm>
          </p:grpSpPr>
          <p:sp>
            <p:nvSpPr>
              <p:cNvPr id="289" name="Rectangle 105"/>
              <p:cNvSpPr/>
              <p:nvPr/>
            </p:nvSpPr>
            <p:spPr>
              <a:xfrm flipV="1">
                <a:off x="1775295" y="2020905"/>
                <a:ext cx="540354" cy="45719"/>
              </a:xfrm>
              <a:prstGeom prst="rect">
                <a:avLst/>
              </a:prstGeom>
              <a:solidFill>
                <a:srgbClr val="81B94F"/>
              </a:solidFill>
              <a:ln w="6350" cap="flat" cmpd="sng" algn="ctr">
                <a:noFill/>
                <a:prstDash val="solid"/>
                <a:miter lim="800000"/>
              </a:ln>
              <a:effectLst/>
            </p:spPr>
            <p:txBody>
              <a:bodyPr lIns="243797" tIns="121899" rIns="243797" bIns="121899" rtlCol="0" anchor="ctr"/>
              <a:lstStyle/>
              <a:p>
                <a:pPr marL="0" marR="0" lvl="0" indent="0" algn="ctr"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prstClr val="white"/>
                  </a:solidFill>
                  <a:effectLst/>
                  <a:uLnTx/>
                  <a:uFillTx/>
                  <a:latin typeface="Calibri Light"/>
                  <a:ea typeface="+mn-ea"/>
                  <a:cs typeface="+mn-cs"/>
                </a:endParaRPr>
              </a:p>
            </p:txBody>
          </p:sp>
          <p:sp>
            <p:nvSpPr>
              <p:cNvPr id="290" name="Rectangle 106"/>
              <p:cNvSpPr/>
              <p:nvPr/>
            </p:nvSpPr>
            <p:spPr>
              <a:xfrm flipV="1">
                <a:off x="2390858" y="2020905"/>
                <a:ext cx="540354" cy="45719"/>
              </a:xfrm>
              <a:prstGeom prst="rect">
                <a:avLst/>
              </a:prstGeom>
              <a:solidFill>
                <a:srgbClr val="46A4DB"/>
              </a:solidFill>
              <a:ln w="6350" cap="flat" cmpd="sng" algn="ctr">
                <a:noFill/>
                <a:prstDash val="solid"/>
                <a:miter lim="800000"/>
              </a:ln>
              <a:effectLst/>
            </p:spPr>
            <p:txBody>
              <a:bodyPr lIns="243797" tIns="121899" rIns="243797" bIns="121899" rtlCol="0" anchor="ctr"/>
              <a:lstStyle/>
              <a:p>
                <a:pPr marL="0" marR="0" lvl="0" indent="0" algn="ctr"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prstClr val="white"/>
                  </a:solidFill>
                  <a:effectLst/>
                  <a:uLnTx/>
                  <a:uFillTx/>
                  <a:latin typeface="Calibri Light"/>
                  <a:ea typeface="+mn-ea"/>
                  <a:cs typeface="+mn-cs"/>
                </a:endParaRPr>
              </a:p>
            </p:txBody>
          </p:sp>
          <p:sp>
            <p:nvSpPr>
              <p:cNvPr id="291" name="Rectangle 107"/>
              <p:cNvSpPr/>
              <p:nvPr/>
            </p:nvSpPr>
            <p:spPr>
              <a:xfrm flipV="1">
                <a:off x="3025595" y="2020905"/>
                <a:ext cx="540354" cy="45719"/>
              </a:xfrm>
              <a:prstGeom prst="rect">
                <a:avLst/>
              </a:prstGeom>
              <a:solidFill>
                <a:srgbClr val="E5583A"/>
              </a:solidFill>
              <a:ln w="6350" cap="flat" cmpd="sng" algn="ctr">
                <a:noFill/>
                <a:prstDash val="solid"/>
                <a:miter lim="800000"/>
              </a:ln>
              <a:effectLst/>
            </p:spPr>
            <p:txBody>
              <a:bodyPr lIns="243797" tIns="121899" rIns="243797" bIns="121899" rtlCol="0" anchor="ctr"/>
              <a:lstStyle/>
              <a:p>
                <a:pPr marL="0" marR="0" lvl="0" indent="0" algn="ctr"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prstClr val="white"/>
                  </a:solidFill>
                  <a:effectLst/>
                  <a:uLnTx/>
                  <a:uFillTx/>
                  <a:latin typeface="Calibri Light"/>
                  <a:ea typeface="+mn-ea"/>
                  <a:cs typeface="+mn-cs"/>
                </a:endParaRPr>
              </a:p>
            </p:txBody>
          </p:sp>
          <p:sp>
            <p:nvSpPr>
              <p:cNvPr id="292" name="Rectangle 108"/>
              <p:cNvSpPr/>
              <p:nvPr/>
            </p:nvSpPr>
            <p:spPr>
              <a:xfrm flipV="1">
                <a:off x="3641290" y="2020905"/>
                <a:ext cx="540354" cy="45719"/>
              </a:xfrm>
              <a:prstGeom prst="rect">
                <a:avLst/>
              </a:prstGeom>
              <a:solidFill>
                <a:srgbClr val="F9B439"/>
              </a:solidFill>
              <a:ln w="6350" cap="flat" cmpd="sng" algn="ctr">
                <a:noFill/>
                <a:prstDash val="solid"/>
                <a:miter lim="800000"/>
              </a:ln>
              <a:effectLst/>
            </p:spPr>
            <p:txBody>
              <a:bodyPr lIns="243797" tIns="121899" rIns="243797" bIns="121899" rtlCol="0" anchor="ctr"/>
              <a:lstStyle/>
              <a:p>
                <a:pPr marL="0" marR="0" lvl="0" indent="0" algn="ctr"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prstClr val="white"/>
                  </a:solidFill>
                  <a:effectLst/>
                  <a:uLnTx/>
                  <a:uFillTx/>
                  <a:latin typeface="Calibri Light"/>
                  <a:ea typeface="+mn-ea"/>
                  <a:cs typeface="+mn-cs"/>
                </a:endParaRPr>
              </a:p>
            </p:txBody>
          </p:sp>
          <p:sp>
            <p:nvSpPr>
              <p:cNvPr id="293" name="Rectangle 109"/>
              <p:cNvSpPr/>
              <p:nvPr/>
            </p:nvSpPr>
            <p:spPr>
              <a:xfrm flipV="1">
                <a:off x="4256852" y="2020905"/>
                <a:ext cx="540354" cy="45719"/>
              </a:xfrm>
              <a:prstGeom prst="rect">
                <a:avLst/>
              </a:prstGeom>
              <a:solidFill>
                <a:srgbClr val="7C69A8"/>
              </a:solidFill>
              <a:ln w="6350" cap="flat" cmpd="sng" algn="ctr">
                <a:noFill/>
                <a:prstDash val="solid"/>
                <a:miter lim="800000"/>
              </a:ln>
              <a:effectLst/>
            </p:spPr>
            <p:txBody>
              <a:bodyPr lIns="243797" tIns="121899" rIns="243797" bIns="121899" rtlCol="0" anchor="ctr"/>
              <a:lstStyle/>
              <a:p>
                <a:pPr marL="0" marR="0" lvl="0" indent="0" algn="ctr"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prstClr val="white"/>
                  </a:solidFill>
                  <a:effectLst/>
                  <a:uLnTx/>
                  <a:uFillTx/>
                  <a:latin typeface="Calibri Light"/>
                  <a:ea typeface="+mn-ea"/>
                  <a:cs typeface="+mn-cs"/>
                </a:endParaRPr>
              </a:p>
            </p:txBody>
          </p:sp>
          <p:sp>
            <p:nvSpPr>
              <p:cNvPr id="294" name="Rectangle 110"/>
              <p:cNvSpPr/>
              <p:nvPr/>
            </p:nvSpPr>
            <p:spPr>
              <a:xfrm flipV="1">
                <a:off x="4866476" y="2020905"/>
                <a:ext cx="540354" cy="45719"/>
              </a:xfrm>
              <a:prstGeom prst="rect">
                <a:avLst/>
              </a:prstGeom>
              <a:solidFill>
                <a:srgbClr val="404F64"/>
              </a:solidFill>
              <a:ln w="6350" cap="flat" cmpd="sng" algn="ctr">
                <a:noFill/>
                <a:prstDash val="solid"/>
                <a:miter lim="800000"/>
              </a:ln>
              <a:effectLst/>
            </p:spPr>
            <p:txBody>
              <a:bodyPr lIns="243797" tIns="121899" rIns="243797" bIns="121899" rtlCol="0" anchor="ctr"/>
              <a:lstStyle/>
              <a:p>
                <a:pPr marL="0" marR="0" lvl="0" indent="0" algn="ctr" defTabSz="863935"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prstClr val="white"/>
                  </a:solidFill>
                  <a:effectLst/>
                  <a:uLnTx/>
                  <a:uFillTx/>
                  <a:latin typeface="Calibri Light"/>
                  <a:ea typeface="+mn-ea"/>
                  <a:cs typeface="+mn-cs"/>
                </a:endParaRPr>
              </a:p>
            </p:txBody>
          </p:sp>
        </p:grpSp>
        <p:sp>
          <p:nvSpPr>
            <p:cNvPr id="288" name="TextBox 287"/>
            <p:cNvSpPr txBox="1"/>
            <p:nvPr/>
          </p:nvSpPr>
          <p:spPr>
            <a:xfrm>
              <a:off x="1739573" y="2035007"/>
              <a:ext cx="20937538" cy="781732"/>
            </a:xfrm>
            <a:prstGeom prst="rect">
              <a:avLst/>
            </a:prstGeom>
            <a:noFill/>
          </p:spPr>
          <p:txBody>
            <a:bodyPr wrap="square" rtlCol="0">
              <a:spAutoFit/>
            </a:bodyPr>
            <a:lstStyle/>
            <a:p>
              <a:pPr marL="0" marR="0" lvl="0" indent="0" algn="ctr" defTabSz="863935" eaLnBrk="1" fontAlgn="auto" latinLnBrk="0" hangingPunct="1">
                <a:lnSpc>
                  <a:spcPct val="100000"/>
                </a:lnSpc>
                <a:spcBef>
                  <a:spcPts val="0"/>
                </a:spcBef>
                <a:spcAft>
                  <a:spcPts val="0"/>
                </a:spcAft>
                <a:buClrTx/>
                <a:buSzTx/>
                <a:buFontTx/>
                <a:buNone/>
                <a:tabLst/>
                <a:defRPr/>
              </a:pPr>
              <a:r>
                <a:rPr kumimoji="0" lang="id-ID" sz="1800" b="0" i="0" u="none" strike="noStrike" kern="0" cap="none" spc="0" normalizeH="0" baseline="0" noProof="0" dirty="0" smtClean="0">
                  <a:ln>
                    <a:noFill/>
                  </a:ln>
                  <a:solidFill>
                    <a:prstClr val="white">
                      <a:lumMod val="75000"/>
                    </a:prstClr>
                  </a:solidFill>
                  <a:effectLst/>
                  <a:uLnTx/>
                  <a:uFillTx/>
                  <a:latin typeface="Calibri Light"/>
                  <a:ea typeface="+mn-ea"/>
                  <a:cs typeface="Calibri Light"/>
                </a:rPr>
                <a:t>Your great subtitle </a:t>
              </a:r>
              <a:r>
                <a:rPr kumimoji="0" lang="id-ID" sz="1800" b="0" i="0" u="none" strike="noStrike" kern="0" cap="none" spc="0" normalizeH="0" baseline="0" noProof="0" dirty="0" smtClean="0">
                  <a:ln>
                    <a:noFill/>
                  </a:ln>
                  <a:solidFill>
                    <a:srgbClr val="81B94F"/>
                  </a:solidFill>
                  <a:effectLst/>
                  <a:uLnTx/>
                  <a:uFillTx/>
                  <a:latin typeface="Calibri Light"/>
                  <a:ea typeface="+mn-ea"/>
                  <a:cs typeface="Calibri Light"/>
                </a:rPr>
                <a:t>in this line</a:t>
              </a:r>
            </a:p>
          </p:txBody>
        </p:sp>
      </p:grpSp>
    </p:spTree>
    <p:extLst>
      <p:ext uri="{BB962C8B-B14F-4D97-AF65-F5344CB8AC3E}">
        <p14:creationId xmlns:p14="http://schemas.microsoft.com/office/powerpoint/2010/main" val="130616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5"/>
                                        </p:tgtEl>
                                        <p:attrNameLst>
                                          <p:attrName>style.visibility</p:attrName>
                                        </p:attrNameLst>
                                      </p:cBhvr>
                                      <p:to>
                                        <p:strVal val="visible"/>
                                      </p:to>
                                    </p:set>
                                    <p:animEffect transition="in" filter="fade">
                                      <p:cBhvr>
                                        <p:cTn id="7" dur="500"/>
                                        <p:tgtEl>
                                          <p:spTgt spid="285"/>
                                        </p:tgtEl>
                                      </p:cBhvr>
                                    </p:animEffect>
                                    <p:anim calcmode="lin" valueType="num">
                                      <p:cBhvr>
                                        <p:cTn id="8" dur="500" fill="hold"/>
                                        <p:tgtEl>
                                          <p:spTgt spid="285"/>
                                        </p:tgtEl>
                                        <p:attrNameLst>
                                          <p:attrName>ppt_x</p:attrName>
                                        </p:attrNameLst>
                                      </p:cBhvr>
                                      <p:tavLst>
                                        <p:tav tm="0">
                                          <p:val>
                                            <p:strVal val="#ppt_x"/>
                                          </p:val>
                                        </p:tav>
                                        <p:tav tm="100000">
                                          <p:val>
                                            <p:strVal val="#ppt_x"/>
                                          </p:val>
                                        </p:tav>
                                      </p:tavLst>
                                    </p:anim>
                                    <p:anim calcmode="lin" valueType="num">
                                      <p:cBhvr>
                                        <p:cTn id="9" dur="500" fill="hold"/>
                                        <p:tgtEl>
                                          <p:spTgt spid="28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10"/>
                                        </p:tgtEl>
                                        <p:attrNameLst>
                                          <p:attrName>style.visibility</p:attrName>
                                        </p:attrNameLst>
                                      </p:cBhvr>
                                      <p:to>
                                        <p:strVal val="visible"/>
                                      </p:to>
                                    </p:set>
                                    <p:anim calcmode="lin" valueType="num">
                                      <p:cBhvr>
                                        <p:cTn id="13" dur="500" fill="hold"/>
                                        <p:tgtEl>
                                          <p:spTgt spid="210"/>
                                        </p:tgtEl>
                                        <p:attrNameLst>
                                          <p:attrName>ppt_w</p:attrName>
                                        </p:attrNameLst>
                                      </p:cBhvr>
                                      <p:tavLst>
                                        <p:tav tm="0">
                                          <p:val>
                                            <p:fltVal val="0"/>
                                          </p:val>
                                        </p:tav>
                                        <p:tav tm="100000">
                                          <p:val>
                                            <p:strVal val="#ppt_w"/>
                                          </p:val>
                                        </p:tav>
                                      </p:tavLst>
                                    </p:anim>
                                    <p:anim calcmode="lin" valueType="num">
                                      <p:cBhvr>
                                        <p:cTn id="14" dur="500" fill="hold"/>
                                        <p:tgtEl>
                                          <p:spTgt spid="210"/>
                                        </p:tgtEl>
                                        <p:attrNameLst>
                                          <p:attrName>ppt_h</p:attrName>
                                        </p:attrNameLst>
                                      </p:cBhvr>
                                      <p:tavLst>
                                        <p:tav tm="0">
                                          <p:val>
                                            <p:fltVal val="0"/>
                                          </p:val>
                                        </p:tav>
                                        <p:tav tm="100000">
                                          <p:val>
                                            <p:strVal val="#ppt_h"/>
                                          </p:val>
                                        </p:tav>
                                      </p:tavLst>
                                    </p:anim>
                                    <p:animEffect transition="in" filter="fade">
                                      <p:cBhvr>
                                        <p:cTn id="15" dur="500"/>
                                        <p:tgtEl>
                                          <p:spTgt spid="21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4"/>
                                        </p:tgtEl>
                                        <p:attrNameLst>
                                          <p:attrName>style.visibility</p:attrName>
                                        </p:attrNameLst>
                                      </p:cBhvr>
                                      <p:to>
                                        <p:strVal val="visible"/>
                                      </p:to>
                                    </p:set>
                                    <p:anim calcmode="lin" valueType="num">
                                      <p:cBhvr>
                                        <p:cTn id="19" dur="500" fill="hold"/>
                                        <p:tgtEl>
                                          <p:spTgt spid="194"/>
                                        </p:tgtEl>
                                        <p:attrNameLst>
                                          <p:attrName>ppt_w</p:attrName>
                                        </p:attrNameLst>
                                      </p:cBhvr>
                                      <p:tavLst>
                                        <p:tav tm="0">
                                          <p:val>
                                            <p:fltVal val="0"/>
                                          </p:val>
                                        </p:tav>
                                        <p:tav tm="100000">
                                          <p:val>
                                            <p:strVal val="#ppt_w"/>
                                          </p:val>
                                        </p:tav>
                                      </p:tavLst>
                                    </p:anim>
                                    <p:anim calcmode="lin" valueType="num">
                                      <p:cBhvr>
                                        <p:cTn id="20" dur="500" fill="hold"/>
                                        <p:tgtEl>
                                          <p:spTgt spid="194"/>
                                        </p:tgtEl>
                                        <p:attrNameLst>
                                          <p:attrName>ppt_h</p:attrName>
                                        </p:attrNameLst>
                                      </p:cBhvr>
                                      <p:tavLst>
                                        <p:tav tm="0">
                                          <p:val>
                                            <p:fltVal val="0"/>
                                          </p:val>
                                        </p:tav>
                                        <p:tav tm="100000">
                                          <p:val>
                                            <p:strVal val="#ppt_h"/>
                                          </p:val>
                                        </p:tav>
                                      </p:tavLst>
                                    </p:anim>
                                    <p:animEffect transition="in" filter="fade">
                                      <p:cBhvr>
                                        <p:cTn id="21" dur="500"/>
                                        <p:tgtEl>
                                          <p:spTgt spid="19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08"/>
                                        </p:tgtEl>
                                        <p:attrNameLst>
                                          <p:attrName>style.visibility</p:attrName>
                                        </p:attrNameLst>
                                      </p:cBhvr>
                                      <p:to>
                                        <p:strVal val="visible"/>
                                      </p:to>
                                    </p:set>
                                    <p:anim calcmode="lin" valueType="num">
                                      <p:cBhvr>
                                        <p:cTn id="24" dur="500" fill="hold"/>
                                        <p:tgtEl>
                                          <p:spTgt spid="208"/>
                                        </p:tgtEl>
                                        <p:attrNameLst>
                                          <p:attrName>ppt_w</p:attrName>
                                        </p:attrNameLst>
                                      </p:cBhvr>
                                      <p:tavLst>
                                        <p:tav tm="0">
                                          <p:val>
                                            <p:fltVal val="0"/>
                                          </p:val>
                                        </p:tav>
                                        <p:tav tm="100000">
                                          <p:val>
                                            <p:strVal val="#ppt_w"/>
                                          </p:val>
                                        </p:tav>
                                      </p:tavLst>
                                    </p:anim>
                                    <p:anim calcmode="lin" valueType="num">
                                      <p:cBhvr>
                                        <p:cTn id="25" dur="500" fill="hold"/>
                                        <p:tgtEl>
                                          <p:spTgt spid="208"/>
                                        </p:tgtEl>
                                        <p:attrNameLst>
                                          <p:attrName>ppt_h</p:attrName>
                                        </p:attrNameLst>
                                      </p:cBhvr>
                                      <p:tavLst>
                                        <p:tav tm="0">
                                          <p:val>
                                            <p:fltVal val="0"/>
                                          </p:val>
                                        </p:tav>
                                        <p:tav tm="100000">
                                          <p:val>
                                            <p:strVal val="#ppt_h"/>
                                          </p:val>
                                        </p:tav>
                                      </p:tavLst>
                                    </p:anim>
                                    <p:animEffect transition="in" filter="fade">
                                      <p:cBhvr>
                                        <p:cTn id="26" dur="500"/>
                                        <p:tgtEl>
                                          <p:spTgt spid="20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00"/>
                                        </p:tgtEl>
                                        <p:attrNameLst>
                                          <p:attrName>style.visibility</p:attrName>
                                        </p:attrNameLst>
                                      </p:cBhvr>
                                      <p:to>
                                        <p:strVal val="visible"/>
                                      </p:to>
                                    </p:set>
                                    <p:anim calcmode="lin" valueType="num">
                                      <p:cBhvr>
                                        <p:cTn id="29" dur="500" fill="hold"/>
                                        <p:tgtEl>
                                          <p:spTgt spid="200"/>
                                        </p:tgtEl>
                                        <p:attrNameLst>
                                          <p:attrName>ppt_w</p:attrName>
                                        </p:attrNameLst>
                                      </p:cBhvr>
                                      <p:tavLst>
                                        <p:tav tm="0">
                                          <p:val>
                                            <p:fltVal val="0"/>
                                          </p:val>
                                        </p:tav>
                                        <p:tav tm="100000">
                                          <p:val>
                                            <p:strVal val="#ppt_w"/>
                                          </p:val>
                                        </p:tav>
                                      </p:tavLst>
                                    </p:anim>
                                    <p:anim calcmode="lin" valueType="num">
                                      <p:cBhvr>
                                        <p:cTn id="30" dur="500" fill="hold"/>
                                        <p:tgtEl>
                                          <p:spTgt spid="200"/>
                                        </p:tgtEl>
                                        <p:attrNameLst>
                                          <p:attrName>ppt_h</p:attrName>
                                        </p:attrNameLst>
                                      </p:cBhvr>
                                      <p:tavLst>
                                        <p:tav tm="0">
                                          <p:val>
                                            <p:fltVal val="0"/>
                                          </p:val>
                                        </p:tav>
                                        <p:tav tm="100000">
                                          <p:val>
                                            <p:strVal val="#ppt_h"/>
                                          </p:val>
                                        </p:tav>
                                      </p:tavLst>
                                    </p:anim>
                                    <p:animEffect transition="in" filter="fade">
                                      <p:cBhvr>
                                        <p:cTn id="31" dur="500"/>
                                        <p:tgtEl>
                                          <p:spTgt spid="20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01"/>
                                        </p:tgtEl>
                                        <p:attrNameLst>
                                          <p:attrName>style.visibility</p:attrName>
                                        </p:attrNameLst>
                                      </p:cBhvr>
                                      <p:to>
                                        <p:strVal val="visible"/>
                                      </p:to>
                                    </p:set>
                                    <p:anim calcmode="lin" valueType="num">
                                      <p:cBhvr>
                                        <p:cTn id="34" dur="500" fill="hold"/>
                                        <p:tgtEl>
                                          <p:spTgt spid="201"/>
                                        </p:tgtEl>
                                        <p:attrNameLst>
                                          <p:attrName>ppt_w</p:attrName>
                                        </p:attrNameLst>
                                      </p:cBhvr>
                                      <p:tavLst>
                                        <p:tav tm="0">
                                          <p:val>
                                            <p:fltVal val="0"/>
                                          </p:val>
                                        </p:tav>
                                        <p:tav tm="100000">
                                          <p:val>
                                            <p:strVal val="#ppt_w"/>
                                          </p:val>
                                        </p:tav>
                                      </p:tavLst>
                                    </p:anim>
                                    <p:anim calcmode="lin" valueType="num">
                                      <p:cBhvr>
                                        <p:cTn id="35" dur="500" fill="hold"/>
                                        <p:tgtEl>
                                          <p:spTgt spid="201"/>
                                        </p:tgtEl>
                                        <p:attrNameLst>
                                          <p:attrName>ppt_h</p:attrName>
                                        </p:attrNameLst>
                                      </p:cBhvr>
                                      <p:tavLst>
                                        <p:tav tm="0">
                                          <p:val>
                                            <p:fltVal val="0"/>
                                          </p:val>
                                        </p:tav>
                                        <p:tav tm="100000">
                                          <p:val>
                                            <p:strVal val="#ppt_h"/>
                                          </p:val>
                                        </p:tav>
                                      </p:tavLst>
                                    </p:anim>
                                    <p:animEffect transition="in" filter="fade">
                                      <p:cBhvr>
                                        <p:cTn id="36" dur="500"/>
                                        <p:tgtEl>
                                          <p:spTgt spid="201"/>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98"/>
                                        </p:tgtEl>
                                        <p:attrNameLst>
                                          <p:attrName>style.visibility</p:attrName>
                                        </p:attrNameLst>
                                      </p:cBhvr>
                                      <p:to>
                                        <p:strVal val="visible"/>
                                      </p:to>
                                    </p:set>
                                    <p:anim calcmode="lin" valueType="num">
                                      <p:cBhvr>
                                        <p:cTn id="40" dur="500" fill="hold"/>
                                        <p:tgtEl>
                                          <p:spTgt spid="198"/>
                                        </p:tgtEl>
                                        <p:attrNameLst>
                                          <p:attrName>ppt_w</p:attrName>
                                        </p:attrNameLst>
                                      </p:cBhvr>
                                      <p:tavLst>
                                        <p:tav tm="0">
                                          <p:val>
                                            <p:fltVal val="0"/>
                                          </p:val>
                                        </p:tav>
                                        <p:tav tm="100000">
                                          <p:val>
                                            <p:strVal val="#ppt_w"/>
                                          </p:val>
                                        </p:tav>
                                      </p:tavLst>
                                    </p:anim>
                                    <p:anim calcmode="lin" valueType="num">
                                      <p:cBhvr>
                                        <p:cTn id="41" dur="500" fill="hold"/>
                                        <p:tgtEl>
                                          <p:spTgt spid="198"/>
                                        </p:tgtEl>
                                        <p:attrNameLst>
                                          <p:attrName>ppt_h</p:attrName>
                                        </p:attrNameLst>
                                      </p:cBhvr>
                                      <p:tavLst>
                                        <p:tav tm="0">
                                          <p:val>
                                            <p:fltVal val="0"/>
                                          </p:val>
                                        </p:tav>
                                        <p:tav tm="100000">
                                          <p:val>
                                            <p:strVal val="#ppt_h"/>
                                          </p:val>
                                        </p:tav>
                                      </p:tavLst>
                                    </p:anim>
                                    <p:animEffect transition="in" filter="fade">
                                      <p:cBhvr>
                                        <p:cTn id="42" dur="500"/>
                                        <p:tgtEl>
                                          <p:spTgt spid="19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09"/>
                                        </p:tgtEl>
                                        <p:attrNameLst>
                                          <p:attrName>style.visibility</p:attrName>
                                        </p:attrNameLst>
                                      </p:cBhvr>
                                      <p:to>
                                        <p:strVal val="visible"/>
                                      </p:to>
                                    </p:set>
                                    <p:anim calcmode="lin" valueType="num">
                                      <p:cBhvr>
                                        <p:cTn id="45" dur="500" fill="hold"/>
                                        <p:tgtEl>
                                          <p:spTgt spid="209"/>
                                        </p:tgtEl>
                                        <p:attrNameLst>
                                          <p:attrName>ppt_w</p:attrName>
                                        </p:attrNameLst>
                                      </p:cBhvr>
                                      <p:tavLst>
                                        <p:tav tm="0">
                                          <p:val>
                                            <p:fltVal val="0"/>
                                          </p:val>
                                        </p:tav>
                                        <p:tav tm="100000">
                                          <p:val>
                                            <p:strVal val="#ppt_w"/>
                                          </p:val>
                                        </p:tav>
                                      </p:tavLst>
                                    </p:anim>
                                    <p:anim calcmode="lin" valueType="num">
                                      <p:cBhvr>
                                        <p:cTn id="46" dur="500" fill="hold"/>
                                        <p:tgtEl>
                                          <p:spTgt spid="209"/>
                                        </p:tgtEl>
                                        <p:attrNameLst>
                                          <p:attrName>ppt_h</p:attrName>
                                        </p:attrNameLst>
                                      </p:cBhvr>
                                      <p:tavLst>
                                        <p:tav tm="0">
                                          <p:val>
                                            <p:fltVal val="0"/>
                                          </p:val>
                                        </p:tav>
                                        <p:tav tm="100000">
                                          <p:val>
                                            <p:strVal val="#ppt_h"/>
                                          </p:val>
                                        </p:tav>
                                      </p:tavLst>
                                    </p:anim>
                                    <p:animEffect transition="in" filter="fade">
                                      <p:cBhvr>
                                        <p:cTn id="47" dur="500"/>
                                        <p:tgtEl>
                                          <p:spTgt spid="20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02"/>
                                        </p:tgtEl>
                                        <p:attrNameLst>
                                          <p:attrName>style.visibility</p:attrName>
                                        </p:attrNameLst>
                                      </p:cBhvr>
                                      <p:to>
                                        <p:strVal val="visible"/>
                                      </p:to>
                                    </p:set>
                                    <p:anim calcmode="lin" valueType="num">
                                      <p:cBhvr>
                                        <p:cTn id="50" dur="500" fill="hold"/>
                                        <p:tgtEl>
                                          <p:spTgt spid="202"/>
                                        </p:tgtEl>
                                        <p:attrNameLst>
                                          <p:attrName>ppt_w</p:attrName>
                                        </p:attrNameLst>
                                      </p:cBhvr>
                                      <p:tavLst>
                                        <p:tav tm="0">
                                          <p:val>
                                            <p:fltVal val="0"/>
                                          </p:val>
                                        </p:tav>
                                        <p:tav tm="100000">
                                          <p:val>
                                            <p:strVal val="#ppt_w"/>
                                          </p:val>
                                        </p:tav>
                                      </p:tavLst>
                                    </p:anim>
                                    <p:anim calcmode="lin" valueType="num">
                                      <p:cBhvr>
                                        <p:cTn id="51" dur="500" fill="hold"/>
                                        <p:tgtEl>
                                          <p:spTgt spid="202"/>
                                        </p:tgtEl>
                                        <p:attrNameLst>
                                          <p:attrName>ppt_h</p:attrName>
                                        </p:attrNameLst>
                                      </p:cBhvr>
                                      <p:tavLst>
                                        <p:tav tm="0">
                                          <p:val>
                                            <p:fltVal val="0"/>
                                          </p:val>
                                        </p:tav>
                                        <p:tav tm="100000">
                                          <p:val>
                                            <p:strVal val="#ppt_h"/>
                                          </p:val>
                                        </p:tav>
                                      </p:tavLst>
                                    </p:anim>
                                    <p:animEffect transition="in" filter="fade">
                                      <p:cBhvr>
                                        <p:cTn id="52" dur="500"/>
                                        <p:tgtEl>
                                          <p:spTgt spid="202"/>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03"/>
                                        </p:tgtEl>
                                        <p:attrNameLst>
                                          <p:attrName>style.visibility</p:attrName>
                                        </p:attrNameLst>
                                      </p:cBhvr>
                                      <p:to>
                                        <p:strVal val="visible"/>
                                      </p:to>
                                    </p:set>
                                    <p:anim calcmode="lin" valueType="num">
                                      <p:cBhvr>
                                        <p:cTn id="55" dur="500" fill="hold"/>
                                        <p:tgtEl>
                                          <p:spTgt spid="203"/>
                                        </p:tgtEl>
                                        <p:attrNameLst>
                                          <p:attrName>ppt_w</p:attrName>
                                        </p:attrNameLst>
                                      </p:cBhvr>
                                      <p:tavLst>
                                        <p:tav tm="0">
                                          <p:val>
                                            <p:fltVal val="0"/>
                                          </p:val>
                                        </p:tav>
                                        <p:tav tm="100000">
                                          <p:val>
                                            <p:strVal val="#ppt_w"/>
                                          </p:val>
                                        </p:tav>
                                      </p:tavLst>
                                    </p:anim>
                                    <p:anim calcmode="lin" valueType="num">
                                      <p:cBhvr>
                                        <p:cTn id="56" dur="500" fill="hold"/>
                                        <p:tgtEl>
                                          <p:spTgt spid="203"/>
                                        </p:tgtEl>
                                        <p:attrNameLst>
                                          <p:attrName>ppt_h</p:attrName>
                                        </p:attrNameLst>
                                      </p:cBhvr>
                                      <p:tavLst>
                                        <p:tav tm="0">
                                          <p:val>
                                            <p:fltVal val="0"/>
                                          </p:val>
                                        </p:tav>
                                        <p:tav tm="100000">
                                          <p:val>
                                            <p:strVal val="#ppt_h"/>
                                          </p:val>
                                        </p:tav>
                                      </p:tavLst>
                                    </p:anim>
                                    <p:animEffect transition="in" filter="fade">
                                      <p:cBhvr>
                                        <p:cTn id="57" dur="500"/>
                                        <p:tgtEl>
                                          <p:spTgt spid="203"/>
                                        </p:tgtEl>
                                      </p:cBhvr>
                                    </p:animEffect>
                                  </p:childTnLst>
                                </p:cTn>
                              </p:par>
                            </p:childTnLst>
                          </p:cTn>
                        </p:par>
                        <p:par>
                          <p:cTn id="58" fill="hold">
                            <p:stCondLst>
                              <p:cond delay="2000"/>
                            </p:stCondLst>
                            <p:childTnLst>
                              <p:par>
                                <p:cTn id="59" presetID="53" presetClass="entr" presetSubtype="16" fill="hold" grpId="0" nodeType="afterEffect">
                                  <p:stCondLst>
                                    <p:cond delay="0"/>
                                  </p:stCondLst>
                                  <p:childTnLst>
                                    <p:set>
                                      <p:cBhvr>
                                        <p:cTn id="60" dur="1" fill="hold">
                                          <p:stCondLst>
                                            <p:cond delay="0"/>
                                          </p:stCondLst>
                                        </p:cTn>
                                        <p:tgtEl>
                                          <p:spTgt spid="199"/>
                                        </p:tgtEl>
                                        <p:attrNameLst>
                                          <p:attrName>style.visibility</p:attrName>
                                        </p:attrNameLst>
                                      </p:cBhvr>
                                      <p:to>
                                        <p:strVal val="visible"/>
                                      </p:to>
                                    </p:set>
                                    <p:anim calcmode="lin" valueType="num">
                                      <p:cBhvr>
                                        <p:cTn id="61" dur="500" fill="hold"/>
                                        <p:tgtEl>
                                          <p:spTgt spid="199"/>
                                        </p:tgtEl>
                                        <p:attrNameLst>
                                          <p:attrName>ppt_w</p:attrName>
                                        </p:attrNameLst>
                                      </p:cBhvr>
                                      <p:tavLst>
                                        <p:tav tm="0">
                                          <p:val>
                                            <p:fltVal val="0"/>
                                          </p:val>
                                        </p:tav>
                                        <p:tav tm="100000">
                                          <p:val>
                                            <p:strVal val="#ppt_w"/>
                                          </p:val>
                                        </p:tav>
                                      </p:tavLst>
                                    </p:anim>
                                    <p:anim calcmode="lin" valueType="num">
                                      <p:cBhvr>
                                        <p:cTn id="62" dur="500" fill="hold"/>
                                        <p:tgtEl>
                                          <p:spTgt spid="199"/>
                                        </p:tgtEl>
                                        <p:attrNameLst>
                                          <p:attrName>ppt_h</p:attrName>
                                        </p:attrNameLst>
                                      </p:cBhvr>
                                      <p:tavLst>
                                        <p:tav tm="0">
                                          <p:val>
                                            <p:fltVal val="0"/>
                                          </p:val>
                                        </p:tav>
                                        <p:tav tm="100000">
                                          <p:val>
                                            <p:strVal val="#ppt_h"/>
                                          </p:val>
                                        </p:tav>
                                      </p:tavLst>
                                    </p:anim>
                                    <p:animEffect transition="in" filter="fade">
                                      <p:cBhvr>
                                        <p:cTn id="63" dur="500"/>
                                        <p:tgtEl>
                                          <p:spTgt spid="19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07"/>
                                        </p:tgtEl>
                                        <p:attrNameLst>
                                          <p:attrName>style.visibility</p:attrName>
                                        </p:attrNameLst>
                                      </p:cBhvr>
                                      <p:to>
                                        <p:strVal val="visible"/>
                                      </p:to>
                                    </p:set>
                                    <p:anim calcmode="lin" valueType="num">
                                      <p:cBhvr>
                                        <p:cTn id="66" dur="500" fill="hold"/>
                                        <p:tgtEl>
                                          <p:spTgt spid="207"/>
                                        </p:tgtEl>
                                        <p:attrNameLst>
                                          <p:attrName>ppt_w</p:attrName>
                                        </p:attrNameLst>
                                      </p:cBhvr>
                                      <p:tavLst>
                                        <p:tav tm="0">
                                          <p:val>
                                            <p:fltVal val="0"/>
                                          </p:val>
                                        </p:tav>
                                        <p:tav tm="100000">
                                          <p:val>
                                            <p:strVal val="#ppt_w"/>
                                          </p:val>
                                        </p:tav>
                                      </p:tavLst>
                                    </p:anim>
                                    <p:anim calcmode="lin" valueType="num">
                                      <p:cBhvr>
                                        <p:cTn id="67" dur="500" fill="hold"/>
                                        <p:tgtEl>
                                          <p:spTgt spid="207"/>
                                        </p:tgtEl>
                                        <p:attrNameLst>
                                          <p:attrName>ppt_h</p:attrName>
                                        </p:attrNameLst>
                                      </p:cBhvr>
                                      <p:tavLst>
                                        <p:tav tm="0">
                                          <p:val>
                                            <p:fltVal val="0"/>
                                          </p:val>
                                        </p:tav>
                                        <p:tav tm="100000">
                                          <p:val>
                                            <p:strVal val="#ppt_h"/>
                                          </p:val>
                                        </p:tav>
                                      </p:tavLst>
                                    </p:anim>
                                    <p:animEffect transition="in" filter="fade">
                                      <p:cBhvr>
                                        <p:cTn id="68" dur="500"/>
                                        <p:tgtEl>
                                          <p:spTgt spid="207"/>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04"/>
                                        </p:tgtEl>
                                        <p:attrNameLst>
                                          <p:attrName>style.visibility</p:attrName>
                                        </p:attrNameLst>
                                      </p:cBhvr>
                                      <p:to>
                                        <p:strVal val="visible"/>
                                      </p:to>
                                    </p:set>
                                    <p:anim calcmode="lin" valueType="num">
                                      <p:cBhvr>
                                        <p:cTn id="71" dur="500" fill="hold"/>
                                        <p:tgtEl>
                                          <p:spTgt spid="204"/>
                                        </p:tgtEl>
                                        <p:attrNameLst>
                                          <p:attrName>ppt_w</p:attrName>
                                        </p:attrNameLst>
                                      </p:cBhvr>
                                      <p:tavLst>
                                        <p:tav tm="0">
                                          <p:val>
                                            <p:fltVal val="0"/>
                                          </p:val>
                                        </p:tav>
                                        <p:tav tm="100000">
                                          <p:val>
                                            <p:strVal val="#ppt_w"/>
                                          </p:val>
                                        </p:tav>
                                      </p:tavLst>
                                    </p:anim>
                                    <p:anim calcmode="lin" valueType="num">
                                      <p:cBhvr>
                                        <p:cTn id="72" dur="500" fill="hold"/>
                                        <p:tgtEl>
                                          <p:spTgt spid="204"/>
                                        </p:tgtEl>
                                        <p:attrNameLst>
                                          <p:attrName>ppt_h</p:attrName>
                                        </p:attrNameLst>
                                      </p:cBhvr>
                                      <p:tavLst>
                                        <p:tav tm="0">
                                          <p:val>
                                            <p:fltVal val="0"/>
                                          </p:val>
                                        </p:tav>
                                        <p:tav tm="100000">
                                          <p:val>
                                            <p:strVal val="#ppt_h"/>
                                          </p:val>
                                        </p:tav>
                                      </p:tavLst>
                                    </p:anim>
                                    <p:animEffect transition="in" filter="fade">
                                      <p:cBhvr>
                                        <p:cTn id="73" dur="500"/>
                                        <p:tgtEl>
                                          <p:spTgt spid="20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05"/>
                                        </p:tgtEl>
                                        <p:attrNameLst>
                                          <p:attrName>style.visibility</p:attrName>
                                        </p:attrNameLst>
                                      </p:cBhvr>
                                      <p:to>
                                        <p:strVal val="visible"/>
                                      </p:to>
                                    </p:set>
                                    <p:anim calcmode="lin" valueType="num">
                                      <p:cBhvr>
                                        <p:cTn id="76" dur="500" fill="hold"/>
                                        <p:tgtEl>
                                          <p:spTgt spid="205"/>
                                        </p:tgtEl>
                                        <p:attrNameLst>
                                          <p:attrName>ppt_w</p:attrName>
                                        </p:attrNameLst>
                                      </p:cBhvr>
                                      <p:tavLst>
                                        <p:tav tm="0">
                                          <p:val>
                                            <p:fltVal val="0"/>
                                          </p:val>
                                        </p:tav>
                                        <p:tav tm="100000">
                                          <p:val>
                                            <p:strVal val="#ppt_w"/>
                                          </p:val>
                                        </p:tav>
                                      </p:tavLst>
                                    </p:anim>
                                    <p:anim calcmode="lin" valueType="num">
                                      <p:cBhvr>
                                        <p:cTn id="77" dur="500" fill="hold"/>
                                        <p:tgtEl>
                                          <p:spTgt spid="205"/>
                                        </p:tgtEl>
                                        <p:attrNameLst>
                                          <p:attrName>ppt_h</p:attrName>
                                        </p:attrNameLst>
                                      </p:cBhvr>
                                      <p:tavLst>
                                        <p:tav tm="0">
                                          <p:val>
                                            <p:fltVal val="0"/>
                                          </p:val>
                                        </p:tav>
                                        <p:tav tm="100000">
                                          <p:val>
                                            <p:strVal val="#ppt_h"/>
                                          </p:val>
                                        </p:tav>
                                      </p:tavLst>
                                    </p:anim>
                                    <p:animEffect transition="in" filter="fade">
                                      <p:cBhvr>
                                        <p:cTn id="78" dur="500"/>
                                        <p:tgtEl>
                                          <p:spTgt spid="205"/>
                                        </p:tgtEl>
                                      </p:cBhvr>
                                    </p:animEffect>
                                  </p:childTnLst>
                                </p:cTn>
                              </p:par>
                            </p:childTnLst>
                          </p:cTn>
                        </p:par>
                        <p:par>
                          <p:cTn id="79" fill="hold">
                            <p:stCondLst>
                              <p:cond delay="2500"/>
                            </p:stCondLst>
                            <p:childTnLst>
                              <p:par>
                                <p:cTn id="80" presetID="53" presetClass="entr" presetSubtype="16" fill="hold" grpId="0" nodeType="afterEffect">
                                  <p:stCondLst>
                                    <p:cond delay="0"/>
                                  </p:stCondLst>
                                  <p:childTnLst>
                                    <p:set>
                                      <p:cBhvr>
                                        <p:cTn id="81" dur="1" fill="hold">
                                          <p:stCondLst>
                                            <p:cond delay="0"/>
                                          </p:stCondLst>
                                        </p:cTn>
                                        <p:tgtEl>
                                          <p:spTgt spid="197"/>
                                        </p:tgtEl>
                                        <p:attrNameLst>
                                          <p:attrName>style.visibility</p:attrName>
                                        </p:attrNameLst>
                                      </p:cBhvr>
                                      <p:to>
                                        <p:strVal val="visible"/>
                                      </p:to>
                                    </p:set>
                                    <p:anim calcmode="lin" valueType="num">
                                      <p:cBhvr>
                                        <p:cTn id="82" dur="500" fill="hold"/>
                                        <p:tgtEl>
                                          <p:spTgt spid="197"/>
                                        </p:tgtEl>
                                        <p:attrNameLst>
                                          <p:attrName>ppt_w</p:attrName>
                                        </p:attrNameLst>
                                      </p:cBhvr>
                                      <p:tavLst>
                                        <p:tav tm="0">
                                          <p:val>
                                            <p:fltVal val="0"/>
                                          </p:val>
                                        </p:tav>
                                        <p:tav tm="100000">
                                          <p:val>
                                            <p:strVal val="#ppt_w"/>
                                          </p:val>
                                        </p:tav>
                                      </p:tavLst>
                                    </p:anim>
                                    <p:anim calcmode="lin" valueType="num">
                                      <p:cBhvr>
                                        <p:cTn id="83" dur="500" fill="hold"/>
                                        <p:tgtEl>
                                          <p:spTgt spid="197"/>
                                        </p:tgtEl>
                                        <p:attrNameLst>
                                          <p:attrName>ppt_h</p:attrName>
                                        </p:attrNameLst>
                                      </p:cBhvr>
                                      <p:tavLst>
                                        <p:tav tm="0">
                                          <p:val>
                                            <p:fltVal val="0"/>
                                          </p:val>
                                        </p:tav>
                                        <p:tav tm="100000">
                                          <p:val>
                                            <p:strVal val="#ppt_h"/>
                                          </p:val>
                                        </p:tav>
                                      </p:tavLst>
                                    </p:anim>
                                    <p:animEffect transition="in" filter="fade">
                                      <p:cBhvr>
                                        <p:cTn id="84" dur="500"/>
                                        <p:tgtEl>
                                          <p:spTgt spid="19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06"/>
                                        </p:tgtEl>
                                        <p:attrNameLst>
                                          <p:attrName>style.visibility</p:attrName>
                                        </p:attrNameLst>
                                      </p:cBhvr>
                                      <p:to>
                                        <p:strVal val="visible"/>
                                      </p:to>
                                    </p:set>
                                    <p:anim calcmode="lin" valueType="num">
                                      <p:cBhvr>
                                        <p:cTn id="87" dur="500" fill="hold"/>
                                        <p:tgtEl>
                                          <p:spTgt spid="206"/>
                                        </p:tgtEl>
                                        <p:attrNameLst>
                                          <p:attrName>ppt_w</p:attrName>
                                        </p:attrNameLst>
                                      </p:cBhvr>
                                      <p:tavLst>
                                        <p:tav tm="0">
                                          <p:val>
                                            <p:fltVal val="0"/>
                                          </p:val>
                                        </p:tav>
                                        <p:tav tm="100000">
                                          <p:val>
                                            <p:strVal val="#ppt_w"/>
                                          </p:val>
                                        </p:tav>
                                      </p:tavLst>
                                    </p:anim>
                                    <p:anim calcmode="lin" valueType="num">
                                      <p:cBhvr>
                                        <p:cTn id="88" dur="500" fill="hold"/>
                                        <p:tgtEl>
                                          <p:spTgt spid="206"/>
                                        </p:tgtEl>
                                        <p:attrNameLst>
                                          <p:attrName>ppt_h</p:attrName>
                                        </p:attrNameLst>
                                      </p:cBhvr>
                                      <p:tavLst>
                                        <p:tav tm="0">
                                          <p:val>
                                            <p:fltVal val="0"/>
                                          </p:val>
                                        </p:tav>
                                        <p:tav tm="100000">
                                          <p:val>
                                            <p:strVal val="#ppt_h"/>
                                          </p:val>
                                        </p:tav>
                                      </p:tavLst>
                                    </p:anim>
                                    <p:animEffect transition="in" filter="fade">
                                      <p:cBhvr>
                                        <p:cTn id="89" dur="500"/>
                                        <p:tgtEl>
                                          <p:spTgt spid="206"/>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95"/>
                                        </p:tgtEl>
                                        <p:attrNameLst>
                                          <p:attrName>style.visibility</p:attrName>
                                        </p:attrNameLst>
                                      </p:cBhvr>
                                      <p:to>
                                        <p:strVal val="visible"/>
                                      </p:to>
                                    </p:set>
                                    <p:anim calcmode="lin" valueType="num">
                                      <p:cBhvr>
                                        <p:cTn id="92" dur="500" fill="hold"/>
                                        <p:tgtEl>
                                          <p:spTgt spid="195"/>
                                        </p:tgtEl>
                                        <p:attrNameLst>
                                          <p:attrName>ppt_w</p:attrName>
                                        </p:attrNameLst>
                                      </p:cBhvr>
                                      <p:tavLst>
                                        <p:tav tm="0">
                                          <p:val>
                                            <p:fltVal val="0"/>
                                          </p:val>
                                        </p:tav>
                                        <p:tav tm="100000">
                                          <p:val>
                                            <p:strVal val="#ppt_w"/>
                                          </p:val>
                                        </p:tav>
                                      </p:tavLst>
                                    </p:anim>
                                    <p:anim calcmode="lin" valueType="num">
                                      <p:cBhvr>
                                        <p:cTn id="93" dur="500" fill="hold"/>
                                        <p:tgtEl>
                                          <p:spTgt spid="195"/>
                                        </p:tgtEl>
                                        <p:attrNameLst>
                                          <p:attrName>ppt_h</p:attrName>
                                        </p:attrNameLst>
                                      </p:cBhvr>
                                      <p:tavLst>
                                        <p:tav tm="0">
                                          <p:val>
                                            <p:fltVal val="0"/>
                                          </p:val>
                                        </p:tav>
                                        <p:tav tm="100000">
                                          <p:val>
                                            <p:strVal val="#ppt_h"/>
                                          </p:val>
                                        </p:tav>
                                      </p:tavLst>
                                    </p:anim>
                                    <p:animEffect transition="in" filter="fade">
                                      <p:cBhvr>
                                        <p:cTn id="94" dur="500"/>
                                        <p:tgtEl>
                                          <p:spTgt spid="195"/>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96"/>
                                        </p:tgtEl>
                                        <p:attrNameLst>
                                          <p:attrName>style.visibility</p:attrName>
                                        </p:attrNameLst>
                                      </p:cBhvr>
                                      <p:to>
                                        <p:strVal val="visible"/>
                                      </p:to>
                                    </p:set>
                                    <p:anim calcmode="lin" valueType="num">
                                      <p:cBhvr>
                                        <p:cTn id="97" dur="500" fill="hold"/>
                                        <p:tgtEl>
                                          <p:spTgt spid="196"/>
                                        </p:tgtEl>
                                        <p:attrNameLst>
                                          <p:attrName>ppt_w</p:attrName>
                                        </p:attrNameLst>
                                      </p:cBhvr>
                                      <p:tavLst>
                                        <p:tav tm="0">
                                          <p:val>
                                            <p:fltVal val="0"/>
                                          </p:val>
                                        </p:tav>
                                        <p:tav tm="100000">
                                          <p:val>
                                            <p:strVal val="#ppt_w"/>
                                          </p:val>
                                        </p:tav>
                                      </p:tavLst>
                                    </p:anim>
                                    <p:anim calcmode="lin" valueType="num">
                                      <p:cBhvr>
                                        <p:cTn id="98" dur="500" fill="hold"/>
                                        <p:tgtEl>
                                          <p:spTgt spid="196"/>
                                        </p:tgtEl>
                                        <p:attrNameLst>
                                          <p:attrName>ppt_h</p:attrName>
                                        </p:attrNameLst>
                                      </p:cBhvr>
                                      <p:tavLst>
                                        <p:tav tm="0">
                                          <p:val>
                                            <p:fltVal val="0"/>
                                          </p:val>
                                        </p:tav>
                                        <p:tav tm="100000">
                                          <p:val>
                                            <p:strVal val="#ppt_h"/>
                                          </p:val>
                                        </p:tav>
                                      </p:tavLst>
                                    </p:anim>
                                    <p:animEffect transition="in" filter="fade">
                                      <p:cBhvr>
                                        <p:cTn id="99"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197" grpId="0" animBg="1"/>
      <p:bldP spid="198" grpId="0" animBg="1"/>
      <p:bldP spid="199" grpId="0" animBg="1"/>
      <p:bldP spid="200" grpId="0"/>
      <p:bldP spid="201" grpId="0"/>
      <p:bldP spid="202" grpId="0"/>
      <p:bldP spid="203" grpId="0"/>
      <p:bldP spid="204" grpId="0"/>
      <p:bldP spid="205" grpId="0"/>
      <p:bldP spid="206" grpId="0" animBg="1"/>
      <p:bldP spid="207" grpId="0" animBg="1"/>
      <p:bldP spid="208" grpId="0" animBg="1"/>
      <p:bldP spid="20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p:cNvSpPr/>
          <p:nvPr/>
        </p:nvSpPr>
        <p:spPr>
          <a:xfrm>
            <a:off x="3891777" y="4124604"/>
            <a:ext cx="1162414" cy="1162307"/>
          </a:xfrm>
          <a:prstGeom prst="ellipse">
            <a:avLst/>
          </a:prstGeom>
          <a:solidFill>
            <a:srgbClr val="6A5461"/>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5" name="椭圆 34"/>
          <p:cNvSpPr/>
          <p:nvPr/>
        </p:nvSpPr>
        <p:spPr>
          <a:xfrm>
            <a:off x="3939957" y="4268895"/>
            <a:ext cx="922351" cy="843956"/>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6" name="梯形 35"/>
          <p:cNvSpPr/>
          <p:nvPr/>
        </p:nvSpPr>
        <p:spPr>
          <a:xfrm flipV="1">
            <a:off x="1004456" y="6291692"/>
            <a:ext cx="4099030" cy="548167"/>
          </a:xfrm>
          <a:prstGeom prst="trapezoid">
            <a:avLst>
              <a:gd name="adj" fmla="val 83420"/>
            </a:avLst>
          </a:prstGeom>
          <a:solidFill>
            <a:srgbClr val="6A5461"/>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7" name="圆角矩形 2"/>
          <p:cNvSpPr/>
          <p:nvPr/>
        </p:nvSpPr>
        <p:spPr>
          <a:xfrm>
            <a:off x="1553340" y="4142413"/>
            <a:ext cx="2938205" cy="2114366"/>
          </a:xfrm>
          <a:custGeom>
            <a:avLst/>
            <a:gdLst/>
            <a:ahLst/>
            <a:cxnLst/>
            <a:rect l="l" t="t" r="r" b="b"/>
            <a:pathLst>
              <a:path w="1656184" h="920169">
                <a:moveTo>
                  <a:pt x="0" y="0"/>
                </a:moveTo>
                <a:lnTo>
                  <a:pt x="1656184" y="0"/>
                </a:lnTo>
                <a:lnTo>
                  <a:pt x="1656184" y="782673"/>
                </a:lnTo>
                <a:cubicBezTo>
                  <a:pt x="1656184" y="858610"/>
                  <a:pt x="1594625" y="920169"/>
                  <a:pt x="1518688" y="920169"/>
                </a:cubicBezTo>
                <a:lnTo>
                  <a:pt x="137496" y="920169"/>
                </a:lnTo>
                <a:cubicBezTo>
                  <a:pt x="61559" y="920169"/>
                  <a:pt x="0" y="858610"/>
                  <a:pt x="0" y="782673"/>
                </a:cubicBezTo>
                <a:close/>
              </a:path>
            </a:pathLst>
          </a:custGeom>
          <a:solidFill>
            <a:sysClr val="window" lastClr="FFFFFF"/>
          </a:solidFill>
          <a:ln w="57150" cap="flat" cmpd="sng" algn="ctr">
            <a:solidFill>
              <a:srgbClr val="6A5461"/>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8" name="矩形 37"/>
          <p:cNvSpPr/>
          <p:nvPr/>
        </p:nvSpPr>
        <p:spPr>
          <a:xfrm>
            <a:off x="1566020" y="4912516"/>
            <a:ext cx="2897409" cy="785954"/>
          </a:xfrm>
          <a:prstGeom prst="rect">
            <a:avLst/>
          </a:prstGeom>
          <a:solidFill>
            <a:srgbClr val="9BBB59">
              <a:lumMod val="60000"/>
              <a:lumOff val="40000"/>
            </a:srgbClr>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9" name="圆角矩形 2"/>
          <p:cNvSpPr/>
          <p:nvPr/>
        </p:nvSpPr>
        <p:spPr>
          <a:xfrm>
            <a:off x="1566020" y="5698473"/>
            <a:ext cx="2897409" cy="568351"/>
          </a:xfrm>
          <a:custGeom>
            <a:avLst/>
            <a:gdLst/>
            <a:ahLst/>
            <a:cxnLst/>
            <a:rect l="l" t="t" r="r" b="b"/>
            <a:pathLst>
              <a:path w="2443152" h="479289">
                <a:moveTo>
                  <a:pt x="0" y="0"/>
                </a:moveTo>
                <a:lnTo>
                  <a:pt x="2443152" y="0"/>
                </a:lnTo>
                <a:lnTo>
                  <a:pt x="2443152" y="212859"/>
                </a:lnTo>
                <a:cubicBezTo>
                  <a:pt x="2443152" y="360005"/>
                  <a:pt x="2352342" y="479289"/>
                  <a:pt x="2240322" y="479289"/>
                </a:cubicBezTo>
                <a:lnTo>
                  <a:pt x="202830" y="479289"/>
                </a:lnTo>
                <a:cubicBezTo>
                  <a:pt x="90810" y="479289"/>
                  <a:pt x="0" y="360005"/>
                  <a:pt x="0" y="212859"/>
                </a:cubicBezTo>
                <a:close/>
              </a:path>
            </a:pathLst>
          </a:custGeom>
          <a:solidFill>
            <a:srgbClr val="9BBB59"/>
          </a:solidFill>
          <a:ln w="5715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40" name="组合 39"/>
          <p:cNvGrpSpPr/>
          <p:nvPr/>
        </p:nvGrpSpPr>
        <p:grpSpPr>
          <a:xfrm>
            <a:off x="2622264" y="3619098"/>
            <a:ext cx="749622" cy="286453"/>
            <a:chOff x="1822052" y="1889283"/>
            <a:chExt cx="899346" cy="495108"/>
          </a:xfrm>
        </p:grpSpPr>
        <p:cxnSp>
          <p:nvCxnSpPr>
            <p:cNvPr id="41" name="曲线连接符 40"/>
            <p:cNvCxnSpPr/>
            <p:nvPr/>
          </p:nvCxnSpPr>
          <p:spPr>
            <a:xfrm rot="-2700000" flipV="1">
              <a:off x="1822052" y="1889283"/>
              <a:ext cx="534500" cy="495106"/>
            </a:xfrm>
            <a:prstGeom prst="curvedConnector3">
              <a:avLst>
                <a:gd name="adj1" fmla="val 50000"/>
              </a:avLst>
            </a:prstGeom>
            <a:noFill/>
            <a:ln w="57150" cap="flat" cmpd="sng" algn="ctr">
              <a:solidFill>
                <a:sysClr val="window" lastClr="FFFFFF">
                  <a:lumMod val="75000"/>
                </a:sysClr>
              </a:solidFill>
              <a:prstDash val="solid"/>
            </a:ln>
            <a:effectLst/>
          </p:spPr>
        </p:cxnSp>
        <p:cxnSp>
          <p:nvCxnSpPr>
            <p:cNvPr id="42" name="曲线连接符 41"/>
            <p:cNvCxnSpPr/>
            <p:nvPr/>
          </p:nvCxnSpPr>
          <p:spPr>
            <a:xfrm rot="-2700000" flipV="1">
              <a:off x="2004475" y="1889284"/>
              <a:ext cx="534500" cy="495106"/>
            </a:xfrm>
            <a:prstGeom prst="curvedConnector3">
              <a:avLst>
                <a:gd name="adj1" fmla="val 50000"/>
              </a:avLst>
            </a:prstGeom>
            <a:noFill/>
            <a:ln w="57150" cap="flat" cmpd="sng" algn="ctr">
              <a:solidFill>
                <a:sysClr val="window" lastClr="FFFFFF">
                  <a:lumMod val="75000"/>
                </a:sysClr>
              </a:solidFill>
              <a:prstDash val="solid"/>
            </a:ln>
            <a:effectLst/>
          </p:spPr>
        </p:cxnSp>
        <p:cxnSp>
          <p:nvCxnSpPr>
            <p:cNvPr id="43" name="曲线连接符 42"/>
            <p:cNvCxnSpPr/>
            <p:nvPr/>
          </p:nvCxnSpPr>
          <p:spPr>
            <a:xfrm rot="-2700000" flipV="1">
              <a:off x="2186898" y="1889285"/>
              <a:ext cx="534500" cy="495106"/>
            </a:xfrm>
            <a:prstGeom prst="curvedConnector3">
              <a:avLst>
                <a:gd name="adj1" fmla="val 50000"/>
              </a:avLst>
            </a:prstGeom>
            <a:noFill/>
            <a:ln w="57150" cap="flat" cmpd="sng" algn="ctr">
              <a:solidFill>
                <a:sysClr val="window" lastClr="FFFFFF">
                  <a:lumMod val="75000"/>
                </a:sysClr>
              </a:solidFill>
              <a:prstDash val="solid"/>
            </a:ln>
            <a:effectLst/>
          </p:spPr>
        </p:cxnSp>
      </p:grpSp>
      <p:sp>
        <p:nvSpPr>
          <p:cNvPr id="44" name="矩形 43"/>
          <p:cNvSpPr/>
          <p:nvPr/>
        </p:nvSpPr>
        <p:spPr>
          <a:xfrm>
            <a:off x="1566020" y="4163689"/>
            <a:ext cx="2897409" cy="748827"/>
          </a:xfrm>
          <a:prstGeom prst="rect">
            <a:avLst/>
          </a:prstGeom>
          <a:solidFill>
            <a:srgbClr val="9BBB59">
              <a:lumMod val="20000"/>
              <a:lumOff val="80000"/>
            </a:srgbClr>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5" name="TextBox 44"/>
          <p:cNvSpPr txBox="1"/>
          <p:nvPr/>
        </p:nvSpPr>
        <p:spPr>
          <a:xfrm flipH="1">
            <a:off x="1851288" y="7069258"/>
            <a:ext cx="2291570" cy="42656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latin typeface="Arial Rounded MT Bold" pitchFamily="34" charset="0"/>
              <a:cs typeface="Times New Roman" pitchFamily="18" charset="0"/>
            </a:endParaRPr>
          </a:p>
        </p:txBody>
      </p:sp>
      <p:sp>
        <p:nvSpPr>
          <p:cNvPr id="46" name="TextBox 45"/>
          <p:cNvSpPr txBox="1"/>
          <p:nvPr/>
        </p:nvSpPr>
        <p:spPr>
          <a:xfrm>
            <a:off x="1695420" y="5803370"/>
            <a:ext cx="2621218" cy="349006"/>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 lastClr="FFFFFF"/>
                </a:solidFill>
                <a:ea typeface="微软雅黑" pitchFamily="34" charset="-122"/>
                <a:cs typeface="Arial" pitchFamily="34" charset="0"/>
              </a:rPr>
              <a:t>Click here to add your text. </a:t>
            </a:r>
            <a:endParaRPr lang="en-US" sz="1500" kern="0" dirty="0">
              <a:solidFill>
                <a:sysClr val="window" lastClr="FFFFFF"/>
              </a:solidFill>
              <a:latin typeface="Arial Rounded MT Bold" pitchFamily="34" charset="0"/>
              <a:ea typeface="宋体" charset="-122"/>
            </a:endParaRPr>
          </a:p>
        </p:txBody>
      </p:sp>
      <p:sp>
        <p:nvSpPr>
          <p:cNvPr id="47" name="TextBox 46"/>
          <p:cNvSpPr txBox="1"/>
          <p:nvPr/>
        </p:nvSpPr>
        <p:spPr>
          <a:xfrm>
            <a:off x="1695420" y="5130995"/>
            <a:ext cx="2621218" cy="349006"/>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a:t>
            </a:r>
            <a:endParaRPr lang="en-US" sz="1500" kern="0" dirty="0">
              <a:solidFill>
                <a:sysClr val="windowText" lastClr="000000">
                  <a:lumMod val="65000"/>
                  <a:lumOff val="35000"/>
                </a:sysClr>
              </a:solidFill>
              <a:latin typeface="Arial Rounded MT Bold" pitchFamily="34" charset="0"/>
              <a:ea typeface="宋体" charset="-122"/>
            </a:endParaRPr>
          </a:p>
        </p:txBody>
      </p:sp>
      <p:sp>
        <p:nvSpPr>
          <p:cNvPr id="48" name="TextBox 47"/>
          <p:cNvSpPr txBox="1"/>
          <p:nvPr/>
        </p:nvSpPr>
        <p:spPr>
          <a:xfrm>
            <a:off x="1695420" y="4378897"/>
            <a:ext cx="2621218" cy="349006"/>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a:t>
            </a:r>
            <a:endParaRPr lang="en-US" sz="1500" kern="0" dirty="0">
              <a:solidFill>
                <a:sysClr val="windowText" lastClr="000000">
                  <a:lumMod val="65000"/>
                  <a:lumOff val="35000"/>
                </a:sysClr>
              </a:solidFill>
              <a:latin typeface="Arial Rounded MT Bold" pitchFamily="34" charset="0"/>
              <a:ea typeface="宋体" charset="-122"/>
            </a:endParaRPr>
          </a:p>
        </p:txBody>
      </p:sp>
      <p:sp>
        <p:nvSpPr>
          <p:cNvPr id="49" name="椭圆 48"/>
          <p:cNvSpPr/>
          <p:nvPr/>
        </p:nvSpPr>
        <p:spPr>
          <a:xfrm>
            <a:off x="8904616" y="4124604"/>
            <a:ext cx="1162414" cy="1162307"/>
          </a:xfrm>
          <a:prstGeom prst="ellipse">
            <a:avLst/>
          </a:prstGeom>
          <a:solidFill>
            <a:srgbClr val="6A5461"/>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0" name="椭圆 49"/>
          <p:cNvSpPr/>
          <p:nvPr/>
        </p:nvSpPr>
        <p:spPr>
          <a:xfrm>
            <a:off x="8952797" y="4268895"/>
            <a:ext cx="922351" cy="843956"/>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1" name="梯形 50"/>
          <p:cNvSpPr/>
          <p:nvPr/>
        </p:nvSpPr>
        <p:spPr>
          <a:xfrm flipV="1">
            <a:off x="6017292" y="6291692"/>
            <a:ext cx="4099030" cy="548167"/>
          </a:xfrm>
          <a:prstGeom prst="trapezoid">
            <a:avLst>
              <a:gd name="adj" fmla="val 83420"/>
            </a:avLst>
          </a:prstGeom>
          <a:solidFill>
            <a:srgbClr val="6A5461"/>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2" name="圆角矩形 2"/>
          <p:cNvSpPr/>
          <p:nvPr/>
        </p:nvSpPr>
        <p:spPr>
          <a:xfrm>
            <a:off x="6566179" y="4142413"/>
            <a:ext cx="2938205" cy="2114366"/>
          </a:xfrm>
          <a:custGeom>
            <a:avLst/>
            <a:gdLst/>
            <a:ahLst/>
            <a:cxnLst/>
            <a:rect l="l" t="t" r="r" b="b"/>
            <a:pathLst>
              <a:path w="1656184" h="920169">
                <a:moveTo>
                  <a:pt x="0" y="0"/>
                </a:moveTo>
                <a:lnTo>
                  <a:pt x="1656184" y="0"/>
                </a:lnTo>
                <a:lnTo>
                  <a:pt x="1656184" y="782673"/>
                </a:lnTo>
                <a:cubicBezTo>
                  <a:pt x="1656184" y="858610"/>
                  <a:pt x="1594625" y="920169"/>
                  <a:pt x="1518688" y="920169"/>
                </a:cubicBezTo>
                <a:lnTo>
                  <a:pt x="137496" y="920169"/>
                </a:lnTo>
                <a:cubicBezTo>
                  <a:pt x="61559" y="920169"/>
                  <a:pt x="0" y="858610"/>
                  <a:pt x="0" y="782673"/>
                </a:cubicBezTo>
                <a:close/>
              </a:path>
            </a:pathLst>
          </a:custGeom>
          <a:solidFill>
            <a:sysClr val="window" lastClr="FFFFFF"/>
          </a:solidFill>
          <a:ln w="57150" cap="flat" cmpd="sng" algn="ctr">
            <a:solidFill>
              <a:srgbClr val="6A5461"/>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3" name="矩形 52"/>
          <p:cNvSpPr/>
          <p:nvPr/>
        </p:nvSpPr>
        <p:spPr>
          <a:xfrm>
            <a:off x="6578859" y="4912516"/>
            <a:ext cx="2897409" cy="785954"/>
          </a:xfrm>
          <a:prstGeom prst="rect">
            <a:avLst/>
          </a:prstGeom>
          <a:solidFill>
            <a:srgbClr val="F79646">
              <a:lumMod val="60000"/>
              <a:lumOff val="40000"/>
            </a:srgbClr>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4" name="圆角矩形 2"/>
          <p:cNvSpPr/>
          <p:nvPr/>
        </p:nvSpPr>
        <p:spPr>
          <a:xfrm>
            <a:off x="6578859" y="5698473"/>
            <a:ext cx="2897409" cy="568351"/>
          </a:xfrm>
          <a:custGeom>
            <a:avLst/>
            <a:gdLst/>
            <a:ahLst/>
            <a:cxnLst/>
            <a:rect l="l" t="t" r="r" b="b"/>
            <a:pathLst>
              <a:path w="2443152" h="479289">
                <a:moveTo>
                  <a:pt x="0" y="0"/>
                </a:moveTo>
                <a:lnTo>
                  <a:pt x="2443152" y="0"/>
                </a:lnTo>
                <a:lnTo>
                  <a:pt x="2443152" y="212859"/>
                </a:lnTo>
                <a:cubicBezTo>
                  <a:pt x="2443152" y="360005"/>
                  <a:pt x="2352342" y="479289"/>
                  <a:pt x="2240322" y="479289"/>
                </a:cubicBezTo>
                <a:lnTo>
                  <a:pt x="202830" y="479289"/>
                </a:lnTo>
                <a:cubicBezTo>
                  <a:pt x="90810" y="479289"/>
                  <a:pt x="0" y="360005"/>
                  <a:pt x="0" y="212859"/>
                </a:cubicBezTo>
                <a:close/>
              </a:path>
            </a:pathLst>
          </a:custGeom>
          <a:solidFill>
            <a:srgbClr val="F79646">
              <a:lumMod val="75000"/>
            </a:srgbClr>
          </a:solidFill>
          <a:ln w="5715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5" name="矩形 54"/>
          <p:cNvSpPr/>
          <p:nvPr/>
        </p:nvSpPr>
        <p:spPr>
          <a:xfrm>
            <a:off x="6578859" y="4163689"/>
            <a:ext cx="2897409" cy="748827"/>
          </a:xfrm>
          <a:prstGeom prst="rect">
            <a:avLst/>
          </a:prstGeom>
          <a:solidFill>
            <a:srgbClr val="F79646">
              <a:lumMod val="20000"/>
              <a:lumOff val="80000"/>
            </a:srgbClr>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6" name="TextBox 55"/>
          <p:cNvSpPr txBox="1"/>
          <p:nvPr/>
        </p:nvSpPr>
        <p:spPr>
          <a:xfrm flipH="1">
            <a:off x="6864126" y="7069258"/>
            <a:ext cx="2291570" cy="42656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latin typeface="Arial Rounded MT Bold" pitchFamily="34" charset="0"/>
              <a:cs typeface="Times New Roman" pitchFamily="18" charset="0"/>
            </a:endParaRPr>
          </a:p>
        </p:txBody>
      </p:sp>
      <p:sp>
        <p:nvSpPr>
          <p:cNvPr id="57" name="TextBox 56"/>
          <p:cNvSpPr txBox="1"/>
          <p:nvPr/>
        </p:nvSpPr>
        <p:spPr>
          <a:xfrm>
            <a:off x="6708256" y="5803370"/>
            <a:ext cx="2621218" cy="349006"/>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 lastClr="FFFFFF"/>
                </a:solidFill>
                <a:ea typeface="微软雅黑" pitchFamily="34" charset="-122"/>
                <a:cs typeface="Arial" pitchFamily="34" charset="0"/>
              </a:rPr>
              <a:t>Click here to add your text. </a:t>
            </a:r>
            <a:endParaRPr lang="en-US" sz="1500" kern="0" dirty="0">
              <a:solidFill>
                <a:sysClr val="window" lastClr="FFFFFF"/>
              </a:solidFill>
              <a:latin typeface="Arial Rounded MT Bold" pitchFamily="34" charset="0"/>
              <a:ea typeface="宋体" charset="-122"/>
            </a:endParaRPr>
          </a:p>
        </p:txBody>
      </p:sp>
      <p:sp>
        <p:nvSpPr>
          <p:cNvPr id="58" name="TextBox 57"/>
          <p:cNvSpPr txBox="1"/>
          <p:nvPr/>
        </p:nvSpPr>
        <p:spPr>
          <a:xfrm>
            <a:off x="6708256" y="5130995"/>
            <a:ext cx="2621218" cy="349006"/>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a:t>
            </a:r>
            <a:endParaRPr lang="en-US" sz="1500" kern="0" dirty="0">
              <a:solidFill>
                <a:sysClr val="windowText" lastClr="000000">
                  <a:lumMod val="65000"/>
                  <a:lumOff val="35000"/>
                </a:sysClr>
              </a:solidFill>
              <a:latin typeface="Arial Rounded MT Bold" pitchFamily="34" charset="0"/>
              <a:ea typeface="宋体" charset="-122"/>
            </a:endParaRPr>
          </a:p>
        </p:txBody>
      </p:sp>
      <p:sp>
        <p:nvSpPr>
          <p:cNvPr id="59" name="TextBox 58"/>
          <p:cNvSpPr txBox="1"/>
          <p:nvPr/>
        </p:nvSpPr>
        <p:spPr>
          <a:xfrm>
            <a:off x="6708256" y="4378897"/>
            <a:ext cx="2621218" cy="349006"/>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a:t>
            </a:r>
            <a:endParaRPr lang="en-US" sz="1500" kern="0" dirty="0">
              <a:solidFill>
                <a:sysClr val="windowText" lastClr="000000">
                  <a:lumMod val="65000"/>
                  <a:lumOff val="35000"/>
                </a:sysClr>
              </a:solidFill>
              <a:latin typeface="Arial Rounded MT Bold" pitchFamily="34" charset="0"/>
              <a:ea typeface="宋体" charset="-122"/>
            </a:endParaRPr>
          </a:p>
        </p:txBody>
      </p:sp>
      <p:grpSp>
        <p:nvGrpSpPr>
          <p:cNvPr id="60" name="组合 59"/>
          <p:cNvGrpSpPr/>
          <p:nvPr/>
        </p:nvGrpSpPr>
        <p:grpSpPr>
          <a:xfrm>
            <a:off x="7635100" y="3619098"/>
            <a:ext cx="749622" cy="286453"/>
            <a:chOff x="1822052" y="1889283"/>
            <a:chExt cx="899346" cy="495108"/>
          </a:xfrm>
        </p:grpSpPr>
        <p:cxnSp>
          <p:nvCxnSpPr>
            <p:cNvPr id="61" name="曲线连接符 60"/>
            <p:cNvCxnSpPr/>
            <p:nvPr/>
          </p:nvCxnSpPr>
          <p:spPr>
            <a:xfrm rot="-2700000" flipV="1">
              <a:off x="1822052" y="1889283"/>
              <a:ext cx="534500" cy="495106"/>
            </a:xfrm>
            <a:prstGeom prst="curvedConnector3">
              <a:avLst>
                <a:gd name="adj1" fmla="val 50000"/>
              </a:avLst>
            </a:prstGeom>
            <a:noFill/>
            <a:ln w="57150" cap="flat" cmpd="sng" algn="ctr">
              <a:solidFill>
                <a:sysClr val="window" lastClr="FFFFFF">
                  <a:lumMod val="75000"/>
                </a:sysClr>
              </a:solidFill>
              <a:prstDash val="solid"/>
            </a:ln>
            <a:effectLst/>
          </p:spPr>
        </p:cxnSp>
        <p:cxnSp>
          <p:nvCxnSpPr>
            <p:cNvPr id="62" name="曲线连接符 61"/>
            <p:cNvCxnSpPr/>
            <p:nvPr/>
          </p:nvCxnSpPr>
          <p:spPr>
            <a:xfrm rot="-2700000" flipV="1">
              <a:off x="2004475" y="1889284"/>
              <a:ext cx="534500" cy="495106"/>
            </a:xfrm>
            <a:prstGeom prst="curvedConnector3">
              <a:avLst>
                <a:gd name="adj1" fmla="val 50000"/>
              </a:avLst>
            </a:prstGeom>
            <a:noFill/>
            <a:ln w="57150" cap="flat" cmpd="sng" algn="ctr">
              <a:solidFill>
                <a:sysClr val="window" lastClr="FFFFFF">
                  <a:lumMod val="75000"/>
                </a:sysClr>
              </a:solidFill>
              <a:prstDash val="solid"/>
            </a:ln>
            <a:effectLst/>
          </p:spPr>
        </p:cxnSp>
        <p:cxnSp>
          <p:nvCxnSpPr>
            <p:cNvPr id="63" name="曲线连接符 62"/>
            <p:cNvCxnSpPr/>
            <p:nvPr/>
          </p:nvCxnSpPr>
          <p:spPr>
            <a:xfrm rot="-2700000" flipV="1">
              <a:off x="2186898" y="1889285"/>
              <a:ext cx="534500" cy="495106"/>
            </a:xfrm>
            <a:prstGeom prst="curvedConnector3">
              <a:avLst>
                <a:gd name="adj1" fmla="val 50000"/>
              </a:avLst>
            </a:prstGeom>
            <a:noFill/>
            <a:ln w="57150" cap="flat" cmpd="sng" algn="ctr">
              <a:solidFill>
                <a:sysClr val="window" lastClr="FFFFFF">
                  <a:lumMod val="75000"/>
                </a:sysClr>
              </a:solidFill>
              <a:prstDash val="solid"/>
            </a:ln>
            <a:effectLst/>
          </p:spPr>
        </p:cxnSp>
      </p:grpSp>
      <p:sp>
        <p:nvSpPr>
          <p:cNvPr id="64" name="TextBox 63"/>
          <p:cNvSpPr txBox="1"/>
          <p:nvPr/>
        </p:nvSpPr>
        <p:spPr>
          <a:xfrm>
            <a:off x="406092" y="1500257"/>
            <a:ext cx="7803217" cy="731892"/>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marL="0" marR="0" lvl="0" indent="0" defTabSz="1152144"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w="18415" cmpd="sng">
                  <a:noFill/>
                  <a:prstDash val="solid"/>
                </a:ln>
                <a:solidFill>
                  <a:sysClr val="windowText" lastClr="000000">
                    <a:lumMod val="65000"/>
                    <a:lumOff val="35000"/>
                  </a:sysClr>
                </a:solidFill>
                <a:effectLst/>
                <a:uLnTx/>
                <a:uFillTx/>
                <a:latin typeface="Arial Rounded MT Bold" pitchFamily="34" charset="0"/>
                <a:ea typeface="微软雅黑" pitchFamily="34" charset="-122"/>
                <a:cs typeface="Times New Roman" pitchFamily="18" charset="0"/>
              </a:rPr>
              <a:t>Click here to add your title</a:t>
            </a:r>
          </a:p>
        </p:txBody>
      </p:sp>
      <p:sp>
        <p:nvSpPr>
          <p:cNvPr id="65" name="TextBox 64"/>
          <p:cNvSpPr txBox="1"/>
          <p:nvPr/>
        </p:nvSpPr>
        <p:spPr>
          <a:xfrm>
            <a:off x="460046" y="2220917"/>
            <a:ext cx="9837749" cy="762670"/>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Click here to add your text. Click here to add your text.  </a:t>
            </a:r>
            <a:endParaRPr lang="en-US" sz="1400" kern="0" dirty="0">
              <a:solidFill>
                <a:sysClr val="window" lastClr="FFFFFF">
                  <a:lumMod val="50000"/>
                </a:sysClr>
              </a:solidFill>
              <a:latin typeface="Arial Rounded MT Bold" pitchFamily="34" charset="0"/>
              <a:ea typeface="宋体" charset="-122"/>
            </a:endParaRPr>
          </a:p>
        </p:txBody>
      </p:sp>
    </p:spTree>
    <p:extLst>
      <p:ext uri="{BB962C8B-B14F-4D97-AF65-F5344CB8AC3E}">
        <p14:creationId xmlns:p14="http://schemas.microsoft.com/office/powerpoint/2010/main" val="200775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56677" y="1840992"/>
            <a:ext cx="4370524" cy="4923648"/>
            <a:chOff x="3417878" y="1420825"/>
            <a:chExt cx="5318269" cy="5991337"/>
          </a:xfrm>
        </p:grpSpPr>
        <p:sp>
          <p:nvSpPr>
            <p:cNvPr id="33" name="Oval 65"/>
            <p:cNvSpPr>
              <a:spLocks noChangeArrowheads="1"/>
            </p:cNvSpPr>
            <p:nvPr/>
          </p:nvSpPr>
          <p:spPr bwMode="auto">
            <a:xfrm rot="1668391">
              <a:off x="7311940" y="7030831"/>
              <a:ext cx="1424207" cy="284815"/>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1200" kern="0">
                <a:solidFill>
                  <a:sysClr val="windowText" lastClr="000000"/>
                </a:solidFill>
                <a:ea typeface="宋体"/>
              </a:endParaRPr>
            </a:p>
          </p:txBody>
        </p:sp>
        <p:sp>
          <p:nvSpPr>
            <p:cNvPr id="34" name="泪滴形 33"/>
            <p:cNvSpPr/>
            <p:nvPr/>
          </p:nvSpPr>
          <p:spPr>
            <a:xfrm rot="8097160">
              <a:off x="3418090" y="1420613"/>
              <a:ext cx="4622737" cy="4623161"/>
            </a:xfrm>
            <a:prstGeom prst="teardrop">
              <a:avLst/>
            </a:prstGeom>
            <a:gradFill flip="none" rotWithShape="1">
              <a:gsLst>
                <a:gs pos="0">
                  <a:sysClr val="window" lastClr="FFFFFF"/>
                </a:gs>
                <a:gs pos="100000">
                  <a:sysClr val="window" lastClr="FFFFFF">
                    <a:lumMod val="95000"/>
                    <a:shade val="67500"/>
                    <a:satMod val="115000"/>
                  </a:sysClr>
                </a:gs>
              </a:gsLst>
              <a:path path="circle">
                <a:fillToRect l="50000" t="50000" r="50000" b="50000"/>
              </a:path>
              <a:tileRect/>
            </a:gradFill>
            <a:ln w="2540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200" kern="0">
                <a:solidFill>
                  <a:sysClr val="window" lastClr="FFFFFF"/>
                </a:solidFill>
                <a:latin typeface="Calibri"/>
                <a:ea typeface="宋体"/>
              </a:endParaRPr>
            </a:p>
          </p:txBody>
        </p:sp>
        <p:sp>
          <p:nvSpPr>
            <p:cNvPr id="35" name="椭圆 2"/>
            <p:cNvSpPr/>
            <p:nvPr/>
          </p:nvSpPr>
          <p:spPr>
            <a:xfrm>
              <a:off x="3591125" y="1616622"/>
              <a:ext cx="4276668" cy="4292451"/>
            </a:xfrm>
            <a:custGeom>
              <a:avLst/>
              <a:gdLst/>
              <a:ahLst/>
              <a:cxnLst/>
              <a:rect l="l" t="t" r="r" b="b"/>
              <a:pathLst>
                <a:path w="4806356" h="4824536">
                  <a:moveTo>
                    <a:pt x="931321" y="4320480"/>
                  </a:moveTo>
                  <a:lnTo>
                    <a:pt x="3875035" y="4320480"/>
                  </a:lnTo>
                  <a:cubicBezTo>
                    <a:pt x="3469023" y="4637247"/>
                    <a:pt x="2957973" y="4824536"/>
                    <a:pt x="2403178" y="4824536"/>
                  </a:cubicBezTo>
                  <a:cubicBezTo>
                    <a:pt x="1848384" y="4824536"/>
                    <a:pt x="1337334" y="4637247"/>
                    <a:pt x="931321" y="4320480"/>
                  </a:cubicBezTo>
                  <a:close/>
                  <a:moveTo>
                    <a:pt x="2403178" y="0"/>
                  </a:moveTo>
                  <a:cubicBezTo>
                    <a:pt x="3674822" y="0"/>
                    <a:pt x="4716647" y="983968"/>
                    <a:pt x="4806356" y="2232248"/>
                  </a:cubicBezTo>
                  <a:lnTo>
                    <a:pt x="0" y="2232248"/>
                  </a:lnTo>
                  <a:cubicBezTo>
                    <a:pt x="89709" y="983968"/>
                    <a:pt x="1131535" y="0"/>
                    <a:pt x="2403178"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080000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200" kern="0">
                <a:solidFill>
                  <a:sysClr val="window" lastClr="FFFFFF"/>
                </a:solidFill>
                <a:latin typeface="Calibri"/>
                <a:ea typeface="宋体"/>
              </a:endParaRPr>
            </a:p>
          </p:txBody>
        </p:sp>
        <p:sp>
          <p:nvSpPr>
            <p:cNvPr id="36" name="椭圆 5"/>
            <p:cNvSpPr/>
            <p:nvPr/>
          </p:nvSpPr>
          <p:spPr>
            <a:xfrm>
              <a:off x="3583038" y="1616623"/>
              <a:ext cx="4112280" cy="3903237"/>
            </a:xfrm>
            <a:custGeom>
              <a:avLst/>
              <a:gdLst/>
              <a:ahLst/>
              <a:cxnLst/>
              <a:rect l="l" t="t" r="r" b="b"/>
              <a:pathLst>
                <a:path w="4621609" h="4387076">
                  <a:moveTo>
                    <a:pt x="2412268" y="0"/>
                  </a:moveTo>
                  <a:cubicBezTo>
                    <a:pt x="3400557" y="0"/>
                    <a:pt x="4250036" y="594317"/>
                    <a:pt x="4621609" y="1445572"/>
                  </a:cubicBezTo>
                  <a:cubicBezTo>
                    <a:pt x="4230832" y="1169402"/>
                    <a:pt x="3753657" y="1008112"/>
                    <a:pt x="3238809" y="1008112"/>
                  </a:cubicBezTo>
                  <a:cubicBezTo>
                    <a:pt x="1906550" y="1008112"/>
                    <a:pt x="826541" y="2088121"/>
                    <a:pt x="826541" y="3420380"/>
                  </a:cubicBezTo>
                  <a:cubicBezTo>
                    <a:pt x="826541" y="3764350"/>
                    <a:pt x="898534" y="4091505"/>
                    <a:pt x="1029468" y="4387076"/>
                  </a:cubicBezTo>
                  <a:cubicBezTo>
                    <a:pt x="406567" y="3952133"/>
                    <a:pt x="0" y="3229680"/>
                    <a:pt x="0" y="2412268"/>
                  </a:cubicBezTo>
                  <a:cubicBezTo>
                    <a:pt x="0" y="1080009"/>
                    <a:pt x="1080009" y="0"/>
                    <a:pt x="2412268" y="0"/>
                  </a:cubicBezTo>
                  <a:close/>
                </a:path>
              </a:pathLst>
            </a:custGeom>
            <a:solidFill>
              <a:srgbClr val="FFFFFF">
                <a:alpha val="18824"/>
              </a:srgbClr>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200" kern="0">
                <a:solidFill>
                  <a:sysClr val="window" lastClr="FFFFFF"/>
                </a:solidFill>
                <a:latin typeface="Calibri"/>
                <a:ea typeface="宋体"/>
              </a:endParaRPr>
            </a:p>
          </p:txBody>
        </p:sp>
        <p:sp>
          <p:nvSpPr>
            <p:cNvPr id="37" name="TextBox 36"/>
            <p:cNvSpPr txBox="1"/>
            <p:nvPr/>
          </p:nvSpPr>
          <p:spPr>
            <a:xfrm>
              <a:off x="4851874" y="1853101"/>
              <a:ext cx="2093579" cy="756791"/>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800" kern="0" dirty="0">
                  <a:solidFill>
                    <a:sysClr val="window" lastClr="FFFFFF"/>
                  </a:solidFill>
                  <a:latin typeface="微软雅黑" pitchFamily="34" charset="-122"/>
                  <a:ea typeface="微软雅黑" pitchFamily="34" charset="-122"/>
                </a:rPr>
                <a:t>您的标题</a:t>
              </a:r>
              <a:endParaRPr lang="en-US" altLang="zh-CN" sz="2800" kern="0" dirty="0">
                <a:solidFill>
                  <a:sysClr val="window" lastClr="FFFFFF"/>
                </a:solidFill>
                <a:latin typeface="微软雅黑" pitchFamily="34" charset="-122"/>
                <a:ea typeface="微软雅黑" pitchFamily="34" charset="-122"/>
              </a:endParaRPr>
            </a:p>
          </p:txBody>
        </p:sp>
        <p:sp>
          <p:nvSpPr>
            <p:cNvPr id="38" name="TextBox 37"/>
            <p:cNvSpPr txBox="1"/>
            <p:nvPr/>
          </p:nvSpPr>
          <p:spPr>
            <a:xfrm>
              <a:off x="3976493" y="2513552"/>
              <a:ext cx="3481537" cy="1471573"/>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sz="1400" kern="0" dirty="0">
                  <a:solidFill>
                    <a:sysClr val="window" lastClr="FFFFFF"/>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00" kern="0" dirty="0">
                <a:solidFill>
                  <a:sysClr val="window" lastClr="FFFFFF"/>
                </a:solidFill>
                <a:latin typeface="微软雅黑" pitchFamily="34" charset="-122"/>
                <a:ea typeface="微软雅黑" pitchFamily="34" charset="-122"/>
              </a:endParaRPr>
            </a:p>
          </p:txBody>
        </p:sp>
        <p:sp>
          <p:nvSpPr>
            <p:cNvPr id="39" name="TextBox 38"/>
            <p:cNvSpPr txBox="1"/>
            <p:nvPr/>
          </p:nvSpPr>
          <p:spPr>
            <a:xfrm>
              <a:off x="4433460" y="3794879"/>
              <a:ext cx="2992397" cy="78995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您的内容打在这里或通过复制</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40" name="泪滴形 39"/>
            <p:cNvSpPr/>
            <p:nvPr/>
          </p:nvSpPr>
          <p:spPr>
            <a:xfrm rot="8118448">
              <a:off x="4261636" y="3902175"/>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sp>
          <p:nvSpPr>
            <p:cNvPr id="41" name="TextBox 40"/>
            <p:cNvSpPr txBox="1"/>
            <p:nvPr/>
          </p:nvSpPr>
          <p:spPr>
            <a:xfrm>
              <a:off x="4444186" y="4151877"/>
              <a:ext cx="2992397" cy="44914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42" name="泪滴形 41"/>
            <p:cNvSpPr/>
            <p:nvPr/>
          </p:nvSpPr>
          <p:spPr>
            <a:xfrm rot="8118448">
              <a:off x="4272360" y="4259174"/>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sp>
          <p:nvSpPr>
            <p:cNvPr id="43" name="TextBox 42"/>
            <p:cNvSpPr txBox="1"/>
            <p:nvPr/>
          </p:nvSpPr>
          <p:spPr>
            <a:xfrm>
              <a:off x="4454909" y="4508875"/>
              <a:ext cx="2992397" cy="78995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您的内容打在这里或通过复制</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44" name="泪滴形 43"/>
            <p:cNvSpPr/>
            <p:nvPr/>
          </p:nvSpPr>
          <p:spPr>
            <a:xfrm rot="8118448">
              <a:off x="4283086" y="4616172"/>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sp>
          <p:nvSpPr>
            <p:cNvPr id="45" name="TextBox 44"/>
            <p:cNvSpPr txBox="1"/>
            <p:nvPr/>
          </p:nvSpPr>
          <p:spPr>
            <a:xfrm>
              <a:off x="4465634" y="4865873"/>
              <a:ext cx="2992397" cy="44914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您的内容打在这里或复制</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46" name="泪滴形 45"/>
            <p:cNvSpPr/>
            <p:nvPr/>
          </p:nvSpPr>
          <p:spPr>
            <a:xfrm rot="8118448">
              <a:off x="4293810" y="4973168"/>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pic>
          <p:nvPicPr>
            <p:cNvPr id="47" name="Picture 2" descr="C:\Documents and Settings\Administrator\Local Settings\Temp\SoEasy\7A88D686E7E34DE9A37EBC7E2DD52E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7717" y="5177712"/>
              <a:ext cx="1260152" cy="2234450"/>
            </a:xfrm>
            <a:prstGeom prst="rect">
              <a:avLst/>
            </a:prstGeom>
            <a:noFill/>
            <a:extLst>
              <a:ext uri="{909E8E84-426E-40DD-AFC4-6F175D3DCCD1}">
                <a14:hiddenFill xmlns:a14="http://schemas.microsoft.com/office/drawing/2010/main">
                  <a:solidFill>
                    <a:srgbClr val="FFFFFF"/>
                  </a:solidFill>
                </a14:hiddenFill>
              </a:ext>
            </a:extLst>
          </p:spPr>
        </p:pic>
        <p:sp>
          <p:nvSpPr>
            <p:cNvPr id="48" name="Oval 65"/>
            <p:cNvSpPr>
              <a:spLocks noChangeArrowheads="1"/>
            </p:cNvSpPr>
            <p:nvPr/>
          </p:nvSpPr>
          <p:spPr bwMode="auto">
            <a:xfrm>
              <a:off x="4808000" y="7048491"/>
              <a:ext cx="1818526" cy="363671"/>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1200" kern="0">
                <a:solidFill>
                  <a:sysClr val="windowText" lastClr="000000"/>
                </a:solidFill>
                <a:ea typeface="宋体"/>
              </a:endParaRPr>
            </a:p>
          </p:txBody>
        </p:sp>
      </p:grpSp>
      <p:grpSp>
        <p:nvGrpSpPr>
          <p:cNvPr id="51" name="组合 50"/>
          <p:cNvGrpSpPr/>
          <p:nvPr/>
        </p:nvGrpSpPr>
        <p:grpSpPr>
          <a:xfrm>
            <a:off x="5999025" y="1840992"/>
            <a:ext cx="4370524" cy="4923648"/>
            <a:chOff x="3417878" y="1420825"/>
            <a:chExt cx="5318269" cy="5991337"/>
          </a:xfrm>
        </p:grpSpPr>
        <p:sp>
          <p:nvSpPr>
            <p:cNvPr id="52" name="Oval 65"/>
            <p:cNvSpPr>
              <a:spLocks noChangeArrowheads="1"/>
            </p:cNvSpPr>
            <p:nvPr/>
          </p:nvSpPr>
          <p:spPr bwMode="auto">
            <a:xfrm rot="1668391">
              <a:off x="7311940" y="7030831"/>
              <a:ext cx="1424207" cy="284815"/>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1200" kern="0">
                <a:solidFill>
                  <a:sysClr val="windowText" lastClr="000000"/>
                </a:solidFill>
                <a:ea typeface="宋体"/>
              </a:endParaRPr>
            </a:p>
          </p:txBody>
        </p:sp>
        <p:sp>
          <p:nvSpPr>
            <p:cNvPr id="53" name="泪滴形 52"/>
            <p:cNvSpPr/>
            <p:nvPr/>
          </p:nvSpPr>
          <p:spPr>
            <a:xfrm rot="8097160">
              <a:off x="3418090" y="1420613"/>
              <a:ext cx="4622737" cy="4623161"/>
            </a:xfrm>
            <a:prstGeom prst="teardrop">
              <a:avLst/>
            </a:prstGeom>
            <a:gradFill flip="none" rotWithShape="1">
              <a:gsLst>
                <a:gs pos="0">
                  <a:sysClr val="window" lastClr="FFFFFF"/>
                </a:gs>
                <a:gs pos="100000">
                  <a:sysClr val="window" lastClr="FFFFFF">
                    <a:lumMod val="95000"/>
                    <a:shade val="67500"/>
                    <a:satMod val="115000"/>
                  </a:sysClr>
                </a:gs>
              </a:gsLst>
              <a:path path="circle">
                <a:fillToRect l="50000" t="50000" r="50000" b="50000"/>
              </a:path>
              <a:tileRect/>
            </a:gradFill>
            <a:ln w="2540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200" kern="0">
                <a:solidFill>
                  <a:sysClr val="window" lastClr="FFFFFF"/>
                </a:solidFill>
                <a:latin typeface="Calibri"/>
                <a:ea typeface="宋体"/>
              </a:endParaRPr>
            </a:p>
          </p:txBody>
        </p:sp>
        <p:sp>
          <p:nvSpPr>
            <p:cNvPr id="54" name="椭圆 2"/>
            <p:cNvSpPr/>
            <p:nvPr/>
          </p:nvSpPr>
          <p:spPr>
            <a:xfrm>
              <a:off x="3591125" y="1616622"/>
              <a:ext cx="4276668" cy="4292451"/>
            </a:xfrm>
            <a:custGeom>
              <a:avLst/>
              <a:gdLst/>
              <a:ahLst/>
              <a:cxnLst/>
              <a:rect l="l" t="t" r="r" b="b"/>
              <a:pathLst>
                <a:path w="4806356" h="4824536">
                  <a:moveTo>
                    <a:pt x="931321" y="4320480"/>
                  </a:moveTo>
                  <a:lnTo>
                    <a:pt x="3875035" y="4320480"/>
                  </a:lnTo>
                  <a:cubicBezTo>
                    <a:pt x="3469023" y="4637247"/>
                    <a:pt x="2957973" y="4824536"/>
                    <a:pt x="2403178" y="4824536"/>
                  </a:cubicBezTo>
                  <a:cubicBezTo>
                    <a:pt x="1848384" y="4824536"/>
                    <a:pt x="1337334" y="4637247"/>
                    <a:pt x="931321" y="4320480"/>
                  </a:cubicBezTo>
                  <a:close/>
                  <a:moveTo>
                    <a:pt x="2403178" y="0"/>
                  </a:moveTo>
                  <a:cubicBezTo>
                    <a:pt x="3674822" y="0"/>
                    <a:pt x="4716647" y="983968"/>
                    <a:pt x="4806356" y="2232248"/>
                  </a:cubicBezTo>
                  <a:lnTo>
                    <a:pt x="0" y="2232248"/>
                  </a:lnTo>
                  <a:cubicBezTo>
                    <a:pt x="89709" y="983968"/>
                    <a:pt x="1131535" y="0"/>
                    <a:pt x="2403178"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080000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200" kern="0">
                <a:solidFill>
                  <a:sysClr val="window" lastClr="FFFFFF"/>
                </a:solidFill>
                <a:latin typeface="Calibri"/>
                <a:ea typeface="宋体"/>
              </a:endParaRPr>
            </a:p>
          </p:txBody>
        </p:sp>
        <p:sp>
          <p:nvSpPr>
            <p:cNvPr id="55" name="椭圆 5"/>
            <p:cNvSpPr/>
            <p:nvPr/>
          </p:nvSpPr>
          <p:spPr>
            <a:xfrm>
              <a:off x="3583038" y="1616623"/>
              <a:ext cx="4112280" cy="3903237"/>
            </a:xfrm>
            <a:custGeom>
              <a:avLst/>
              <a:gdLst/>
              <a:ahLst/>
              <a:cxnLst/>
              <a:rect l="l" t="t" r="r" b="b"/>
              <a:pathLst>
                <a:path w="4621609" h="4387076">
                  <a:moveTo>
                    <a:pt x="2412268" y="0"/>
                  </a:moveTo>
                  <a:cubicBezTo>
                    <a:pt x="3400557" y="0"/>
                    <a:pt x="4250036" y="594317"/>
                    <a:pt x="4621609" y="1445572"/>
                  </a:cubicBezTo>
                  <a:cubicBezTo>
                    <a:pt x="4230832" y="1169402"/>
                    <a:pt x="3753657" y="1008112"/>
                    <a:pt x="3238809" y="1008112"/>
                  </a:cubicBezTo>
                  <a:cubicBezTo>
                    <a:pt x="1906550" y="1008112"/>
                    <a:pt x="826541" y="2088121"/>
                    <a:pt x="826541" y="3420380"/>
                  </a:cubicBezTo>
                  <a:cubicBezTo>
                    <a:pt x="826541" y="3764350"/>
                    <a:pt x="898534" y="4091505"/>
                    <a:pt x="1029468" y="4387076"/>
                  </a:cubicBezTo>
                  <a:cubicBezTo>
                    <a:pt x="406567" y="3952133"/>
                    <a:pt x="0" y="3229680"/>
                    <a:pt x="0" y="2412268"/>
                  </a:cubicBezTo>
                  <a:cubicBezTo>
                    <a:pt x="0" y="1080009"/>
                    <a:pt x="1080009" y="0"/>
                    <a:pt x="2412268" y="0"/>
                  </a:cubicBezTo>
                  <a:close/>
                </a:path>
              </a:pathLst>
            </a:custGeom>
            <a:solidFill>
              <a:srgbClr val="FFFFFF">
                <a:alpha val="18824"/>
              </a:srgbClr>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200" kern="0">
                <a:solidFill>
                  <a:sysClr val="window" lastClr="FFFFFF"/>
                </a:solidFill>
                <a:latin typeface="Calibri"/>
                <a:ea typeface="宋体"/>
              </a:endParaRPr>
            </a:p>
          </p:txBody>
        </p:sp>
        <p:sp>
          <p:nvSpPr>
            <p:cNvPr id="56" name="TextBox 55"/>
            <p:cNvSpPr txBox="1"/>
            <p:nvPr/>
          </p:nvSpPr>
          <p:spPr>
            <a:xfrm>
              <a:off x="4851874" y="1853101"/>
              <a:ext cx="2093579" cy="756791"/>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800" kern="0" dirty="0">
                  <a:solidFill>
                    <a:sysClr val="window" lastClr="FFFFFF"/>
                  </a:solidFill>
                  <a:latin typeface="微软雅黑" pitchFamily="34" charset="-122"/>
                  <a:ea typeface="微软雅黑" pitchFamily="34" charset="-122"/>
                </a:rPr>
                <a:t>您的标题</a:t>
              </a:r>
              <a:endParaRPr lang="en-US" altLang="zh-CN" sz="2800" kern="0" dirty="0">
                <a:solidFill>
                  <a:sysClr val="window" lastClr="FFFFFF"/>
                </a:solidFill>
                <a:latin typeface="微软雅黑" pitchFamily="34" charset="-122"/>
                <a:ea typeface="微软雅黑" pitchFamily="34" charset="-122"/>
              </a:endParaRPr>
            </a:p>
          </p:txBody>
        </p:sp>
        <p:sp>
          <p:nvSpPr>
            <p:cNvPr id="57" name="TextBox 56"/>
            <p:cNvSpPr txBox="1"/>
            <p:nvPr/>
          </p:nvSpPr>
          <p:spPr>
            <a:xfrm>
              <a:off x="3976493" y="2513552"/>
              <a:ext cx="3481537" cy="1471573"/>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sz="1400" kern="0" dirty="0">
                  <a:solidFill>
                    <a:sysClr val="window" lastClr="FFFFFF"/>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00" kern="0" dirty="0">
                <a:solidFill>
                  <a:sysClr val="window" lastClr="FFFFFF"/>
                </a:solidFill>
                <a:latin typeface="微软雅黑" pitchFamily="34" charset="-122"/>
                <a:ea typeface="微软雅黑" pitchFamily="34" charset="-122"/>
              </a:endParaRPr>
            </a:p>
          </p:txBody>
        </p:sp>
        <p:sp>
          <p:nvSpPr>
            <p:cNvPr id="58" name="TextBox 57"/>
            <p:cNvSpPr txBox="1"/>
            <p:nvPr/>
          </p:nvSpPr>
          <p:spPr>
            <a:xfrm>
              <a:off x="4433460" y="3794879"/>
              <a:ext cx="2992397" cy="78995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您的内容打在这里或通过复制</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59" name="泪滴形 58"/>
            <p:cNvSpPr/>
            <p:nvPr/>
          </p:nvSpPr>
          <p:spPr>
            <a:xfrm rot="8118448">
              <a:off x="4261636" y="3902175"/>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sp>
          <p:nvSpPr>
            <p:cNvPr id="60" name="TextBox 59"/>
            <p:cNvSpPr txBox="1"/>
            <p:nvPr/>
          </p:nvSpPr>
          <p:spPr>
            <a:xfrm>
              <a:off x="4444186" y="4151877"/>
              <a:ext cx="2992397" cy="44914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61" name="泪滴形 60"/>
            <p:cNvSpPr/>
            <p:nvPr/>
          </p:nvSpPr>
          <p:spPr>
            <a:xfrm rot="8118448">
              <a:off x="4272360" y="4259174"/>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sp>
          <p:nvSpPr>
            <p:cNvPr id="62" name="TextBox 61"/>
            <p:cNvSpPr txBox="1"/>
            <p:nvPr/>
          </p:nvSpPr>
          <p:spPr>
            <a:xfrm>
              <a:off x="4454909" y="4508875"/>
              <a:ext cx="2992397" cy="78995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您的内容打在这里或通过复制</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63" name="泪滴形 62"/>
            <p:cNvSpPr/>
            <p:nvPr/>
          </p:nvSpPr>
          <p:spPr>
            <a:xfrm rot="8118448">
              <a:off x="4283086" y="4616172"/>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sp>
          <p:nvSpPr>
            <p:cNvPr id="64" name="TextBox 63"/>
            <p:cNvSpPr txBox="1"/>
            <p:nvPr/>
          </p:nvSpPr>
          <p:spPr>
            <a:xfrm>
              <a:off x="4465634" y="4865873"/>
              <a:ext cx="2992397" cy="44914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400" kern="0" dirty="0">
                  <a:solidFill>
                    <a:sysClr val="windowText" lastClr="000000">
                      <a:lumMod val="65000"/>
                      <a:lumOff val="35000"/>
                    </a:sysClr>
                  </a:solidFill>
                  <a:latin typeface="微软雅黑" pitchFamily="34" charset="-122"/>
                  <a:ea typeface="微软雅黑" pitchFamily="34" charset="-122"/>
                </a:rPr>
                <a:t>您的内容打在这里或复制</a:t>
              </a:r>
              <a:endParaRPr lang="en-US" altLang="zh-CN" sz="1400" kern="0" dirty="0">
                <a:solidFill>
                  <a:sysClr val="windowText" lastClr="000000">
                    <a:lumMod val="65000"/>
                    <a:lumOff val="35000"/>
                  </a:sysClr>
                </a:solidFill>
                <a:latin typeface="微软雅黑" pitchFamily="34" charset="-122"/>
                <a:ea typeface="微软雅黑" pitchFamily="34" charset="-122"/>
              </a:endParaRPr>
            </a:p>
          </p:txBody>
        </p:sp>
        <p:sp>
          <p:nvSpPr>
            <p:cNvPr id="65" name="泪滴形 64"/>
            <p:cNvSpPr/>
            <p:nvPr/>
          </p:nvSpPr>
          <p:spPr>
            <a:xfrm rot="8118448">
              <a:off x="4293810" y="4973168"/>
              <a:ext cx="142788" cy="142775"/>
            </a:xfrm>
            <a:prstGeom prst="teardrop">
              <a:avLst>
                <a:gd name="adj" fmla="val 121614"/>
              </a:avLst>
            </a:prstGeom>
            <a:solidFill>
              <a:srgbClr val="0070C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1400" kern="0">
                <a:solidFill>
                  <a:sysClr val="window" lastClr="FFFFFF"/>
                </a:solidFill>
                <a:latin typeface="Calibri"/>
                <a:ea typeface="宋体"/>
              </a:endParaRPr>
            </a:p>
          </p:txBody>
        </p:sp>
        <p:pic>
          <p:nvPicPr>
            <p:cNvPr id="66" name="Picture 2" descr="C:\Documents and Settings\Administrator\Local Settings\Temp\SoEasy\7A88D686E7E34DE9A37EBC7E2DD52E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7717" y="5177712"/>
              <a:ext cx="1260152" cy="2234450"/>
            </a:xfrm>
            <a:prstGeom prst="rect">
              <a:avLst/>
            </a:prstGeom>
            <a:noFill/>
            <a:extLst>
              <a:ext uri="{909E8E84-426E-40DD-AFC4-6F175D3DCCD1}">
                <a14:hiddenFill xmlns:a14="http://schemas.microsoft.com/office/drawing/2010/main">
                  <a:solidFill>
                    <a:srgbClr val="FFFFFF"/>
                  </a:solidFill>
                </a14:hiddenFill>
              </a:ext>
            </a:extLst>
          </p:spPr>
        </p:pic>
        <p:sp>
          <p:nvSpPr>
            <p:cNvPr id="67" name="Oval 65"/>
            <p:cNvSpPr>
              <a:spLocks noChangeArrowheads="1"/>
            </p:cNvSpPr>
            <p:nvPr/>
          </p:nvSpPr>
          <p:spPr bwMode="auto">
            <a:xfrm>
              <a:off x="4808000" y="7048491"/>
              <a:ext cx="1818526" cy="363671"/>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1200" kern="0">
                <a:solidFill>
                  <a:sysClr val="windowText" lastClr="000000"/>
                </a:solidFill>
                <a:ea typeface="宋体"/>
              </a:endParaRPr>
            </a:p>
          </p:txBody>
        </p:sp>
      </p:grpSp>
    </p:spTree>
    <p:extLst>
      <p:ext uri="{BB962C8B-B14F-4D97-AF65-F5344CB8AC3E}">
        <p14:creationId xmlns:p14="http://schemas.microsoft.com/office/powerpoint/2010/main" val="868475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23076</TotalTime>
  <Words>627</Words>
  <Application>Microsoft Office PowerPoint</Application>
  <PresentationFormat>自定义</PresentationFormat>
  <Paragraphs>49</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2019-08-30T13:47:26Z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