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Oval 65"/>
          <p:cNvSpPr>
            <a:spLocks noChangeArrowheads="1"/>
          </p:cNvSpPr>
          <p:nvPr/>
        </p:nvSpPr>
        <p:spPr bwMode="auto">
          <a:xfrm>
            <a:off x="4261195" y="6946565"/>
            <a:ext cx="2928554" cy="594284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Text" lastClr="000000"/>
              </a:solidFill>
              <a:ea typeface="宋体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488832" y="1800101"/>
            <a:ext cx="4627489" cy="2108438"/>
            <a:chOff x="3491880" y="2420888"/>
            <a:chExt cx="5794246" cy="2160240"/>
          </a:xfrm>
        </p:grpSpPr>
        <p:sp>
          <p:nvSpPr>
            <p:cNvPr id="27" name="上弧形箭头 26"/>
            <p:cNvSpPr/>
            <p:nvPr/>
          </p:nvSpPr>
          <p:spPr>
            <a:xfrm>
              <a:off x="3605493" y="2420888"/>
              <a:ext cx="5680633" cy="2160240"/>
            </a:xfrm>
            <a:prstGeom prst="curvedDownArrow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solidFill>
                <a:srgbClr val="0070C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8" name="上弧形箭头 27"/>
            <p:cNvSpPr/>
            <p:nvPr/>
          </p:nvSpPr>
          <p:spPr>
            <a:xfrm>
              <a:off x="3491880" y="2420888"/>
              <a:ext cx="4317280" cy="2160240"/>
            </a:xfrm>
            <a:prstGeom prst="curvedDownArrow">
              <a:avLst/>
            </a:prstGeom>
            <a:gradFill flip="none" rotWithShape="1">
              <a:gsLst>
                <a:gs pos="0">
                  <a:srgbClr val="4BACC6">
                    <a:shade val="30000"/>
                    <a:satMod val="115000"/>
                  </a:srgbClr>
                </a:gs>
                <a:gs pos="50000">
                  <a:srgbClr val="4BACC6">
                    <a:shade val="67500"/>
                    <a:satMod val="115000"/>
                  </a:srgbClr>
                </a:gs>
                <a:gs pos="100000">
                  <a:srgbClr val="4BACC6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solidFill>
                <a:srgbClr val="4BACC6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29" name="上弧形箭头 28"/>
            <p:cNvSpPr/>
            <p:nvPr/>
          </p:nvSpPr>
          <p:spPr>
            <a:xfrm>
              <a:off x="3491880" y="2420888"/>
              <a:ext cx="2808312" cy="2160240"/>
            </a:xfrm>
            <a:prstGeom prst="curvedDownArrow">
              <a:avLst/>
            </a:prstGeom>
            <a:gradFill flip="none" rotWithShape="1">
              <a:gsLst>
                <a:gs pos="0">
                  <a:srgbClr val="9BBB59">
                    <a:shade val="30000"/>
                    <a:satMod val="115000"/>
                  </a:srgbClr>
                </a:gs>
                <a:gs pos="50000">
                  <a:srgbClr val="9BBB59">
                    <a:shade val="67500"/>
                    <a:satMod val="115000"/>
                  </a:srgbClr>
                </a:gs>
                <a:gs pos="100000">
                  <a:srgbClr val="9BBB59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solidFill>
                <a:srgbClr val="9BBB59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 flipH="1">
            <a:off x="1496490" y="1800101"/>
            <a:ext cx="4627489" cy="2108438"/>
            <a:chOff x="3491880" y="2420888"/>
            <a:chExt cx="5794246" cy="2160240"/>
          </a:xfrm>
        </p:grpSpPr>
        <p:sp>
          <p:nvSpPr>
            <p:cNvPr id="31" name="上弧形箭头 30"/>
            <p:cNvSpPr/>
            <p:nvPr/>
          </p:nvSpPr>
          <p:spPr>
            <a:xfrm>
              <a:off x="3605493" y="2420888"/>
              <a:ext cx="5680633" cy="2160240"/>
            </a:xfrm>
            <a:prstGeom prst="curvedDownArrow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2" name="上弧形箭头 31"/>
            <p:cNvSpPr/>
            <p:nvPr/>
          </p:nvSpPr>
          <p:spPr>
            <a:xfrm>
              <a:off x="3491880" y="2420888"/>
              <a:ext cx="4317280" cy="2160240"/>
            </a:xfrm>
            <a:prstGeom prst="curvedDownArrow">
              <a:avLst/>
            </a:prstGeom>
            <a:gradFill flip="none" rotWithShape="1">
              <a:gsLst>
                <a:gs pos="0">
                  <a:srgbClr val="F79646">
                    <a:lumMod val="75000"/>
                    <a:shade val="30000"/>
                    <a:satMod val="115000"/>
                  </a:srgbClr>
                </a:gs>
                <a:gs pos="50000">
                  <a:srgbClr val="F79646">
                    <a:lumMod val="75000"/>
                    <a:shade val="67500"/>
                    <a:satMod val="115000"/>
                  </a:srgbClr>
                </a:gs>
                <a:gs pos="100000">
                  <a:srgbClr val="F79646">
                    <a:lumMod val="75000"/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solidFill>
                <a:srgbClr val="F79646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  <p:sp>
          <p:nvSpPr>
            <p:cNvPr id="33" name="上弧形箭头 32"/>
            <p:cNvSpPr/>
            <p:nvPr/>
          </p:nvSpPr>
          <p:spPr>
            <a:xfrm>
              <a:off x="3491880" y="2420888"/>
              <a:ext cx="2808312" cy="2160240"/>
            </a:xfrm>
            <a:prstGeom prst="curvedDownArrow">
              <a:avLst/>
            </a:prstGeom>
            <a:gradFill flip="none" rotWithShape="1">
              <a:gsLst>
                <a:gs pos="0">
                  <a:srgbClr val="FFC000">
                    <a:shade val="30000"/>
                    <a:satMod val="115000"/>
                  </a:srgbClr>
                </a:gs>
                <a:gs pos="50000">
                  <a:srgbClr val="FFC000">
                    <a:shade val="67500"/>
                    <a:satMod val="115000"/>
                  </a:srgbClr>
                </a:gs>
                <a:gs pos="100000">
                  <a:srgbClr val="FFC0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5400" cap="flat" cmpd="sng" algn="ctr">
              <a:solidFill>
                <a:srgbClr val="FFC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>
                <a:solidFill>
                  <a:sysClr val="windowText" lastClr="000000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34" name="圆柱形 33"/>
          <p:cNvSpPr/>
          <p:nvPr/>
        </p:nvSpPr>
        <p:spPr>
          <a:xfrm>
            <a:off x="5438204" y="3893770"/>
            <a:ext cx="730089" cy="3335167"/>
          </a:xfrm>
          <a:prstGeom prst="can">
            <a:avLst>
              <a:gd name="adj" fmla="val 2705"/>
            </a:avLst>
          </a:prstGeom>
          <a:gradFill flip="none" rotWithShape="1">
            <a:gsLst>
              <a:gs pos="2500">
                <a:sysClr val="windowText" lastClr="000000">
                  <a:lumMod val="50000"/>
                  <a:lumOff val="50000"/>
                </a:sysClr>
              </a:gs>
              <a:gs pos="9000">
                <a:sysClr val="windowText" lastClr="000000">
                  <a:lumMod val="85000"/>
                  <a:lumOff val="15000"/>
                </a:sysClr>
              </a:gs>
              <a:gs pos="75000">
                <a:sysClr val="windowText" lastClr="000000">
                  <a:lumMod val="50000"/>
                  <a:lumOff val="50000"/>
                </a:sysClr>
              </a:gs>
              <a:gs pos="65000">
                <a:sysClr val="windowText" lastClr="000000">
                  <a:lumMod val="50000"/>
                  <a:lumOff val="50000"/>
                </a:sysClr>
              </a:gs>
              <a:gs pos="42000">
                <a:sysClr val="window" lastClr="FFFFFF"/>
              </a:gs>
              <a:gs pos="40000">
                <a:sysClr val="window" lastClr="FFFFFF">
                  <a:lumMod val="85000"/>
                </a:sysClr>
              </a:gs>
              <a:gs pos="100000">
                <a:sysClr val="windowText" lastClr="000000">
                  <a:lumMod val="75000"/>
                  <a:lumOff val="25000"/>
                </a:sysClr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724379" y="3312914"/>
            <a:ext cx="651896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 kern="0" dirty="0">
                <a:solidFill>
                  <a:sysClr val="window" lastClr="FFFFFF"/>
                </a:solidFill>
                <a:ea typeface="微软雅黑" pitchFamily="34" charset="-122"/>
                <a:cs typeface="Arial" pitchFamily="34" charset="0"/>
              </a:rPr>
              <a:t>01</a:t>
            </a:r>
            <a:endParaRPr lang="zh-CN" altLang="en-US" sz="2300" b="1" kern="0" dirty="0">
              <a:solidFill>
                <a:sysClr val="window" lastClr="FFFFFF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901832" y="3312914"/>
            <a:ext cx="651896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 kern="0" dirty="0">
                <a:solidFill>
                  <a:sysClr val="window" lastClr="FFFFFF"/>
                </a:solidFill>
                <a:ea typeface="微软雅黑" pitchFamily="34" charset="-122"/>
                <a:cs typeface="Arial" pitchFamily="34" charset="0"/>
              </a:rPr>
              <a:t>02</a:t>
            </a:r>
            <a:endParaRPr lang="zh-CN" altLang="en-US" sz="2300" b="1" kern="0" dirty="0">
              <a:solidFill>
                <a:sysClr val="window" lastClr="FFFFFF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03608" y="3312914"/>
            <a:ext cx="651896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 kern="0" dirty="0">
                <a:solidFill>
                  <a:sysClr val="window" lastClr="FFFFFF"/>
                </a:solidFill>
                <a:ea typeface="微软雅黑" pitchFamily="34" charset="-122"/>
                <a:cs typeface="Arial" pitchFamily="34" charset="0"/>
              </a:rPr>
              <a:t>03</a:t>
            </a:r>
            <a:endParaRPr lang="zh-CN" altLang="en-US" sz="2300" b="1" kern="0" dirty="0">
              <a:solidFill>
                <a:sysClr val="window" lastClr="FFFFFF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72079" y="3312914"/>
            <a:ext cx="651896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 kern="0" dirty="0">
                <a:solidFill>
                  <a:sysClr val="window" lastClr="FFFFFF"/>
                </a:solidFill>
                <a:ea typeface="微软雅黑" pitchFamily="34" charset="-122"/>
                <a:cs typeface="Arial" pitchFamily="34" charset="0"/>
              </a:rPr>
              <a:t>04</a:t>
            </a:r>
            <a:endParaRPr lang="zh-CN" altLang="en-US" sz="2300" b="1" kern="0" dirty="0">
              <a:solidFill>
                <a:sysClr val="window" lastClr="FFFFFF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046291" y="3312914"/>
            <a:ext cx="651896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 kern="0" dirty="0">
                <a:solidFill>
                  <a:sysClr val="window" lastClr="FFFFFF"/>
                </a:solidFill>
                <a:ea typeface="微软雅黑" pitchFamily="34" charset="-122"/>
                <a:cs typeface="Arial" pitchFamily="34" charset="0"/>
              </a:rPr>
              <a:t>05</a:t>
            </a:r>
            <a:endParaRPr lang="zh-CN" altLang="en-US" sz="2300" b="1" kern="0" dirty="0">
              <a:solidFill>
                <a:sysClr val="window" lastClr="FFFFFF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238516" y="3312914"/>
            <a:ext cx="651896" cy="4702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300" b="1" kern="0" dirty="0">
                <a:solidFill>
                  <a:sysClr val="window" lastClr="FFFFFF"/>
                </a:solidFill>
                <a:ea typeface="微软雅黑" pitchFamily="34" charset="-122"/>
                <a:cs typeface="Arial" pitchFamily="34" charset="0"/>
              </a:rPr>
              <a:t>06</a:t>
            </a:r>
            <a:endParaRPr lang="zh-CN" altLang="en-US" sz="2300" b="1" kern="0" dirty="0">
              <a:solidFill>
                <a:sysClr val="window" lastClr="FFFFFF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629075" y="4939683"/>
            <a:ext cx="509677" cy="1108598"/>
          </a:xfrm>
          <a:prstGeom prst="rect">
            <a:avLst/>
          </a:prstGeom>
          <a:noFill/>
        </p:spPr>
        <p:txBody>
          <a:bodyPr vert="eaVert" wrap="none" lIns="115214" tIns="57607" rIns="115214" bIns="57607" rtlCol="0">
            <a:spAutoFit/>
          </a:bodyPr>
          <a:lstStyle/>
          <a:p>
            <a:r>
              <a:rPr lang="zh-CN" altLang="en-US" dirty="0" smtClean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您的 标题</a:t>
            </a:r>
            <a:endParaRPr lang="zh-CN" altLang="en-US" dirty="0">
              <a:solidFill>
                <a:prstClr val="black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46667" y="4131437"/>
            <a:ext cx="1451763" cy="155673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您的内容打在这里或者通过复制您的文本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581222" y="4131437"/>
            <a:ext cx="1451763" cy="155673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您的内容打在这里或者通过复制您的文本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815777" y="4131437"/>
            <a:ext cx="1451763" cy="155673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您的内容打在这里或者通过复制您的文本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487646" y="4095082"/>
            <a:ext cx="1451763" cy="155673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您的内容打在这里或者通过复制您的文本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722201" y="4095082"/>
            <a:ext cx="1451763" cy="155673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您的内容打在这里或者通过复制您的文本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8956755" y="4095082"/>
            <a:ext cx="1451763" cy="1556733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zh-CN"/>
            </a:defPPr>
            <a:lvl1pPr marR="0" lvl="0" indent="0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ysClr val="window" lastClr="FFFFFF">
                    <a:lumMod val="50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defTabSz="1152144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65000"/>
                    <a:lumOff val="3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您的内容打在这里或者通过复制您的文本</a:t>
            </a:r>
            <a:endParaRPr kumimoji="0" lang="en-US" altLang="zh-CN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65000"/>
                  <a:lumOff val="3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2975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354</Words>
  <Application>Microsoft Office PowerPoint</Application>
  <PresentationFormat>自定义</PresentationFormat>
  <Paragraphs>30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2019-08-30T13:43:08Z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