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0"/>
  </p:notesMasterIdLst>
  <p:handoutMasterIdLst>
    <p:handoutMasterId r:id="rId11"/>
  </p:handoutMasterIdLst>
  <p:sldIdLst>
    <p:sldId id="466" r:id="rId3"/>
    <p:sldId id="461" r:id="rId4"/>
    <p:sldId id="462" r:id="rId5"/>
    <p:sldId id="463" r:id="rId6"/>
    <p:sldId id="464" r:id="rId7"/>
    <p:sldId id="465" r:id="rId8"/>
    <p:sldId id="359" r:id="rId9"/>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9.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3685294"/>
            <a:ext cx="11522075" cy="1905262"/>
          </a:xfrm>
          <a:prstGeom prst="rect">
            <a:avLst/>
          </a:prstGeom>
          <a:gradFill flip="none" rotWithShape="1">
            <a:gsLst>
              <a:gs pos="0">
                <a:sysClr val="windowText" lastClr="000000">
                  <a:lumMod val="65000"/>
                  <a:lumOff val="35000"/>
                </a:sysClr>
              </a:gs>
              <a:gs pos="2000">
                <a:sysClr val="window" lastClr="FFFFFF">
                  <a:lumMod val="75000"/>
                </a:sysClr>
              </a:gs>
              <a:gs pos="100000">
                <a:srgbClr val="FFC000">
                  <a:shade val="100000"/>
                  <a:satMod val="115000"/>
                  <a:alpha val="0"/>
                </a:srgbClr>
              </a:gs>
            </a:gsLst>
            <a:lin ang="16200000" scaled="1"/>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3" name="矩形 22"/>
          <p:cNvSpPr/>
          <p:nvPr/>
        </p:nvSpPr>
        <p:spPr>
          <a:xfrm>
            <a:off x="0" y="5590557"/>
            <a:ext cx="11522075" cy="2086715"/>
          </a:xfrm>
          <a:prstGeom prst="rect">
            <a:avLst/>
          </a:prstGeom>
          <a:gradFill flip="none" rotWithShape="1">
            <a:gsLst>
              <a:gs pos="0">
                <a:srgbClr val="AA6934">
                  <a:shade val="30000"/>
                  <a:satMod val="115000"/>
                </a:srgbClr>
              </a:gs>
              <a:gs pos="21000">
                <a:srgbClr val="AA6934">
                  <a:shade val="67500"/>
                  <a:satMod val="115000"/>
                </a:srgbClr>
              </a:gs>
              <a:gs pos="100000">
                <a:srgbClr val="AA6934">
                  <a:shade val="100000"/>
                  <a:satMod val="115000"/>
                </a:srgbClr>
              </a:gs>
            </a:gsLst>
            <a:lin ang="5400000" scaled="1"/>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cxnSp>
        <p:nvCxnSpPr>
          <p:cNvPr id="24" name="直接连接符 23"/>
          <p:cNvCxnSpPr/>
          <p:nvPr/>
        </p:nvCxnSpPr>
        <p:spPr>
          <a:xfrm>
            <a:off x="0" y="5590556"/>
            <a:ext cx="11522075" cy="0"/>
          </a:xfrm>
          <a:prstGeom prst="line">
            <a:avLst/>
          </a:prstGeom>
          <a:noFill/>
          <a:ln w="9525" cap="flat" cmpd="sng" algn="ctr">
            <a:solidFill>
              <a:srgbClr val="B77743"/>
            </a:solidFill>
            <a:prstDash val="solid"/>
          </a:ln>
          <a:effectLst/>
        </p:spPr>
      </p:cxnSp>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4713" y="4824359"/>
            <a:ext cx="3357198" cy="2609040"/>
          </a:xfrm>
          <a:prstGeom prst="rect">
            <a:avLst/>
          </a:prstGeom>
          <a:effectLst>
            <a:outerShdw blurRad="50800" dist="38100" dir="5400000" algn="t" rotWithShape="0">
              <a:prstClr val="black">
                <a:alpha val="40000"/>
              </a:prstClr>
            </a:outerShdw>
          </a:effectLst>
        </p:spPr>
      </p:pic>
      <p:sp>
        <p:nvSpPr>
          <p:cNvPr id="26" name="矩形 8"/>
          <p:cNvSpPr/>
          <p:nvPr/>
        </p:nvSpPr>
        <p:spPr>
          <a:xfrm>
            <a:off x="2019867" y="2043213"/>
            <a:ext cx="4536754" cy="4815594"/>
          </a:xfrm>
          <a:custGeom>
            <a:avLst/>
            <a:gdLst>
              <a:gd name="connsiteX0" fmla="*/ 0 w 2592288"/>
              <a:gd name="connsiteY0" fmla="*/ 0 h 3600400"/>
              <a:gd name="connsiteX1" fmla="*/ 2592288 w 2592288"/>
              <a:gd name="connsiteY1" fmla="*/ 0 h 3600400"/>
              <a:gd name="connsiteX2" fmla="*/ 2592288 w 2592288"/>
              <a:gd name="connsiteY2" fmla="*/ 3600400 h 3600400"/>
              <a:gd name="connsiteX3" fmla="*/ 0 w 2592288"/>
              <a:gd name="connsiteY3" fmla="*/ 3600400 h 3600400"/>
              <a:gd name="connsiteX4" fmla="*/ 0 w 2592288"/>
              <a:gd name="connsiteY4" fmla="*/ 0 h 3600400"/>
              <a:gd name="connsiteX0" fmla="*/ 0 w 3402516"/>
              <a:gd name="connsiteY0" fmla="*/ 0 h 3611974"/>
              <a:gd name="connsiteX1" fmla="*/ 2592288 w 3402516"/>
              <a:gd name="connsiteY1" fmla="*/ 0 h 3611974"/>
              <a:gd name="connsiteX2" fmla="*/ 3402516 w 3402516"/>
              <a:gd name="connsiteY2" fmla="*/ 3611974 h 3611974"/>
              <a:gd name="connsiteX3" fmla="*/ 0 w 3402516"/>
              <a:gd name="connsiteY3" fmla="*/ 3600400 h 3611974"/>
              <a:gd name="connsiteX4" fmla="*/ 0 w 3402516"/>
              <a:gd name="connsiteY4" fmla="*/ 0 h 3611974"/>
              <a:gd name="connsiteX0" fmla="*/ 0 w 3402516"/>
              <a:gd name="connsiteY0" fmla="*/ 0 h 3611974"/>
              <a:gd name="connsiteX1" fmla="*/ 2592288 w 3402516"/>
              <a:gd name="connsiteY1" fmla="*/ 0 h 3611974"/>
              <a:gd name="connsiteX2" fmla="*/ 3402516 w 3402516"/>
              <a:gd name="connsiteY2" fmla="*/ 3611974 h 3611974"/>
              <a:gd name="connsiteX3" fmla="*/ 601883 w 3402516"/>
              <a:gd name="connsiteY3" fmla="*/ 3600400 h 3611974"/>
              <a:gd name="connsiteX4" fmla="*/ 0 w 3402516"/>
              <a:gd name="connsiteY4" fmla="*/ 0 h 36119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2516" h="3611974">
                <a:moveTo>
                  <a:pt x="0" y="0"/>
                </a:moveTo>
                <a:lnTo>
                  <a:pt x="2592288" y="0"/>
                </a:lnTo>
                <a:lnTo>
                  <a:pt x="3402516" y="3611974"/>
                </a:lnTo>
                <a:lnTo>
                  <a:pt x="601883" y="3600400"/>
                </a:lnTo>
                <a:lnTo>
                  <a:pt x="0" y="0"/>
                </a:lnTo>
                <a:close/>
              </a:path>
            </a:pathLst>
          </a:custGeom>
          <a:gradFill flip="none" rotWithShape="1">
            <a:gsLst>
              <a:gs pos="1000">
                <a:sysClr val="windowText" lastClr="000000">
                  <a:lumMod val="50000"/>
                  <a:lumOff val="50000"/>
                </a:sysClr>
              </a:gs>
              <a:gs pos="72000">
                <a:sysClr val="windowText" lastClr="000000">
                  <a:lumMod val="75000"/>
                  <a:lumOff val="25000"/>
                  <a:shade val="100000"/>
                  <a:satMod val="115000"/>
                  <a:alpha val="0"/>
                </a:sysClr>
              </a:gs>
            </a:gsLst>
            <a:lin ang="5400000" scaled="1"/>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7" name="Oval 65"/>
          <p:cNvSpPr>
            <a:spLocks noChangeArrowheads="1"/>
          </p:cNvSpPr>
          <p:nvPr/>
        </p:nvSpPr>
        <p:spPr bwMode="auto">
          <a:xfrm flipV="1">
            <a:off x="1139997" y="7111580"/>
            <a:ext cx="5241603" cy="24889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8" name="圆角矩形 27"/>
          <p:cNvSpPr/>
          <p:nvPr/>
        </p:nvSpPr>
        <p:spPr>
          <a:xfrm>
            <a:off x="2019869" y="1904324"/>
            <a:ext cx="3456435" cy="5280180"/>
          </a:xfrm>
          <a:prstGeom prst="roundRect">
            <a:avLst>
              <a:gd name="adj" fmla="val 6397"/>
            </a:avLst>
          </a:prstGeom>
          <a:gradFill flip="none" rotWithShape="1">
            <a:gsLst>
              <a:gs pos="0">
                <a:sysClr val="window" lastClr="FFFFFF">
                  <a:lumMod val="85000"/>
                </a:sysClr>
              </a:gs>
              <a:gs pos="6000">
                <a:sysClr val="window" lastClr="FFFFFF"/>
              </a:gs>
              <a:gs pos="100000">
                <a:sysClr val="window" lastClr="FFFFFF">
                  <a:lumMod val="95000"/>
                  <a:shade val="100000"/>
                  <a:satMod val="115000"/>
                </a:sysClr>
              </a:gs>
            </a:gsLst>
            <a:lin ang="5400000" scaled="1"/>
            <a:tileRect/>
          </a:gradFill>
          <a:ln w="19050" cap="flat" cmpd="sng" algn="ctr">
            <a:solidFill>
              <a:sysClr val="window" lastClr="FFFFFF">
                <a:lumMod val="95000"/>
              </a:sysClr>
            </a:solidFill>
            <a:prstDash val="solid"/>
          </a:ln>
          <a:effectLst>
            <a:outerShdw blurRad="50800" dist="38100" dir="16200000"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9" name="椭圆 28"/>
          <p:cNvSpPr/>
          <p:nvPr/>
        </p:nvSpPr>
        <p:spPr>
          <a:xfrm>
            <a:off x="3580174" y="1967933"/>
            <a:ext cx="299180" cy="299152"/>
          </a:xfrm>
          <a:prstGeom prst="ellipse">
            <a:avLst/>
          </a:prstGeom>
          <a:solidFill>
            <a:sysClr val="window" lastClr="FFFFFF"/>
          </a:solidFill>
          <a:ln w="25400" cap="flat" cmpd="sng" algn="ctr">
            <a:solidFill>
              <a:sysClr val="windowText" lastClr="000000">
                <a:lumMod val="50000"/>
                <a:lumOff val="50000"/>
              </a:sysClr>
            </a:solidFill>
            <a:prstDash val="solid"/>
          </a:ln>
          <a:effectLst>
            <a:outerShdw blurRad="63500" sx="102000" sy="102000" algn="ctr"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0" name="任意多边形 29"/>
          <p:cNvSpPr/>
          <p:nvPr/>
        </p:nvSpPr>
        <p:spPr>
          <a:xfrm rot="840435">
            <a:off x="3748086" y="1243289"/>
            <a:ext cx="1071327" cy="1094923"/>
          </a:xfrm>
          <a:custGeom>
            <a:avLst/>
            <a:gdLst>
              <a:gd name="connsiteX0" fmla="*/ 0 w 983848"/>
              <a:gd name="connsiteY0" fmla="*/ 520861 h 694481"/>
              <a:gd name="connsiteX1" fmla="*/ 81023 w 983848"/>
              <a:gd name="connsiteY1" fmla="*/ 694481 h 694481"/>
              <a:gd name="connsiteX2" fmla="*/ 983848 w 983848"/>
              <a:gd name="connsiteY2" fmla="*/ 0 h 694481"/>
              <a:gd name="connsiteX3" fmla="*/ 23149 w 983848"/>
              <a:gd name="connsiteY3" fmla="*/ 416689 h 694481"/>
              <a:gd name="connsiteX0" fmla="*/ 11374 w 995314"/>
              <a:gd name="connsiteY0" fmla="*/ 520861 h 715801"/>
              <a:gd name="connsiteX1" fmla="*/ 92397 w 995314"/>
              <a:gd name="connsiteY1" fmla="*/ 694481 h 715801"/>
              <a:gd name="connsiteX2" fmla="*/ 995222 w 995314"/>
              <a:gd name="connsiteY2" fmla="*/ 0 h 715801"/>
              <a:gd name="connsiteX3" fmla="*/ 34523 w 995314"/>
              <a:gd name="connsiteY3" fmla="*/ 416689 h 715801"/>
              <a:gd name="connsiteX0" fmla="*/ 11374 w 1055178"/>
              <a:gd name="connsiteY0" fmla="*/ 538036 h 732976"/>
              <a:gd name="connsiteX1" fmla="*/ 92397 w 1055178"/>
              <a:gd name="connsiteY1" fmla="*/ 711656 h 732976"/>
              <a:gd name="connsiteX2" fmla="*/ 995222 w 1055178"/>
              <a:gd name="connsiteY2" fmla="*/ 17175 h 732976"/>
              <a:gd name="connsiteX3" fmla="*/ 34523 w 1055178"/>
              <a:gd name="connsiteY3" fmla="*/ 433864 h 732976"/>
              <a:gd name="connsiteX0" fmla="*/ 11374 w 1062114"/>
              <a:gd name="connsiteY0" fmla="*/ 522125 h 717065"/>
              <a:gd name="connsiteX1" fmla="*/ 92397 w 1062114"/>
              <a:gd name="connsiteY1" fmla="*/ 695745 h 717065"/>
              <a:gd name="connsiteX2" fmla="*/ 995222 w 1062114"/>
              <a:gd name="connsiteY2" fmla="*/ 1264 h 717065"/>
              <a:gd name="connsiteX3" fmla="*/ 34523 w 1062114"/>
              <a:gd name="connsiteY3" fmla="*/ 417953 h 717065"/>
              <a:gd name="connsiteX0" fmla="*/ 11374 w 1000468"/>
              <a:gd name="connsiteY0" fmla="*/ 552460 h 747400"/>
              <a:gd name="connsiteX1" fmla="*/ 92397 w 1000468"/>
              <a:gd name="connsiteY1" fmla="*/ 726080 h 747400"/>
              <a:gd name="connsiteX2" fmla="*/ 995222 w 1000468"/>
              <a:gd name="connsiteY2" fmla="*/ 31599 h 747400"/>
              <a:gd name="connsiteX3" fmla="*/ 34523 w 1000468"/>
              <a:gd name="connsiteY3" fmla="*/ 448288 h 747400"/>
              <a:gd name="connsiteX0" fmla="*/ 2197 w 853539"/>
              <a:gd name="connsiteY0" fmla="*/ 684941 h 888340"/>
              <a:gd name="connsiteX1" fmla="*/ 83220 w 853539"/>
              <a:gd name="connsiteY1" fmla="*/ 858561 h 888340"/>
              <a:gd name="connsiteX2" fmla="*/ 847148 w 853539"/>
              <a:gd name="connsiteY2" fmla="*/ 25183 h 888340"/>
              <a:gd name="connsiteX3" fmla="*/ 25346 w 853539"/>
              <a:gd name="connsiteY3" fmla="*/ 580769 h 888340"/>
              <a:gd name="connsiteX0" fmla="*/ 2197 w 852410"/>
              <a:gd name="connsiteY0" fmla="*/ 691557 h 894956"/>
              <a:gd name="connsiteX1" fmla="*/ 83220 w 852410"/>
              <a:gd name="connsiteY1" fmla="*/ 865177 h 894956"/>
              <a:gd name="connsiteX2" fmla="*/ 847148 w 852410"/>
              <a:gd name="connsiteY2" fmla="*/ 31799 h 894956"/>
              <a:gd name="connsiteX3" fmla="*/ 25346 w 852410"/>
              <a:gd name="connsiteY3" fmla="*/ 587385 h 894956"/>
              <a:gd name="connsiteX0" fmla="*/ 0 w 850213"/>
              <a:gd name="connsiteY0" fmla="*/ 691557 h 869018"/>
              <a:gd name="connsiteX1" fmla="*/ 81023 w 850213"/>
              <a:gd name="connsiteY1" fmla="*/ 865177 h 869018"/>
              <a:gd name="connsiteX2" fmla="*/ 844951 w 850213"/>
              <a:gd name="connsiteY2" fmla="*/ 31799 h 869018"/>
              <a:gd name="connsiteX3" fmla="*/ 23149 w 850213"/>
              <a:gd name="connsiteY3" fmla="*/ 587385 h 869018"/>
            </a:gdLst>
            <a:ahLst/>
            <a:cxnLst>
              <a:cxn ang="0">
                <a:pos x="connsiteX0" y="connsiteY0"/>
              </a:cxn>
              <a:cxn ang="0">
                <a:pos x="connsiteX1" y="connsiteY1"/>
              </a:cxn>
              <a:cxn ang="0">
                <a:pos x="connsiteX2" y="connsiteY2"/>
              </a:cxn>
              <a:cxn ang="0">
                <a:pos x="connsiteX3" y="connsiteY3"/>
              </a:cxn>
            </a:cxnLst>
            <a:rect l="l" t="t" r="r" b="b"/>
            <a:pathLst>
              <a:path w="850213" h="869018">
                <a:moveTo>
                  <a:pt x="0" y="691557"/>
                </a:moveTo>
                <a:cubicBezTo>
                  <a:pt x="27008" y="749430"/>
                  <a:pt x="-13503" y="801517"/>
                  <a:pt x="81023" y="865177"/>
                </a:cubicBezTo>
                <a:cubicBezTo>
                  <a:pt x="175549" y="928837"/>
                  <a:pt x="771644" y="182271"/>
                  <a:pt x="844951" y="31799"/>
                </a:cubicBezTo>
                <a:cubicBezTo>
                  <a:pt x="918258" y="-118673"/>
                  <a:pt x="204486" y="298018"/>
                  <a:pt x="23149" y="587385"/>
                </a:cubicBezTo>
              </a:path>
            </a:pathLst>
          </a:custGeom>
          <a:noFill/>
          <a:ln w="25400" cap="flat" cmpd="sng" algn="ctr">
            <a:solidFill>
              <a:sysClr val="window" lastClr="FFFFFF">
                <a:lumMod val="75000"/>
              </a:sys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1" name="任意多边形 30"/>
          <p:cNvSpPr/>
          <p:nvPr/>
        </p:nvSpPr>
        <p:spPr>
          <a:xfrm>
            <a:off x="3675402" y="1126618"/>
            <a:ext cx="1071327" cy="1094923"/>
          </a:xfrm>
          <a:custGeom>
            <a:avLst/>
            <a:gdLst>
              <a:gd name="connsiteX0" fmla="*/ 0 w 983848"/>
              <a:gd name="connsiteY0" fmla="*/ 520861 h 694481"/>
              <a:gd name="connsiteX1" fmla="*/ 81023 w 983848"/>
              <a:gd name="connsiteY1" fmla="*/ 694481 h 694481"/>
              <a:gd name="connsiteX2" fmla="*/ 983848 w 983848"/>
              <a:gd name="connsiteY2" fmla="*/ 0 h 694481"/>
              <a:gd name="connsiteX3" fmla="*/ 23149 w 983848"/>
              <a:gd name="connsiteY3" fmla="*/ 416689 h 694481"/>
              <a:gd name="connsiteX0" fmla="*/ 11374 w 995314"/>
              <a:gd name="connsiteY0" fmla="*/ 520861 h 715801"/>
              <a:gd name="connsiteX1" fmla="*/ 92397 w 995314"/>
              <a:gd name="connsiteY1" fmla="*/ 694481 h 715801"/>
              <a:gd name="connsiteX2" fmla="*/ 995222 w 995314"/>
              <a:gd name="connsiteY2" fmla="*/ 0 h 715801"/>
              <a:gd name="connsiteX3" fmla="*/ 34523 w 995314"/>
              <a:gd name="connsiteY3" fmla="*/ 416689 h 715801"/>
              <a:gd name="connsiteX0" fmla="*/ 11374 w 1055178"/>
              <a:gd name="connsiteY0" fmla="*/ 538036 h 732976"/>
              <a:gd name="connsiteX1" fmla="*/ 92397 w 1055178"/>
              <a:gd name="connsiteY1" fmla="*/ 711656 h 732976"/>
              <a:gd name="connsiteX2" fmla="*/ 995222 w 1055178"/>
              <a:gd name="connsiteY2" fmla="*/ 17175 h 732976"/>
              <a:gd name="connsiteX3" fmla="*/ 34523 w 1055178"/>
              <a:gd name="connsiteY3" fmla="*/ 433864 h 732976"/>
              <a:gd name="connsiteX0" fmla="*/ 11374 w 1062114"/>
              <a:gd name="connsiteY0" fmla="*/ 522125 h 717065"/>
              <a:gd name="connsiteX1" fmla="*/ 92397 w 1062114"/>
              <a:gd name="connsiteY1" fmla="*/ 695745 h 717065"/>
              <a:gd name="connsiteX2" fmla="*/ 995222 w 1062114"/>
              <a:gd name="connsiteY2" fmla="*/ 1264 h 717065"/>
              <a:gd name="connsiteX3" fmla="*/ 34523 w 1062114"/>
              <a:gd name="connsiteY3" fmla="*/ 417953 h 717065"/>
              <a:gd name="connsiteX0" fmla="*/ 11374 w 1000468"/>
              <a:gd name="connsiteY0" fmla="*/ 552460 h 747400"/>
              <a:gd name="connsiteX1" fmla="*/ 92397 w 1000468"/>
              <a:gd name="connsiteY1" fmla="*/ 726080 h 747400"/>
              <a:gd name="connsiteX2" fmla="*/ 995222 w 1000468"/>
              <a:gd name="connsiteY2" fmla="*/ 31599 h 747400"/>
              <a:gd name="connsiteX3" fmla="*/ 34523 w 1000468"/>
              <a:gd name="connsiteY3" fmla="*/ 448288 h 747400"/>
              <a:gd name="connsiteX0" fmla="*/ 2197 w 853539"/>
              <a:gd name="connsiteY0" fmla="*/ 684941 h 888340"/>
              <a:gd name="connsiteX1" fmla="*/ 83220 w 853539"/>
              <a:gd name="connsiteY1" fmla="*/ 858561 h 888340"/>
              <a:gd name="connsiteX2" fmla="*/ 847148 w 853539"/>
              <a:gd name="connsiteY2" fmla="*/ 25183 h 888340"/>
              <a:gd name="connsiteX3" fmla="*/ 25346 w 853539"/>
              <a:gd name="connsiteY3" fmla="*/ 580769 h 888340"/>
              <a:gd name="connsiteX0" fmla="*/ 2197 w 852410"/>
              <a:gd name="connsiteY0" fmla="*/ 691557 h 894956"/>
              <a:gd name="connsiteX1" fmla="*/ 83220 w 852410"/>
              <a:gd name="connsiteY1" fmla="*/ 865177 h 894956"/>
              <a:gd name="connsiteX2" fmla="*/ 847148 w 852410"/>
              <a:gd name="connsiteY2" fmla="*/ 31799 h 894956"/>
              <a:gd name="connsiteX3" fmla="*/ 25346 w 852410"/>
              <a:gd name="connsiteY3" fmla="*/ 587385 h 894956"/>
              <a:gd name="connsiteX0" fmla="*/ 0 w 850213"/>
              <a:gd name="connsiteY0" fmla="*/ 691557 h 869018"/>
              <a:gd name="connsiteX1" fmla="*/ 81023 w 850213"/>
              <a:gd name="connsiteY1" fmla="*/ 865177 h 869018"/>
              <a:gd name="connsiteX2" fmla="*/ 844951 w 850213"/>
              <a:gd name="connsiteY2" fmla="*/ 31799 h 869018"/>
              <a:gd name="connsiteX3" fmla="*/ 23149 w 850213"/>
              <a:gd name="connsiteY3" fmla="*/ 587385 h 869018"/>
            </a:gdLst>
            <a:ahLst/>
            <a:cxnLst>
              <a:cxn ang="0">
                <a:pos x="connsiteX0" y="connsiteY0"/>
              </a:cxn>
              <a:cxn ang="0">
                <a:pos x="connsiteX1" y="connsiteY1"/>
              </a:cxn>
              <a:cxn ang="0">
                <a:pos x="connsiteX2" y="connsiteY2"/>
              </a:cxn>
              <a:cxn ang="0">
                <a:pos x="connsiteX3" y="connsiteY3"/>
              </a:cxn>
            </a:cxnLst>
            <a:rect l="l" t="t" r="r" b="b"/>
            <a:pathLst>
              <a:path w="850213" h="869018">
                <a:moveTo>
                  <a:pt x="0" y="691557"/>
                </a:moveTo>
                <a:cubicBezTo>
                  <a:pt x="27008" y="749430"/>
                  <a:pt x="-13503" y="801517"/>
                  <a:pt x="81023" y="865177"/>
                </a:cubicBezTo>
                <a:cubicBezTo>
                  <a:pt x="175549" y="928837"/>
                  <a:pt x="771644" y="182271"/>
                  <a:pt x="844951" y="31799"/>
                </a:cubicBezTo>
                <a:cubicBezTo>
                  <a:pt x="918258" y="-118673"/>
                  <a:pt x="204486" y="298018"/>
                  <a:pt x="23149" y="587385"/>
                </a:cubicBezTo>
              </a:path>
            </a:pathLst>
          </a:custGeom>
          <a:noFill/>
          <a:ln w="25400" cap="flat" cmpd="sng" algn="ctr">
            <a:solidFill>
              <a:sysClr val="windowText" lastClr="000000">
                <a:lumMod val="65000"/>
                <a:lumOff val="35000"/>
              </a:sys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2" name="矩形 31"/>
          <p:cNvSpPr/>
          <p:nvPr/>
        </p:nvSpPr>
        <p:spPr>
          <a:xfrm>
            <a:off x="2049041" y="2930312"/>
            <a:ext cx="3412678" cy="997994"/>
          </a:xfrm>
          <a:prstGeom prst="rect">
            <a:avLst/>
          </a:prstGeom>
          <a:solidFill>
            <a:srgbClr val="AC8236"/>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3" name="TextBox 32"/>
          <p:cNvSpPr txBox="1"/>
          <p:nvPr/>
        </p:nvSpPr>
        <p:spPr>
          <a:xfrm>
            <a:off x="2091119" y="2324395"/>
            <a:ext cx="1643325" cy="596471"/>
          </a:xfrm>
          <a:prstGeom prst="rect">
            <a:avLst/>
          </a:prstGeom>
          <a:noFill/>
        </p:spPr>
        <p:txBody>
          <a:bodyPr wrap="square" lIns="115214" tIns="57607" rIns="115214" bIns="57607" rtlCol="0">
            <a:spAutoFit/>
          </a:bodyPr>
          <a:lstStyle/>
          <a:p>
            <a:pPr>
              <a:lnSpc>
                <a:spcPct val="130000"/>
              </a:lnSpc>
            </a:pPr>
            <a:r>
              <a:rPr lang="zh-CN" altLang="en-US" sz="2400" b="1" dirty="0">
                <a:solidFill>
                  <a:srgbClr val="99573D"/>
                </a:solidFill>
                <a:latin typeface="微软雅黑" pitchFamily="34" charset="-122"/>
                <a:ea typeface="微软雅黑" pitchFamily="34" charset="-122"/>
              </a:rPr>
              <a:t>您的标题</a:t>
            </a:r>
          </a:p>
        </p:txBody>
      </p:sp>
      <p:sp>
        <p:nvSpPr>
          <p:cNvPr id="34" name="TextBox 33"/>
          <p:cNvSpPr txBox="1"/>
          <p:nvPr/>
        </p:nvSpPr>
        <p:spPr>
          <a:xfrm>
            <a:off x="2085569" y="3022404"/>
            <a:ext cx="3417820" cy="72535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您的内容打在这里，或通过复制您的文本后在此框中选择粘贴</a:t>
            </a:r>
            <a:endParaRPr lang="en-US" altLang="zh-CN" sz="1600" kern="0" dirty="0">
              <a:solidFill>
                <a:sysClr val="window" lastClr="FFFFFF"/>
              </a:solidFill>
              <a:latin typeface="微软雅黑" pitchFamily="34" charset="-122"/>
              <a:ea typeface="微软雅黑" pitchFamily="34" charset="-122"/>
            </a:endParaRPr>
          </a:p>
        </p:txBody>
      </p:sp>
      <p:sp>
        <p:nvSpPr>
          <p:cNvPr id="35" name="TextBox 34"/>
          <p:cNvSpPr txBox="1"/>
          <p:nvPr/>
        </p:nvSpPr>
        <p:spPr>
          <a:xfrm>
            <a:off x="2130535" y="4110785"/>
            <a:ext cx="3024528" cy="405264"/>
          </a:xfrm>
          <a:prstGeom prst="rect">
            <a:avLst/>
          </a:prstGeom>
          <a:noFill/>
        </p:spPr>
        <p:txBody>
          <a:bodyPr wrap="square" lIns="115214" tIns="57607" rIns="115214" bIns="57607" rtlCol="0">
            <a:spAutoFit/>
          </a:bodyPr>
          <a:lstStyle/>
          <a:p>
            <a:pPr>
              <a:lnSpc>
                <a:spcPct val="130000"/>
              </a:lnSpc>
            </a:pPr>
            <a:r>
              <a:rPr lang="zh-CN" altLang="en-US" sz="1600" b="1" dirty="0">
                <a:solidFill>
                  <a:srgbClr val="99573D"/>
                </a:solidFill>
                <a:latin typeface="微软雅黑" pitchFamily="34" charset="-122"/>
                <a:ea typeface="微软雅黑" pitchFamily="34" charset="-122"/>
              </a:rPr>
              <a:t>您的小标题写在这里</a:t>
            </a:r>
          </a:p>
        </p:txBody>
      </p:sp>
      <p:sp>
        <p:nvSpPr>
          <p:cNvPr id="36" name="TextBox 35"/>
          <p:cNvSpPr txBox="1"/>
          <p:nvPr/>
        </p:nvSpPr>
        <p:spPr>
          <a:xfrm>
            <a:off x="2131634" y="4472242"/>
            <a:ext cx="3175728" cy="1045440"/>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cxnSp>
        <p:nvCxnSpPr>
          <p:cNvPr id="37" name="直接连接符 36"/>
          <p:cNvCxnSpPr/>
          <p:nvPr/>
        </p:nvCxnSpPr>
        <p:spPr>
          <a:xfrm>
            <a:off x="2204563" y="5725919"/>
            <a:ext cx="2994256" cy="0"/>
          </a:xfrm>
          <a:prstGeom prst="line">
            <a:avLst/>
          </a:prstGeom>
          <a:noFill/>
          <a:ln w="12700" cap="flat" cmpd="sng" algn="ctr">
            <a:solidFill>
              <a:sysClr val="window" lastClr="FFFFFF">
                <a:lumMod val="50000"/>
              </a:sysClr>
            </a:solidFill>
            <a:prstDash val="sysDash"/>
          </a:ln>
          <a:effectLst>
            <a:outerShdw dist="12700" dir="5400000" sx="102000" sy="102000" algn="t" rotWithShape="0">
              <a:sysClr val="window" lastClr="FFFFFF"/>
            </a:outerShdw>
          </a:effectLst>
        </p:spPr>
      </p:cxnSp>
      <p:sp>
        <p:nvSpPr>
          <p:cNvPr id="38" name="TextBox 37"/>
          <p:cNvSpPr txBox="1"/>
          <p:nvPr/>
        </p:nvSpPr>
        <p:spPr>
          <a:xfrm>
            <a:off x="2131635" y="5866451"/>
            <a:ext cx="3024528" cy="436427"/>
          </a:xfrm>
          <a:prstGeom prst="rect">
            <a:avLst/>
          </a:prstGeom>
          <a:noFill/>
        </p:spPr>
        <p:txBody>
          <a:bodyPr wrap="square" lIns="115214" tIns="57607" rIns="115214" bIns="57607" rtlCol="0">
            <a:spAutoFit/>
          </a:bodyPr>
          <a:lstStyle/>
          <a:p>
            <a:pPr>
              <a:lnSpc>
                <a:spcPct val="130000"/>
              </a:lnSpc>
            </a:pPr>
            <a:r>
              <a:rPr lang="zh-CN" altLang="en-US" sz="1600" b="1" dirty="0">
                <a:solidFill>
                  <a:srgbClr val="99573D"/>
                </a:solidFill>
                <a:latin typeface="微软雅黑" pitchFamily="34" charset="-122"/>
                <a:ea typeface="微软雅黑" pitchFamily="34" charset="-122"/>
              </a:rPr>
              <a:t>您的小标题写在这里</a:t>
            </a:r>
          </a:p>
        </p:txBody>
      </p:sp>
      <p:sp>
        <p:nvSpPr>
          <p:cNvPr id="39" name="TextBox 38"/>
          <p:cNvSpPr txBox="1"/>
          <p:nvPr/>
        </p:nvSpPr>
        <p:spPr>
          <a:xfrm>
            <a:off x="2131634" y="6234666"/>
            <a:ext cx="3175728"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40" name="TextBox 39"/>
          <p:cNvSpPr txBox="1"/>
          <p:nvPr/>
        </p:nvSpPr>
        <p:spPr>
          <a:xfrm>
            <a:off x="7111970" y="3140936"/>
            <a:ext cx="1643325" cy="620455"/>
          </a:xfrm>
          <a:prstGeom prst="rect">
            <a:avLst/>
          </a:prstGeom>
          <a:noFill/>
        </p:spPr>
        <p:txBody>
          <a:bodyPr wrap="square" lIns="115214" tIns="57607" rIns="115214" bIns="57607" rtlCol="0">
            <a:spAutoFit/>
          </a:bodyPr>
          <a:lstStyle/>
          <a:p>
            <a:pPr>
              <a:lnSpc>
                <a:spcPct val="130000"/>
              </a:lnSpc>
            </a:pPr>
            <a:r>
              <a:rPr lang="zh-CN" altLang="en-US" sz="2500" b="1" dirty="0">
                <a:solidFill>
                  <a:srgbClr val="99573D"/>
                </a:solidFill>
                <a:latin typeface="微软雅黑" pitchFamily="34" charset="-122"/>
                <a:ea typeface="微软雅黑" pitchFamily="34" charset="-122"/>
              </a:rPr>
              <a:t>您的标题</a:t>
            </a:r>
          </a:p>
        </p:txBody>
      </p:sp>
      <p:sp>
        <p:nvSpPr>
          <p:cNvPr id="41" name="TextBox 40"/>
          <p:cNvSpPr txBox="1"/>
          <p:nvPr/>
        </p:nvSpPr>
        <p:spPr>
          <a:xfrm>
            <a:off x="6586916" y="3737081"/>
            <a:ext cx="2984997"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66254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duotone>
              <a:srgbClr val="C0504D">
                <a:shade val="45000"/>
                <a:satMod val="135000"/>
              </a:srgbClr>
              <a:prstClr val="white"/>
            </a:duotone>
            <a:extLst>
              <a:ext uri="{28A0092B-C50C-407E-A947-70E740481C1C}">
                <a14:useLocalDpi xmlns:a14="http://schemas.microsoft.com/office/drawing/2010/main" val="0"/>
              </a:ext>
            </a:extLst>
          </a:blip>
          <a:stretch>
            <a:fillRect/>
          </a:stretch>
        </p:blipFill>
        <p:spPr>
          <a:xfrm>
            <a:off x="4032" y="4048202"/>
            <a:ext cx="11522075" cy="3286535"/>
          </a:xfrm>
          <a:prstGeom prst="rect">
            <a:avLst/>
          </a:prstGeom>
        </p:spPr>
      </p:pic>
      <p:cxnSp>
        <p:nvCxnSpPr>
          <p:cNvPr id="9" name="直接连接符 8"/>
          <p:cNvCxnSpPr/>
          <p:nvPr/>
        </p:nvCxnSpPr>
        <p:spPr>
          <a:xfrm>
            <a:off x="4484683" y="2233667"/>
            <a:ext cx="0" cy="4536338"/>
          </a:xfrm>
          <a:prstGeom prst="line">
            <a:avLst/>
          </a:prstGeom>
          <a:noFill/>
          <a:ln w="57150" cap="flat" cmpd="sng" algn="ctr">
            <a:solidFill>
              <a:srgbClr val="C0504D">
                <a:lumMod val="75000"/>
              </a:srgbClr>
            </a:solidFill>
            <a:prstDash val="solid"/>
          </a:ln>
          <a:effectLst/>
        </p:spPr>
      </p:cxnSp>
      <p:sp>
        <p:nvSpPr>
          <p:cNvPr id="10" name="TextBox 9"/>
          <p:cNvSpPr txBox="1"/>
          <p:nvPr/>
        </p:nvSpPr>
        <p:spPr>
          <a:xfrm>
            <a:off x="4741824" y="1780033"/>
            <a:ext cx="4627489" cy="116335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6800" kern="0" dirty="0">
                <a:solidFill>
                  <a:prstClr val="black">
                    <a:lumMod val="85000"/>
                    <a:lumOff val="15000"/>
                  </a:prstClr>
                </a:solidFill>
                <a:latin typeface="隶书" pitchFamily="49" charset="-122"/>
                <a:ea typeface="隶书" pitchFamily="49" charset="-122"/>
              </a:rPr>
              <a:t>您的标题</a:t>
            </a:r>
          </a:p>
        </p:txBody>
      </p:sp>
      <p:sp>
        <p:nvSpPr>
          <p:cNvPr id="11" name="TextBox 10"/>
          <p:cNvSpPr txBox="1"/>
          <p:nvPr/>
        </p:nvSpPr>
        <p:spPr>
          <a:xfrm>
            <a:off x="4826086" y="3340528"/>
            <a:ext cx="4398852" cy="287709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defRPr/>
            </a:pPr>
            <a:r>
              <a:rPr lang="zh-CN" altLang="en-US" sz="2300" dirty="0">
                <a:solidFill>
                  <a:sysClr val="windowText" lastClr="000000">
                    <a:lumMod val="65000"/>
                    <a:lumOff val="35000"/>
                  </a:sysClr>
                </a:solidFill>
                <a:latin typeface="幼圆" pitchFamily="49" charset="-122"/>
                <a:ea typeface="幼圆" pitchFamily="49" charset="-122"/>
              </a:rPr>
              <a:t>您的内容打在这里或者通过复制您的文本后在此框中选择粘贴，并选择只保留文字。您的内容打在这里或者通过复制您的文本后在此框中选择粘贴，并选择只保留文字。</a:t>
            </a:r>
            <a:endParaRPr lang="en-US" altLang="zh-CN" sz="2300" dirty="0">
              <a:solidFill>
                <a:sysClr val="windowText" lastClr="000000">
                  <a:lumMod val="65000"/>
                  <a:lumOff val="35000"/>
                </a:sysClr>
              </a:solidFill>
              <a:latin typeface="幼圆" pitchFamily="49" charset="-122"/>
              <a:ea typeface="幼圆" pitchFamily="49" charset="-122"/>
            </a:endParaRPr>
          </a:p>
        </p:txBody>
      </p:sp>
      <p:sp>
        <p:nvSpPr>
          <p:cNvPr id="12" name="矩形 11"/>
          <p:cNvSpPr/>
          <p:nvPr/>
        </p:nvSpPr>
        <p:spPr>
          <a:xfrm>
            <a:off x="4826086" y="6316370"/>
            <a:ext cx="4292149" cy="453634"/>
          </a:xfrm>
          <a:prstGeom prst="rect">
            <a:avLst/>
          </a:prstGeom>
          <a:pattFill prst="wdUpDiag">
            <a:fgClr>
              <a:srgbClr val="C0504D"/>
            </a:fgClr>
            <a:bgClr>
              <a:srgbClr val="C0504D">
                <a:lumMod val="75000"/>
              </a:srgbClr>
            </a:bgClr>
          </a:pattFill>
          <a:ln w="25400" cap="flat" cmpd="sng" algn="ctr">
            <a:noFill/>
            <a:prstDash val="solid"/>
          </a:ln>
          <a:effectLst/>
        </p:spPr>
        <p:txBody>
          <a:bodyPr lIns="115214" tIns="0" rIns="115214" b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幼圆" pitchFamily="49" charset="-122"/>
                <a:ea typeface="幼圆" pitchFamily="49" charset="-122"/>
                <a:cs typeface="+mn-cs"/>
              </a:rPr>
              <a:t>您的内容打在这里</a:t>
            </a:r>
          </a:p>
        </p:txBody>
      </p:sp>
      <p:sp>
        <p:nvSpPr>
          <p:cNvPr id="13" name="TextBox 12"/>
          <p:cNvSpPr txBox="1"/>
          <p:nvPr/>
        </p:nvSpPr>
        <p:spPr>
          <a:xfrm>
            <a:off x="4807085" y="2708426"/>
            <a:ext cx="3996734" cy="39333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kern="0" dirty="0">
                <a:solidFill>
                  <a:prstClr val="black">
                    <a:lumMod val="85000"/>
                    <a:lumOff val="15000"/>
                  </a:prstClr>
                </a:solidFill>
                <a:latin typeface="隶书" pitchFamily="49" charset="-122"/>
                <a:ea typeface="隶书" pitchFamily="49" charset="-122"/>
              </a:rPr>
              <a:t>您的副标题</a:t>
            </a:r>
            <a:r>
              <a:rPr lang="zh-CN" altLang="en-US" kern="0" dirty="0" smtClean="0">
                <a:solidFill>
                  <a:prstClr val="black">
                    <a:lumMod val="85000"/>
                    <a:lumOff val="15000"/>
                  </a:prstClr>
                </a:solidFill>
                <a:latin typeface="隶书" pitchFamily="49" charset="-122"/>
                <a:ea typeface="隶书" pitchFamily="49" charset="-122"/>
              </a:rPr>
              <a:t>写在这里</a:t>
            </a:r>
            <a:endParaRPr lang="zh-CN" altLang="en-US" kern="0" dirty="0">
              <a:solidFill>
                <a:prstClr val="black">
                  <a:lumMod val="85000"/>
                  <a:lumOff val="15000"/>
                </a:prstClr>
              </a:solidFill>
              <a:latin typeface="隶书" pitchFamily="49" charset="-122"/>
              <a:ea typeface="隶书" pitchFamily="49" charset="-122"/>
            </a:endParaRPr>
          </a:p>
        </p:txBody>
      </p:sp>
    </p:spTree>
    <p:extLst>
      <p:ext uri="{BB962C8B-B14F-4D97-AF65-F5344CB8AC3E}">
        <p14:creationId xmlns:p14="http://schemas.microsoft.com/office/powerpoint/2010/main" val="2177769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9349238" y="3663218"/>
            <a:ext cx="1402229" cy="3850438"/>
          </a:xfrm>
          <a:prstGeom prst="rect">
            <a:avLst/>
          </a:prstGeom>
          <a:noFill/>
        </p:spPr>
        <p:txBody>
          <a:bodyPr vert="eaVert" wrap="none" lIns="115214" tIns="57607" rIns="115214" bIns="57607" rtlCol="0">
            <a:spAutoFit/>
          </a:bodyPr>
          <a:lstStyle/>
          <a:p>
            <a:r>
              <a:rPr lang="zh-CN" altLang="en-US" sz="7600" spc="-1008" dirty="0">
                <a:solidFill>
                  <a:srgbClr val="064CE8"/>
                </a:solidFill>
                <a:latin typeface="华文行楷" pitchFamily="2" charset="-122"/>
                <a:ea typeface="华文行楷" pitchFamily="2" charset="-122"/>
              </a:rPr>
              <a:t>您的标题</a:t>
            </a:r>
          </a:p>
        </p:txBody>
      </p:sp>
      <p:sp>
        <p:nvSpPr>
          <p:cNvPr id="21" name="TextBox 20"/>
          <p:cNvSpPr txBox="1"/>
          <p:nvPr/>
        </p:nvSpPr>
        <p:spPr>
          <a:xfrm>
            <a:off x="9254458" y="4835619"/>
            <a:ext cx="540455" cy="2296423"/>
          </a:xfrm>
          <a:prstGeom prst="rect">
            <a:avLst/>
          </a:prstGeom>
          <a:noFill/>
        </p:spPr>
        <p:txBody>
          <a:bodyPr vert="eaVert" wrap="none" lIns="115214" tIns="57607" rIns="115214" bIns="57607" rtlCol="0">
            <a:spAutoFit/>
          </a:bodyPr>
          <a:lstStyle/>
          <a:p>
            <a:r>
              <a:rPr lang="en-US" altLang="zh-CN" sz="2000" dirty="0">
                <a:solidFill>
                  <a:srgbClr val="007DDA"/>
                </a:solidFill>
                <a:latin typeface="华文楷体" pitchFamily="2" charset="-122"/>
                <a:ea typeface="华文楷体" pitchFamily="2" charset="-122"/>
              </a:rPr>
              <a:t>YOUR  TITLE  HERE</a:t>
            </a:r>
          </a:p>
        </p:txBody>
      </p:sp>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394270" y="328164"/>
            <a:ext cx="4481145" cy="3519799"/>
          </a:xfrm>
          <a:prstGeom prst="rect">
            <a:avLst/>
          </a:prstGeom>
        </p:spPr>
      </p:pic>
      <p:sp>
        <p:nvSpPr>
          <p:cNvPr id="23" name="TextBox 22"/>
          <p:cNvSpPr txBox="1"/>
          <p:nvPr/>
        </p:nvSpPr>
        <p:spPr>
          <a:xfrm>
            <a:off x="5702553" y="3140936"/>
            <a:ext cx="1963921" cy="4849493"/>
          </a:xfrm>
          <a:prstGeom prst="rect">
            <a:avLst/>
          </a:prstGeom>
          <a:noFill/>
        </p:spPr>
        <p:txBody>
          <a:bodyPr vert="eaVert"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just">
              <a:lnSpc>
                <a:spcPct val="150000"/>
              </a:lnSpc>
              <a:defRPr/>
            </a:pPr>
            <a:r>
              <a:rPr lang="zh-CN" altLang="en-US" sz="2500" dirty="0">
                <a:solidFill>
                  <a:prstClr val="black">
                    <a:lumMod val="65000"/>
                    <a:lumOff val="35000"/>
                  </a:prstClr>
                </a:solidFill>
                <a:latin typeface="华文新魏" pitchFamily="2" charset="-122"/>
                <a:ea typeface="华文新魏" pitchFamily="2" charset="-122"/>
              </a:rPr>
              <a:t>您的内容打在这里或通过复制您的文本后在此框中选择粘贴选择只保留文字您的内容打在这里。</a:t>
            </a:r>
            <a:endParaRPr lang="en-US" altLang="zh-CN" sz="2500" dirty="0">
              <a:solidFill>
                <a:prstClr val="black">
                  <a:lumMod val="65000"/>
                  <a:lumOff val="35000"/>
                </a:prstClr>
              </a:solidFill>
              <a:latin typeface="华文新魏" pitchFamily="2" charset="-122"/>
              <a:ea typeface="华文新魏" pitchFamily="2" charset="-122"/>
            </a:endParaRPr>
          </a:p>
        </p:txBody>
      </p:sp>
      <p:pic>
        <p:nvPicPr>
          <p:cNvPr id="24" name="图片 23"/>
          <p:cNvPicPr>
            <a:picLocks noChangeAspect="1"/>
          </p:cNvPicPr>
          <p:nvPr/>
        </p:nvPicPr>
        <p:blipFill>
          <a:blip r:embed="rId3" cstate="print">
            <a:duotone>
              <a:srgbClr val="C0504D">
                <a:shade val="45000"/>
                <a:satMod val="135000"/>
              </a:srgbClr>
              <a:prstClr val="white"/>
            </a:duotone>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009727" y="1617252"/>
            <a:ext cx="1160882" cy="1160775"/>
          </a:xfrm>
          <a:prstGeom prst="rect">
            <a:avLst/>
          </a:prstGeom>
        </p:spPr>
      </p:pic>
      <p:sp>
        <p:nvSpPr>
          <p:cNvPr id="25" name="TextBox 24"/>
          <p:cNvSpPr txBox="1"/>
          <p:nvPr/>
        </p:nvSpPr>
        <p:spPr>
          <a:xfrm>
            <a:off x="6112414" y="1712910"/>
            <a:ext cx="835407" cy="962725"/>
          </a:xfrm>
          <a:prstGeom prst="rect">
            <a:avLst/>
          </a:prstGeom>
          <a:noFill/>
        </p:spPr>
        <p:txBody>
          <a:bodyPr vert="horz" wrap="none" lIns="115214" tIns="57607" rIns="115214" bIns="57607" rtlCol="0">
            <a:spAutoFit/>
          </a:bodyPr>
          <a:lstStyle>
            <a:defPPr>
              <a:defRPr lang="zh-CN"/>
            </a:defPPr>
            <a:lvl1pPr>
              <a:defRPr sz="6000" spc="-800">
                <a:solidFill>
                  <a:srgbClr val="064CE8"/>
                </a:solidFill>
                <a:latin typeface="华文行楷" pitchFamily="2" charset="-122"/>
                <a:ea typeface="华文行楷"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500" b="1" i="0" u="none" strike="noStrike" kern="0" cap="none" spc="-800" normalizeH="0" baseline="0" noProof="0" dirty="0">
                <a:ln>
                  <a:noFill/>
                </a:ln>
                <a:solidFill>
                  <a:prstClr val="white"/>
                </a:solidFill>
                <a:effectLst/>
                <a:uLnTx/>
                <a:uFillTx/>
                <a:latin typeface="华文行楷" pitchFamily="2" charset="-122"/>
                <a:ea typeface="华文行楷" pitchFamily="2" charset="-122"/>
              </a:rPr>
              <a:t>一</a:t>
            </a:r>
          </a:p>
        </p:txBody>
      </p:sp>
      <p:grpSp>
        <p:nvGrpSpPr>
          <p:cNvPr id="26" name="组合 25"/>
          <p:cNvGrpSpPr/>
          <p:nvPr/>
        </p:nvGrpSpPr>
        <p:grpSpPr>
          <a:xfrm>
            <a:off x="5386891" y="1773913"/>
            <a:ext cx="76925" cy="6170442"/>
            <a:chOff x="4275075" y="1407919"/>
            <a:chExt cx="61048" cy="4897356"/>
          </a:xfrm>
        </p:grpSpPr>
        <p:pic>
          <p:nvPicPr>
            <p:cNvPr id="27" name="图片 26"/>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83333" l="1090" r="97684">
                          <a14:foregroundMark x1="29155" y1="33333" x2="30518" y2="33333"/>
                          <a14:foregroundMark x1="33106" y1="16667" x2="89101" y2="8333"/>
                          <a14:foregroundMark x1="92779" y1="25000" x2="97820" y2="8333"/>
                          <a14:foregroundMark x1="5586" y1="0" x2="7766" y2="0"/>
                        </a14:backgroundRemoval>
                      </a14:imgEffect>
                    </a14:imgLayer>
                  </a14:imgProps>
                </a:ext>
                <a:ext uri="{28A0092B-C50C-407E-A947-70E740481C1C}">
                  <a14:useLocalDpi xmlns:a14="http://schemas.microsoft.com/office/drawing/2010/main" val="0"/>
                </a:ext>
              </a:extLst>
            </a:blip>
            <a:srcRect/>
            <a:stretch/>
          </p:blipFill>
          <p:spPr>
            <a:xfrm rot="5400000">
              <a:off x="1862437" y="3820557"/>
              <a:ext cx="4860032" cy="34756"/>
            </a:xfrm>
            <a:prstGeom prst="rect">
              <a:avLst/>
            </a:prstGeom>
          </p:spPr>
        </p:pic>
        <p:pic>
          <p:nvPicPr>
            <p:cNvPr id="28" name="图片 27"/>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83333" l="1090" r="97684">
                          <a14:foregroundMark x1="29155" y1="33333" x2="30518" y2="33333"/>
                          <a14:foregroundMark x1="33106" y1="16667" x2="89101" y2="8333"/>
                          <a14:foregroundMark x1="92779" y1="25000" x2="97820" y2="8333"/>
                          <a14:foregroundMark x1="5586" y1="0" x2="7766" y2="0"/>
                        </a14:backgroundRemoval>
                      </a14:imgEffect>
                    </a14:imgLayer>
                  </a14:imgProps>
                </a:ext>
                <a:ext uri="{28A0092B-C50C-407E-A947-70E740481C1C}">
                  <a14:useLocalDpi xmlns:a14="http://schemas.microsoft.com/office/drawing/2010/main" val="0"/>
                </a:ext>
              </a:extLst>
            </a:blip>
            <a:srcRect/>
            <a:stretch/>
          </p:blipFill>
          <p:spPr>
            <a:xfrm rot="5400000" flipH="1" flipV="1">
              <a:off x="1888729" y="3857881"/>
              <a:ext cx="4860032" cy="34756"/>
            </a:xfrm>
            <a:prstGeom prst="rect">
              <a:avLst/>
            </a:prstGeom>
          </p:spPr>
        </p:pic>
      </p:grpSp>
      <p:sp>
        <p:nvSpPr>
          <p:cNvPr id="29" name="TextBox 28"/>
          <p:cNvSpPr txBox="1"/>
          <p:nvPr/>
        </p:nvSpPr>
        <p:spPr>
          <a:xfrm>
            <a:off x="3198194" y="3140936"/>
            <a:ext cx="1963921" cy="4849493"/>
          </a:xfrm>
          <a:prstGeom prst="rect">
            <a:avLst/>
          </a:prstGeom>
          <a:noFill/>
        </p:spPr>
        <p:txBody>
          <a:bodyPr vert="eaVert"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just">
              <a:lnSpc>
                <a:spcPct val="150000"/>
              </a:lnSpc>
              <a:defRPr/>
            </a:pPr>
            <a:r>
              <a:rPr lang="zh-CN" altLang="en-US" sz="2500" dirty="0">
                <a:solidFill>
                  <a:prstClr val="black">
                    <a:lumMod val="65000"/>
                    <a:lumOff val="35000"/>
                  </a:prstClr>
                </a:solidFill>
                <a:latin typeface="华文新魏" pitchFamily="2" charset="-122"/>
                <a:ea typeface="华文新魏" pitchFamily="2" charset="-122"/>
              </a:rPr>
              <a:t>您的内容打在这里或通过复制您的文本后在此框中选择粘贴选择只保留文字您的内容打在这里。</a:t>
            </a:r>
            <a:endParaRPr lang="en-US" altLang="zh-CN" sz="2500" dirty="0">
              <a:solidFill>
                <a:prstClr val="black">
                  <a:lumMod val="65000"/>
                  <a:lumOff val="35000"/>
                </a:prstClr>
              </a:solidFill>
              <a:latin typeface="华文新魏" pitchFamily="2" charset="-122"/>
              <a:ea typeface="华文新魏" pitchFamily="2" charset="-122"/>
            </a:endParaRPr>
          </a:p>
        </p:txBody>
      </p:sp>
      <p:pic>
        <p:nvPicPr>
          <p:cNvPr id="30" name="图片 29"/>
          <p:cNvPicPr>
            <a:picLocks noChangeAspect="1"/>
          </p:cNvPicPr>
          <p:nvPr/>
        </p:nvPicPr>
        <p:blipFill>
          <a:blip r:embed="rId3" cstate="print">
            <a:duotone>
              <a:srgbClr val="C0504D">
                <a:shade val="45000"/>
                <a:satMod val="135000"/>
              </a:srgbClr>
              <a:prstClr val="white"/>
            </a:duotone>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539691" y="1617252"/>
            <a:ext cx="1160882" cy="1160775"/>
          </a:xfrm>
          <a:prstGeom prst="rect">
            <a:avLst/>
          </a:prstGeom>
        </p:spPr>
      </p:pic>
      <p:sp>
        <p:nvSpPr>
          <p:cNvPr id="31" name="TextBox 30"/>
          <p:cNvSpPr txBox="1"/>
          <p:nvPr/>
        </p:nvSpPr>
        <p:spPr>
          <a:xfrm>
            <a:off x="3642377" y="1712910"/>
            <a:ext cx="835407" cy="962725"/>
          </a:xfrm>
          <a:prstGeom prst="rect">
            <a:avLst/>
          </a:prstGeom>
          <a:noFill/>
        </p:spPr>
        <p:txBody>
          <a:bodyPr vert="horz" wrap="none" lIns="115214" tIns="57607" rIns="115214" bIns="57607" rtlCol="0">
            <a:spAutoFit/>
          </a:bodyPr>
          <a:lstStyle>
            <a:defPPr>
              <a:defRPr lang="zh-CN"/>
            </a:defPPr>
            <a:lvl1pPr>
              <a:defRPr sz="6000" spc="-800">
                <a:solidFill>
                  <a:srgbClr val="064CE8"/>
                </a:solidFill>
                <a:latin typeface="华文行楷" pitchFamily="2" charset="-122"/>
                <a:ea typeface="华文行楷"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500" b="1" i="0" u="none" strike="noStrike" kern="0" cap="none" spc="-800" normalizeH="0" baseline="0" noProof="0" dirty="0">
                <a:ln>
                  <a:noFill/>
                </a:ln>
                <a:solidFill>
                  <a:prstClr val="white"/>
                </a:solidFill>
                <a:effectLst/>
                <a:uLnTx/>
                <a:uFillTx/>
                <a:latin typeface="华文行楷" pitchFamily="2" charset="-122"/>
                <a:ea typeface="华文行楷" pitchFamily="2" charset="-122"/>
              </a:rPr>
              <a:t>二</a:t>
            </a:r>
          </a:p>
        </p:txBody>
      </p:sp>
      <p:sp>
        <p:nvSpPr>
          <p:cNvPr id="32" name="TextBox 31"/>
          <p:cNvSpPr txBox="1"/>
          <p:nvPr/>
        </p:nvSpPr>
        <p:spPr>
          <a:xfrm>
            <a:off x="693834" y="3140936"/>
            <a:ext cx="1963921" cy="4849493"/>
          </a:xfrm>
          <a:prstGeom prst="rect">
            <a:avLst/>
          </a:prstGeom>
          <a:noFill/>
        </p:spPr>
        <p:txBody>
          <a:bodyPr vert="eaVert"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just">
              <a:lnSpc>
                <a:spcPct val="150000"/>
              </a:lnSpc>
              <a:defRPr/>
            </a:pPr>
            <a:r>
              <a:rPr lang="zh-CN" altLang="en-US" sz="2500" dirty="0">
                <a:solidFill>
                  <a:prstClr val="black">
                    <a:lumMod val="65000"/>
                    <a:lumOff val="35000"/>
                  </a:prstClr>
                </a:solidFill>
                <a:latin typeface="华文新魏" pitchFamily="2" charset="-122"/>
                <a:ea typeface="华文新魏" pitchFamily="2" charset="-122"/>
              </a:rPr>
              <a:t>您的内容打在这里或通过复制您的文本后在此框中选择粘贴选择只保留文字您的内容打在这里。</a:t>
            </a:r>
            <a:endParaRPr lang="en-US" altLang="zh-CN" sz="2500" dirty="0">
              <a:solidFill>
                <a:prstClr val="black">
                  <a:lumMod val="65000"/>
                  <a:lumOff val="35000"/>
                </a:prstClr>
              </a:solidFill>
              <a:latin typeface="华文新魏" pitchFamily="2" charset="-122"/>
              <a:ea typeface="华文新魏" pitchFamily="2" charset="-122"/>
            </a:endParaRPr>
          </a:p>
        </p:txBody>
      </p:sp>
      <p:pic>
        <p:nvPicPr>
          <p:cNvPr id="33" name="图片 32"/>
          <p:cNvPicPr>
            <a:picLocks noChangeAspect="1"/>
          </p:cNvPicPr>
          <p:nvPr/>
        </p:nvPicPr>
        <p:blipFill>
          <a:blip r:embed="rId3" cstate="print">
            <a:duotone>
              <a:srgbClr val="C0504D">
                <a:shade val="45000"/>
                <a:satMod val="135000"/>
              </a:srgbClr>
              <a:prstClr val="white"/>
            </a:duotone>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042813" y="1617252"/>
            <a:ext cx="1160882" cy="1160775"/>
          </a:xfrm>
          <a:prstGeom prst="rect">
            <a:avLst/>
          </a:prstGeom>
        </p:spPr>
      </p:pic>
      <p:sp>
        <p:nvSpPr>
          <p:cNvPr id="34" name="TextBox 33"/>
          <p:cNvSpPr txBox="1"/>
          <p:nvPr/>
        </p:nvSpPr>
        <p:spPr>
          <a:xfrm>
            <a:off x="1145499" y="1712910"/>
            <a:ext cx="835407" cy="962725"/>
          </a:xfrm>
          <a:prstGeom prst="rect">
            <a:avLst/>
          </a:prstGeom>
          <a:noFill/>
        </p:spPr>
        <p:txBody>
          <a:bodyPr vert="horz" wrap="none" lIns="115214" tIns="57607" rIns="115214" bIns="57607" rtlCol="0">
            <a:spAutoFit/>
          </a:bodyPr>
          <a:lstStyle>
            <a:defPPr>
              <a:defRPr lang="zh-CN"/>
            </a:defPPr>
            <a:lvl1pPr>
              <a:defRPr sz="6000" spc="-800">
                <a:solidFill>
                  <a:srgbClr val="064CE8"/>
                </a:solidFill>
                <a:latin typeface="华文行楷" pitchFamily="2" charset="-122"/>
                <a:ea typeface="华文行楷"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500" b="1" i="0" u="none" strike="noStrike" kern="0" cap="none" spc="-800" normalizeH="0" baseline="0" noProof="0" dirty="0">
                <a:ln>
                  <a:noFill/>
                </a:ln>
                <a:solidFill>
                  <a:prstClr val="white"/>
                </a:solidFill>
                <a:effectLst/>
                <a:uLnTx/>
                <a:uFillTx/>
                <a:latin typeface="华文行楷" pitchFamily="2" charset="-122"/>
                <a:ea typeface="华文行楷" pitchFamily="2" charset="-122"/>
              </a:rPr>
              <a:t>三</a:t>
            </a:r>
          </a:p>
        </p:txBody>
      </p:sp>
      <p:grpSp>
        <p:nvGrpSpPr>
          <p:cNvPr id="35" name="组合 34"/>
          <p:cNvGrpSpPr/>
          <p:nvPr/>
        </p:nvGrpSpPr>
        <p:grpSpPr>
          <a:xfrm>
            <a:off x="2882531" y="1773913"/>
            <a:ext cx="76925" cy="6170442"/>
            <a:chOff x="2287597" y="1407919"/>
            <a:chExt cx="61048" cy="4897356"/>
          </a:xfrm>
        </p:grpSpPr>
        <p:pic>
          <p:nvPicPr>
            <p:cNvPr id="36" name="图片 35"/>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83333" l="1090" r="97684">
                          <a14:foregroundMark x1="29155" y1="33333" x2="30518" y2="33333"/>
                          <a14:foregroundMark x1="33106" y1="16667" x2="89101" y2="8333"/>
                          <a14:foregroundMark x1="92779" y1="25000" x2="97820" y2="8333"/>
                          <a14:foregroundMark x1="5586" y1="0" x2="7766" y2="0"/>
                        </a14:backgroundRemoval>
                      </a14:imgEffect>
                    </a14:imgLayer>
                  </a14:imgProps>
                </a:ext>
                <a:ext uri="{28A0092B-C50C-407E-A947-70E740481C1C}">
                  <a14:useLocalDpi xmlns:a14="http://schemas.microsoft.com/office/drawing/2010/main" val="0"/>
                </a:ext>
              </a:extLst>
            </a:blip>
            <a:srcRect/>
            <a:stretch/>
          </p:blipFill>
          <p:spPr>
            <a:xfrm rot="5400000">
              <a:off x="-125041" y="3857881"/>
              <a:ext cx="4860032" cy="34756"/>
            </a:xfrm>
            <a:prstGeom prst="rect">
              <a:avLst/>
            </a:prstGeom>
          </p:spPr>
        </p:pic>
        <p:pic>
          <p:nvPicPr>
            <p:cNvPr id="37" name="图片 36"/>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83333" l="1090" r="97684">
                          <a14:foregroundMark x1="29155" y1="33333" x2="30518" y2="33333"/>
                          <a14:foregroundMark x1="33106" y1="16667" x2="89101" y2="8333"/>
                          <a14:foregroundMark x1="92779" y1="25000" x2="97820" y2="8333"/>
                          <a14:foregroundMark x1="5586" y1="0" x2="7766" y2="0"/>
                        </a14:backgroundRemoval>
                      </a14:imgEffect>
                    </a14:imgLayer>
                  </a14:imgProps>
                </a:ext>
                <a:ext uri="{28A0092B-C50C-407E-A947-70E740481C1C}">
                  <a14:useLocalDpi xmlns:a14="http://schemas.microsoft.com/office/drawing/2010/main" val="0"/>
                </a:ext>
              </a:extLst>
            </a:blip>
            <a:srcRect/>
            <a:stretch/>
          </p:blipFill>
          <p:spPr>
            <a:xfrm rot="5400000" flipH="1" flipV="1">
              <a:off x="-98749" y="3820557"/>
              <a:ext cx="4860032" cy="34756"/>
            </a:xfrm>
            <a:prstGeom prst="rect">
              <a:avLst/>
            </a:prstGeom>
          </p:spPr>
        </p:pic>
      </p:grpSp>
    </p:spTree>
    <p:extLst>
      <p:ext uri="{BB962C8B-B14F-4D97-AF65-F5344CB8AC3E}">
        <p14:creationId xmlns:p14="http://schemas.microsoft.com/office/powerpoint/2010/main" val="3879564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6910" y="2669460"/>
            <a:ext cx="2094726" cy="1668046"/>
          </a:xfrm>
          <a:prstGeom prst="rect">
            <a:avLst/>
          </a:prstGeom>
          <a:noFill/>
        </p:spPr>
        <p:txBody>
          <a:bodyPr vert="eaVert" wrap="none" lIns="115214" tIns="57607" rIns="115214" bIns="57607" rtlCol="0">
            <a:spAutoFit/>
          </a:bodyPr>
          <a:lstStyle/>
          <a:p>
            <a:pPr algn="dist"/>
            <a:r>
              <a:rPr lang="zh-CN" altLang="en-US" sz="12100" kern="600" dirty="0">
                <a:solidFill>
                  <a:prstClr val="white">
                    <a:lumMod val="75000"/>
                  </a:prstClr>
                </a:solidFill>
                <a:latin typeface="方正姚体" pitchFamily="2" charset="-122"/>
                <a:ea typeface="方正姚体" pitchFamily="2" charset="-122"/>
              </a:rPr>
              <a:t>的</a:t>
            </a:r>
            <a:endParaRPr lang="zh-CN" altLang="en-US" sz="7600" kern="600" dirty="0">
              <a:solidFill>
                <a:prstClr val="white">
                  <a:lumMod val="75000"/>
                </a:prstClr>
              </a:solidFill>
              <a:latin typeface="方正姚体" pitchFamily="2" charset="-122"/>
              <a:ea typeface="方正姚体" pitchFamily="2" charset="-122"/>
            </a:endParaRPr>
          </a:p>
        </p:txBody>
      </p:sp>
      <p:sp>
        <p:nvSpPr>
          <p:cNvPr id="24" name="椭圆 23"/>
          <p:cNvSpPr/>
          <p:nvPr/>
        </p:nvSpPr>
        <p:spPr>
          <a:xfrm>
            <a:off x="2071509" y="2322192"/>
            <a:ext cx="136088" cy="136075"/>
          </a:xfrm>
          <a:prstGeom prst="ellipse">
            <a:avLst/>
          </a:prstGeom>
          <a:noFill/>
          <a:ln w="38100" cap="flat" cmpd="sng" algn="ctr">
            <a:solidFill>
              <a:srgbClr val="4F81BD"/>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4F81BD"/>
              </a:solidFill>
              <a:effectLst/>
              <a:uLnTx/>
              <a:uFillTx/>
              <a:latin typeface="微软雅黑"/>
              <a:ea typeface="宋体"/>
              <a:cs typeface="+mn-cs"/>
            </a:endParaRPr>
          </a:p>
        </p:txBody>
      </p:sp>
      <p:sp>
        <p:nvSpPr>
          <p:cNvPr id="25" name="椭圆 24"/>
          <p:cNvSpPr/>
          <p:nvPr/>
        </p:nvSpPr>
        <p:spPr>
          <a:xfrm>
            <a:off x="2074760" y="7087563"/>
            <a:ext cx="136088" cy="136075"/>
          </a:xfrm>
          <a:prstGeom prst="ellipse">
            <a:avLst/>
          </a:prstGeom>
          <a:noFill/>
          <a:ln w="38100" cap="flat" cmpd="sng" algn="ctr">
            <a:solidFill>
              <a:srgbClr val="4F81BD"/>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4F81BD"/>
              </a:solidFill>
              <a:effectLst/>
              <a:uLnTx/>
              <a:uFillTx/>
              <a:latin typeface="微软雅黑"/>
              <a:ea typeface="宋体"/>
              <a:cs typeface="+mn-cs"/>
            </a:endParaRPr>
          </a:p>
        </p:txBody>
      </p:sp>
      <p:cxnSp>
        <p:nvCxnSpPr>
          <p:cNvPr id="26" name="直接连接符 25"/>
          <p:cNvCxnSpPr>
            <a:stCxn id="24" idx="4"/>
            <a:endCxn id="25" idx="0"/>
          </p:cNvCxnSpPr>
          <p:nvPr/>
        </p:nvCxnSpPr>
        <p:spPr>
          <a:xfrm>
            <a:off x="2139554" y="2458269"/>
            <a:ext cx="3251" cy="4629296"/>
          </a:xfrm>
          <a:prstGeom prst="line">
            <a:avLst/>
          </a:prstGeom>
          <a:noFill/>
          <a:ln w="12700" cap="flat" cmpd="sng" algn="ctr">
            <a:solidFill>
              <a:srgbClr val="4F81BD"/>
            </a:solidFill>
            <a:prstDash val="solid"/>
          </a:ln>
          <a:effectLst/>
        </p:spPr>
      </p:cxnSp>
      <p:grpSp>
        <p:nvGrpSpPr>
          <p:cNvPr id="27" name="组合 26"/>
          <p:cNvGrpSpPr/>
          <p:nvPr/>
        </p:nvGrpSpPr>
        <p:grpSpPr>
          <a:xfrm>
            <a:off x="2542378" y="2317089"/>
            <a:ext cx="3889723" cy="4874751"/>
            <a:chOff x="2709224" y="764704"/>
            <a:chExt cx="3086912" cy="3868992"/>
          </a:xfrm>
        </p:grpSpPr>
        <p:sp>
          <p:nvSpPr>
            <p:cNvPr id="28" name="TextBox 27"/>
            <p:cNvSpPr txBox="1"/>
            <p:nvPr/>
          </p:nvSpPr>
          <p:spPr>
            <a:xfrm>
              <a:off x="2709224" y="1300476"/>
              <a:ext cx="3086912" cy="3333220"/>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您的内容打在这里或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9" name="L 形 28"/>
            <p:cNvSpPr/>
            <p:nvPr/>
          </p:nvSpPr>
          <p:spPr>
            <a:xfrm rot="5400000">
              <a:off x="2876488" y="698815"/>
              <a:ext cx="446325" cy="578103"/>
            </a:xfrm>
            <a:prstGeom prst="corner">
              <a:avLst>
                <a:gd name="adj1" fmla="val 22649"/>
                <a:gd name="adj2" fmla="val 20696"/>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30" name="TextBox 29"/>
            <p:cNvSpPr txBox="1"/>
            <p:nvPr/>
          </p:nvSpPr>
          <p:spPr>
            <a:xfrm>
              <a:off x="2875473" y="782992"/>
              <a:ext cx="543465" cy="5007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500" b="0" i="0" u="none" strike="noStrike" kern="0" cap="none" spc="0" normalizeH="0" baseline="0" noProof="0" dirty="0" smtClean="0">
                  <a:ln>
                    <a:noFill/>
                  </a:ln>
                  <a:solidFill>
                    <a:prstClr val="black"/>
                  </a:solidFill>
                  <a:effectLst/>
                  <a:uLnTx/>
                  <a:uFillTx/>
                  <a:ea typeface="宋体" charset="-122"/>
                  <a:cs typeface="Arial" pitchFamily="34" charset="0"/>
                </a:rPr>
                <a:t>01</a:t>
              </a:r>
              <a:endParaRPr kumimoji="0" lang="zh-CN" altLang="en-US" sz="3500" b="0" i="0" u="none" strike="noStrike" kern="0" cap="none" spc="0" normalizeH="0" baseline="0" noProof="0" dirty="0" smtClean="0">
                <a:ln>
                  <a:noFill/>
                </a:ln>
                <a:solidFill>
                  <a:prstClr val="black"/>
                </a:solidFill>
                <a:effectLst/>
                <a:uLnTx/>
                <a:uFillTx/>
                <a:ea typeface="宋体" charset="-122"/>
                <a:cs typeface="Arial" pitchFamily="34" charset="0"/>
              </a:endParaRPr>
            </a:p>
          </p:txBody>
        </p:sp>
        <p:sp>
          <p:nvSpPr>
            <p:cNvPr id="31" name="TextBox 30"/>
            <p:cNvSpPr txBox="1"/>
            <p:nvPr/>
          </p:nvSpPr>
          <p:spPr>
            <a:xfrm>
              <a:off x="3355746" y="850840"/>
              <a:ext cx="2436430" cy="3786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此处输入您的小标题</a:t>
              </a:r>
            </a:p>
          </p:txBody>
        </p:sp>
        <p:cxnSp>
          <p:nvCxnSpPr>
            <p:cNvPr id="32" name="直接连接符 31"/>
            <p:cNvCxnSpPr/>
            <p:nvPr/>
          </p:nvCxnSpPr>
          <p:spPr>
            <a:xfrm>
              <a:off x="2801455" y="1266786"/>
              <a:ext cx="2922689" cy="0"/>
            </a:xfrm>
            <a:prstGeom prst="line">
              <a:avLst/>
            </a:prstGeom>
            <a:noFill/>
            <a:ln w="9525" cap="flat" cmpd="sng" algn="ctr">
              <a:solidFill>
                <a:srgbClr val="4F81BD">
                  <a:shade val="95000"/>
                  <a:satMod val="105000"/>
                </a:srgbClr>
              </a:solidFill>
              <a:prstDash val="solid"/>
            </a:ln>
            <a:effectLst/>
          </p:spPr>
        </p:cxnSp>
      </p:grpSp>
      <p:grpSp>
        <p:nvGrpSpPr>
          <p:cNvPr id="33" name="组合 32"/>
          <p:cNvGrpSpPr/>
          <p:nvPr/>
        </p:nvGrpSpPr>
        <p:grpSpPr>
          <a:xfrm>
            <a:off x="6886199" y="2317089"/>
            <a:ext cx="3889723" cy="4874751"/>
            <a:chOff x="2709224" y="764704"/>
            <a:chExt cx="3086912" cy="3868992"/>
          </a:xfrm>
        </p:grpSpPr>
        <p:sp>
          <p:nvSpPr>
            <p:cNvPr id="34" name="TextBox 33"/>
            <p:cNvSpPr txBox="1"/>
            <p:nvPr/>
          </p:nvSpPr>
          <p:spPr>
            <a:xfrm>
              <a:off x="2709224" y="1300476"/>
              <a:ext cx="3086912" cy="3333220"/>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通过复制您的文本。您的内容打在这里或者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5" name="L 形 34"/>
            <p:cNvSpPr/>
            <p:nvPr/>
          </p:nvSpPr>
          <p:spPr>
            <a:xfrm rot="5400000">
              <a:off x="2876488" y="698815"/>
              <a:ext cx="446325" cy="578103"/>
            </a:xfrm>
            <a:prstGeom prst="corner">
              <a:avLst>
                <a:gd name="adj1" fmla="val 22649"/>
                <a:gd name="adj2" fmla="val 20696"/>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36" name="TextBox 35"/>
            <p:cNvSpPr txBox="1"/>
            <p:nvPr/>
          </p:nvSpPr>
          <p:spPr>
            <a:xfrm>
              <a:off x="2875473" y="782992"/>
              <a:ext cx="543465" cy="5007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500" b="0" i="0" u="none" strike="noStrike" kern="0" cap="none" spc="0" normalizeH="0" baseline="0" noProof="0" dirty="0" smtClean="0">
                  <a:ln>
                    <a:noFill/>
                  </a:ln>
                  <a:solidFill>
                    <a:prstClr val="black"/>
                  </a:solidFill>
                  <a:effectLst/>
                  <a:uLnTx/>
                  <a:uFillTx/>
                  <a:ea typeface="宋体" charset="-122"/>
                  <a:cs typeface="Arial" pitchFamily="34" charset="0"/>
                </a:rPr>
                <a:t>02</a:t>
              </a:r>
              <a:endParaRPr kumimoji="0" lang="zh-CN" altLang="en-US" sz="3500" b="0" i="0" u="none" strike="noStrike" kern="0" cap="none" spc="0" normalizeH="0" baseline="0" noProof="0" dirty="0" smtClean="0">
                <a:ln>
                  <a:noFill/>
                </a:ln>
                <a:solidFill>
                  <a:prstClr val="black"/>
                </a:solidFill>
                <a:effectLst/>
                <a:uLnTx/>
                <a:uFillTx/>
                <a:ea typeface="宋体" charset="-122"/>
                <a:cs typeface="Arial" pitchFamily="34" charset="0"/>
              </a:endParaRPr>
            </a:p>
          </p:txBody>
        </p:sp>
        <p:sp>
          <p:nvSpPr>
            <p:cNvPr id="37" name="TextBox 36"/>
            <p:cNvSpPr txBox="1"/>
            <p:nvPr/>
          </p:nvSpPr>
          <p:spPr>
            <a:xfrm>
              <a:off x="3355746" y="850840"/>
              <a:ext cx="2436430" cy="3786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此处输入您的小标题</a:t>
              </a:r>
            </a:p>
          </p:txBody>
        </p:sp>
        <p:cxnSp>
          <p:nvCxnSpPr>
            <p:cNvPr id="38" name="直接连接符 37"/>
            <p:cNvCxnSpPr/>
            <p:nvPr/>
          </p:nvCxnSpPr>
          <p:spPr>
            <a:xfrm>
              <a:off x="2801455" y="1266786"/>
              <a:ext cx="2922689" cy="0"/>
            </a:xfrm>
            <a:prstGeom prst="line">
              <a:avLst/>
            </a:prstGeom>
            <a:noFill/>
            <a:ln w="9525" cap="flat" cmpd="sng" algn="ctr">
              <a:solidFill>
                <a:srgbClr val="4F81BD">
                  <a:shade val="95000"/>
                  <a:satMod val="105000"/>
                </a:srgbClr>
              </a:solidFill>
              <a:prstDash val="solid"/>
            </a:ln>
            <a:effectLst/>
          </p:spPr>
        </p:cxnSp>
      </p:grpSp>
      <p:sp>
        <p:nvSpPr>
          <p:cNvPr id="39" name="椭圆 38"/>
          <p:cNvSpPr/>
          <p:nvPr/>
        </p:nvSpPr>
        <p:spPr>
          <a:xfrm>
            <a:off x="6611810" y="2322192"/>
            <a:ext cx="136088" cy="136075"/>
          </a:xfrm>
          <a:prstGeom prst="ellipse">
            <a:avLst/>
          </a:prstGeom>
          <a:noFill/>
          <a:ln w="38100" cap="flat" cmpd="sng" algn="ctr">
            <a:solidFill>
              <a:srgbClr val="4F81BD"/>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4F81BD"/>
              </a:solidFill>
              <a:effectLst/>
              <a:uLnTx/>
              <a:uFillTx/>
              <a:latin typeface="微软雅黑"/>
              <a:ea typeface="宋体"/>
              <a:cs typeface="+mn-cs"/>
            </a:endParaRPr>
          </a:p>
        </p:txBody>
      </p:sp>
      <p:sp>
        <p:nvSpPr>
          <p:cNvPr id="40" name="椭圆 39"/>
          <p:cNvSpPr/>
          <p:nvPr/>
        </p:nvSpPr>
        <p:spPr>
          <a:xfrm>
            <a:off x="6615061" y="7087563"/>
            <a:ext cx="136088" cy="136075"/>
          </a:xfrm>
          <a:prstGeom prst="ellipse">
            <a:avLst/>
          </a:prstGeom>
          <a:noFill/>
          <a:ln w="38100" cap="flat" cmpd="sng" algn="ctr">
            <a:solidFill>
              <a:srgbClr val="4F81BD"/>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4F81BD"/>
              </a:solidFill>
              <a:effectLst/>
              <a:uLnTx/>
              <a:uFillTx/>
              <a:latin typeface="微软雅黑"/>
              <a:ea typeface="宋体"/>
              <a:cs typeface="+mn-cs"/>
            </a:endParaRPr>
          </a:p>
        </p:txBody>
      </p:sp>
      <p:cxnSp>
        <p:nvCxnSpPr>
          <p:cNvPr id="41" name="直接连接符 40"/>
          <p:cNvCxnSpPr>
            <a:stCxn id="39" idx="4"/>
            <a:endCxn id="40" idx="0"/>
          </p:cNvCxnSpPr>
          <p:nvPr/>
        </p:nvCxnSpPr>
        <p:spPr>
          <a:xfrm>
            <a:off x="6679855" y="2458269"/>
            <a:ext cx="3251" cy="4629296"/>
          </a:xfrm>
          <a:prstGeom prst="line">
            <a:avLst/>
          </a:prstGeom>
          <a:noFill/>
          <a:ln w="12700" cap="flat" cmpd="sng" algn="ctr">
            <a:solidFill>
              <a:srgbClr val="4F81BD"/>
            </a:solidFill>
            <a:prstDash val="solid"/>
          </a:ln>
          <a:effectLst/>
        </p:spPr>
      </p:cxnSp>
      <p:sp>
        <p:nvSpPr>
          <p:cNvPr id="42" name="矩形 41"/>
          <p:cNvSpPr/>
          <p:nvPr/>
        </p:nvSpPr>
        <p:spPr>
          <a:xfrm>
            <a:off x="893239" y="3933606"/>
            <a:ext cx="1156008" cy="1655222"/>
          </a:xfrm>
          <a:prstGeom prst="rect">
            <a:avLst/>
          </a:prstGeom>
        </p:spPr>
        <p:txBody>
          <a:bodyPr vert="eaVert" wrap="none" lIns="115214" tIns="57607" rIns="115214" bIns="57607">
            <a:spAutoFit/>
          </a:bodyPr>
          <a:lstStyle/>
          <a:p>
            <a:pPr algn="dist"/>
            <a:r>
              <a:rPr lang="zh-CN" altLang="en-US" sz="6000" kern="600" dirty="0">
                <a:solidFill>
                  <a:srgbClr val="4F81BD"/>
                </a:solidFill>
                <a:latin typeface="方正姚体" pitchFamily="2" charset="-122"/>
                <a:ea typeface="方正姚体" pitchFamily="2" charset="-122"/>
              </a:rPr>
              <a:t>标题</a:t>
            </a:r>
          </a:p>
        </p:txBody>
      </p:sp>
      <p:sp>
        <p:nvSpPr>
          <p:cNvPr id="43" name="矩形 42"/>
          <p:cNvSpPr/>
          <p:nvPr/>
        </p:nvSpPr>
        <p:spPr>
          <a:xfrm>
            <a:off x="269819" y="2250502"/>
            <a:ext cx="1002120" cy="757540"/>
          </a:xfrm>
          <a:prstGeom prst="rect">
            <a:avLst/>
          </a:prstGeom>
        </p:spPr>
        <p:txBody>
          <a:bodyPr vert="eaVert" wrap="none" lIns="115214" tIns="57607" rIns="115214" bIns="57607">
            <a:spAutoFit/>
          </a:bodyPr>
          <a:lstStyle/>
          <a:p>
            <a:r>
              <a:rPr lang="zh-CN" altLang="en-US" sz="5000" kern="600" dirty="0">
                <a:solidFill>
                  <a:prstClr val="black"/>
                </a:solidFill>
                <a:latin typeface="方正姚体" pitchFamily="2" charset="-122"/>
                <a:ea typeface="方正姚体" pitchFamily="2" charset="-122"/>
              </a:rPr>
              <a:t>您</a:t>
            </a:r>
            <a:endParaRPr lang="zh-CN" altLang="en-US" sz="5000" dirty="0">
              <a:solidFill>
                <a:prstClr val="black"/>
              </a:solidFill>
              <a:latin typeface="Arial" charset="0"/>
              <a:ea typeface="宋体" charset="-122"/>
            </a:endParaRPr>
          </a:p>
        </p:txBody>
      </p:sp>
    </p:spTree>
    <p:extLst>
      <p:ext uri="{BB962C8B-B14F-4D97-AF65-F5344CB8AC3E}">
        <p14:creationId xmlns:p14="http://schemas.microsoft.com/office/powerpoint/2010/main" val="2639718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133549" y="143917"/>
            <a:ext cx="1109564" cy="3334944"/>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20900" b="1" kern="0" dirty="0">
                <a:solidFill>
                  <a:srgbClr val="F79646">
                    <a:lumMod val="50000"/>
                  </a:srgbClr>
                </a:solidFill>
                <a:latin typeface="Bell MT" pitchFamily="18" charset="0"/>
                <a:ea typeface="微软雅黑" pitchFamily="34" charset="-122"/>
              </a:rPr>
              <a:t>3</a:t>
            </a:r>
            <a:endParaRPr lang="zh-CN" altLang="en-US" sz="20900" b="1" kern="0" dirty="0">
              <a:solidFill>
                <a:srgbClr val="F79646">
                  <a:lumMod val="50000"/>
                </a:srgbClr>
              </a:solidFill>
              <a:latin typeface="Bell MT" pitchFamily="18" charset="0"/>
              <a:ea typeface="微软雅黑" pitchFamily="34" charset="-122"/>
            </a:endParaRPr>
          </a:p>
        </p:txBody>
      </p:sp>
      <p:sp>
        <p:nvSpPr>
          <p:cNvPr id="18" name="TextBox 17"/>
          <p:cNvSpPr txBox="1"/>
          <p:nvPr/>
        </p:nvSpPr>
        <p:spPr>
          <a:xfrm>
            <a:off x="2733055" y="1232640"/>
            <a:ext cx="4026068" cy="96946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5500" b="1" kern="0" dirty="0">
                <a:solidFill>
                  <a:srgbClr val="F79646">
                    <a:lumMod val="50000"/>
                  </a:srgbClr>
                </a:solidFill>
                <a:latin typeface="微软雅黑" pitchFamily="34" charset="-122"/>
                <a:ea typeface="微软雅黑" pitchFamily="34" charset="-122"/>
              </a:rPr>
              <a:t>您的标题</a:t>
            </a:r>
          </a:p>
        </p:txBody>
      </p:sp>
      <p:sp>
        <p:nvSpPr>
          <p:cNvPr id="19" name="TextBox 18"/>
          <p:cNvSpPr txBox="1"/>
          <p:nvPr/>
        </p:nvSpPr>
        <p:spPr>
          <a:xfrm>
            <a:off x="2764593" y="2052824"/>
            <a:ext cx="2722052" cy="42656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2000" b="1" kern="0" dirty="0">
                <a:solidFill>
                  <a:srgbClr val="F79646"/>
                </a:solidFill>
                <a:latin typeface="微软雅黑" pitchFamily="34" charset="-122"/>
                <a:ea typeface="微软雅黑" pitchFamily="34" charset="-122"/>
              </a:rPr>
              <a:t>您的副标题</a:t>
            </a:r>
          </a:p>
        </p:txBody>
      </p:sp>
      <p:grpSp>
        <p:nvGrpSpPr>
          <p:cNvPr id="20" name="组合 19"/>
          <p:cNvGrpSpPr/>
          <p:nvPr/>
        </p:nvGrpSpPr>
        <p:grpSpPr>
          <a:xfrm>
            <a:off x="2780857" y="2757034"/>
            <a:ext cx="3889723" cy="4874751"/>
            <a:chOff x="2709224" y="764704"/>
            <a:chExt cx="3086912" cy="3868992"/>
          </a:xfrm>
        </p:grpSpPr>
        <p:sp>
          <p:nvSpPr>
            <p:cNvPr id="21" name="TextBox 20"/>
            <p:cNvSpPr txBox="1"/>
            <p:nvPr/>
          </p:nvSpPr>
          <p:spPr>
            <a:xfrm>
              <a:off x="2709224" y="1300476"/>
              <a:ext cx="3086912" cy="3333220"/>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您的内容打在这里或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2" name="L 形 21"/>
            <p:cNvSpPr/>
            <p:nvPr/>
          </p:nvSpPr>
          <p:spPr>
            <a:xfrm rot="5400000">
              <a:off x="2876488" y="698815"/>
              <a:ext cx="446325" cy="578103"/>
            </a:xfrm>
            <a:prstGeom prst="corner">
              <a:avLst>
                <a:gd name="adj1" fmla="val 22649"/>
                <a:gd name="adj2" fmla="val 20696"/>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23" name="TextBox 22"/>
            <p:cNvSpPr txBox="1"/>
            <p:nvPr/>
          </p:nvSpPr>
          <p:spPr>
            <a:xfrm>
              <a:off x="2875473" y="782992"/>
              <a:ext cx="543465" cy="5007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500" b="0" i="0" u="none" strike="noStrike" kern="0" cap="none" spc="0" normalizeH="0" baseline="0" noProof="0" dirty="0" smtClean="0">
                  <a:ln>
                    <a:noFill/>
                  </a:ln>
                  <a:solidFill>
                    <a:prstClr val="black"/>
                  </a:solidFill>
                  <a:effectLst/>
                  <a:uLnTx/>
                  <a:uFillTx/>
                  <a:ea typeface="宋体" charset="-122"/>
                  <a:cs typeface="Arial" pitchFamily="34" charset="0"/>
                </a:rPr>
                <a:t>01</a:t>
              </a:r>
              <a:endParaRPr kumimoji="0" lang="zh-CN" altLang="en-US" sz="3500" b="0" i="0" u="none" strike="noStrike" kern="0" cap="none" spc="0" normalizeH="0" baseline="0" noProof="0" dirty="0" smtClean="0">
                <a:ln>
                  <a:noFill/>
                </a:ln>
                <a:solidFill>
                  <a:prstClr val="black"/>
                </a:solidFill>
                <a:effectLst/>
                <a:uLnTx/>
                <a:uFillTx/>
                <a:ea typeface="宋体" charset="-122"/>
                <a:cs typeface="Arial" pitchFamily="34" charset="0"/>
              </a:endParaRPr>
            </a:p>
          </p:txBody>
        </p:sp>
        <p:sp>
          <p:nvSpPr>
            <p:cNvPr id="24" name="TextBox 23"/>
            <p:cNvSpPr txBox="1"/>
            <p:nvPr/>
          </p:nvSpPr>
          <p:spPr>
            <a:xfrm>
              <a:off x="3355746" y="850840"/>
              <a:ext cx="2436430" cy="3786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此处输入您的小标题</a:t>
              </a:r>
            </a:p>
          </p:txBody>
        </p:sp>
        <p:cxnSp>
          <p:nvCxnSpPr>
            <p:cNvPr id="25" name="直接连接符 24"/>
            <p:cNvCxnSpPr/>
            <p:nvPr/>
          </p:nvCxnSpPr>
          <p:spPr>
            <a:xfrm>
              <a:off x="2801455" y="1266786"/>
              <a:ext cx="2922689" cy="0"/>
            </a:xfrm>
            <a:prstGeom prst="line">
              <a:avLst/>
            </a:prstGeom>
            <a:noFill/>
            <a:ln w="9525" cap="flat" cmpd="sng" algn="ctr">
              <a:solidFill>
                <a:srgbClr val="4F81BD">
                  <a:shade val="95000"/>
                  <a:satMod val="105000"/>
                </a:srgbClr>
              </a:solidFill>
              <a:prstDash val="solid"/>
            </a:ln>
            <a:effectLst/>
          </p:spPr>
        </p:cxnSp>
      </p:grpSp>
      <p:grpSp>
        <p:nvGrpSpPr>
          <p:cNvPr id="26" name="组合 25"/>
          <p:cNvGrpSpPr/>
          <p:nvPr/>
        </p:nvGrpSpPr>
        <p:grpSpPr>
          <a:xfrm>
            <a:off x="7124681" y="2757034"/>
            <a:ext cx="3889723" cy="4874751"/>
            <a:chOff x="2709224" y="764704"/>
            <a:chExt cx="3086912" cy="3868992"/>
          </a:xfrm>
        </p:grpSpPr>
        <p:sp>
          <p:nvSpPr>
            <p:cNvPr id="27" name="TextBox 26"/>
            <p:cNvSpPr txBox="1"/>
            <p:nvPr/>
          </p:nvSpPr>
          <p:spPr>
            <a:xfrm>
              <a:off x="2709224" y="1300476"/>
              <a:ext cx="3086912" cy="3333220"/>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通过复制您的文本。您的内容打在这里或者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8" name="L 形 27"/>
            <p:cNvSpPr/>
            <p:nvPr/>
          </p:nvSpPr>
          <p:spPr>
            <a:xfrm rot="5400000">
              <a:off x="2876488" y="698815"/>
              <a:ext cx="446325" cy="578103"/>
            </a:xfrm>
            <a:prstGeom prst="corner">
              <a:avLst>
                <a:gd name="adj1" fmla="val 22649"/>
                <a:gd name="adj2" fmla="val 20696"/>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29" name="TextBox 28"/>
            <p:cNvSpPr txBox="1"/>
            <p:nvPr/>
          </p:nvSpPr>
          <p:spPr>
            <a:xfrm>
              <a:off x="2875473" y="782992"/>
              <a:ext cx="543465" cy="5007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500" b="0" i="0" u="none" strike="noStrike" kern="0" cap="none" spc="0" normalizeH="0" baseline="0" noProof="0" dirty="0" smtClean="0">
                  <a:ln>
                    <a:noFill/>
                  </a:ln>
                  <a:solidFill>
                    <a:prstClr val="black"/>
                  </a:solidFill>
                  <a:effectLst/>
                  <a:uLnTx/>
                  <a:uFillTx/>
                  <a:ea typeface="宋体" charset="-122"/>
                  <a:cs typeface="Arial" pitchFamily="34" charset="0"/>
                </a:rPr>
                <a:t>02</a:t>
              </a:r>
              <a:endParaRPr kumimoji="0" lang="zh-CN" altLang="en-US" sz="3500" b="0" i="0" u="none" strike="noStrike" kern="0" cap="none" spc="0" normalizeH="0" baseline="0" noProof="0" dirty="0" smtClean="0">
                <a:ln>
                  <a:noFill/>
                </a:ln>
                <a:solidFill>
                  <a:prstClr val="black"/>
                </a:solidFill>
                <a:effectLst/>
                <a:uLnTx/>
                <a:uFillTx/>
                <a:ea typeface="宋体" charset="-122"/>
                <a:cs typeface="Arial" pitchFamily="34" charset="0"/>
              </a:endParaRPr>
            </a:p>
          </p:txBody>
        </p:sp>
        <p:sp>
          <p:nvSpPr>
            <p:cNvPr id="30" name="TextBox 29"/>
            <p:cNvSpPr txBox="1"/>
            <p:nvPr/>
          </p:nvSpPr>
          <p:spPr>
            <a:xfrm>
              <a:off x="3355746" y="850840"/>
              <a:ext cx="2436430" cy="3786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此处输入您的小标题</a:t>
              </a:r>
            </a:p>
          </p:txBody>
        </p:sp>
        <p:cxnSp>
          <p:nvCxnSpPr>
            <p:cNvPr id="31" name="直接连接符 30"/>
            <p:cNvCxnSpPr/>
            <p:nvPr/>
          </p:nvCxnSpPr>
          <p:spPr>
            <a:xfrm>
              <a:off x="2801455" y="1266786"/>
              <a:ext cx="2922689" cy="0"/>
            </a:xfrm>
            <a:prstGeom prst="line">
              <a:avLst/>
            </a:prstGeom>
            <a:noFill/>
            <a:ln w="9525" cap="flat" cmpd="sng" algn="ctr">
              <a:solidFill>
                <a:srgbClr val="4F81BD">
                  <a:shade val="95000"/>
                  <a:satMod val="105000"/>
                </a:srgbClr>
              </a:solidFill>
              <a:prstDash val="solid"/>
            </a:ln>
            <a:effectLst/>
          </p:spPr>
        </p:cxnSp>
      </p:grpSp>
    </p:spTree>
    <p:extLst>
      <p:ext uri="{BB962C8B-B14F-4D97-AF65-F5344CB8AC3E}">
        <p14:creationId xmlns:p14="http://schemas.microsoft.com/office/powerpoint/2010/main" val="823412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6441660"/>
            <a:ext cx="1950164" cy="0"/>
          </a:xfrm>
          <a:prstGeom prst="line">
            <a:avLst/>
          </a:prstGeom>
          <a:ln w="19050">
            <a:solidFill>
              <a:srgbClr val="6A5C0A"/>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22458" y="2635710"/>
            <a:ext cx="1938992" cy="3877985"/>
          </a:xfrm>
          <a:prstGeom prst="rect">
            <a:avLst/>
          </a:prstGeom>
          <a:noFill/>
        </p:spPr>
        <p:txBody>
          <a:bodyPr vert="eaVert" wrap="none" lIns="0" tIns="0" rIns="0" bIns="0" rtlCol="0">
            <a:spAutoFit/>
          </a:bodyPr>
          <a:lstStyle/>
          <a:p>
            <a:r>
              <a:rPr lang="zh-CN" altLang="en-US" sz="12600" spc="2520" dirty="0">
                <a:solidFill>
                  <a:srgbClr val="6A5C0A"/>
                </a:solidFill>
                <a:latin typeface="方正姚体" pitchFamily="2" charset="-122"/>
                <a:ea typeface="方正姚体" pitchFamily="2" charset="-122"/>
              </a:rPr>
              <a:t>概况</a:t>
            </a:r>
          </a:p>
        </p:txBody>
      </p:sp>
      <p:sp>
        <p:nvSpPr>
          <p:cNvPr id="4" name="TextBox 3"/>
          <p:cNvSpPr txBox="1"/>
          <p:nvPr/>
        </p:nvSpPr>
        <p:spPr>
          <a:xfrm>
            <a:off x="7436492" y="1345857"/>
            <a:ext cx="1008332" cy="891904"/>
          </a:xfrm>
          <a:prstGeom prst="rect">
            <a:avLst/>
          </a:prstGeom>
          <a:noFill/>
        </p:spPr>
        <p:txBody>
          <a:bodyPr wrap="none" lIns="115214" tIns="57607" rIns="115214" bIns="57607" rtlCol="0">
            <a:spAutoFit/>
          </a:bodyPr>
          <a:lstStyle>
            <a:defPPr>
              <a:defRPr lang="zh-CN"/>
            </a:defPPr>
            <a:lvl1pPr>
              <a:defRPr sz="9600">
                <a:solidFill>
                  <a:srgbClr val="6A5C0A"/>
                </a:solidFill>
                <a:latin typeface="方正姚体" pitchFamily="2" charset="-122"/>
                <a:ea typeface="方正姚体" pitchFamily="2" charset="-122"/>
              </a:defRPr>
            </a:lvl1pPr>
          </a:lstStyle>
          <a:p>
            <a:r>
              <a:rPr lang="zh-CN" altLang="en-US" sz="5000" kern="300" spc="-126" dirty="0"/>
              <a:t>您</a:t>
            </a:r>
            <a:r>
              <a:rPr lang="en-US" altLang="zh-CN" sz="5000" kern="300" spc="-126" dirty="0"/>
              <a:t>.</a:t>
            </a:r>
            <a:endParaRPr lang="zh-CN" altLang="en-US" sz="5000" kern="300" spc="-126" dirty="0"/>
          </a:p>
        </p:txBody>
      </p:sp>
      <p:sp>
        <p:nvSpPr>
          <p:cNvPr id="5" name="TextBox 4"/>
          <p:cNvSpPr txBox="1"/>
          <p:nvPr/>
        </p:nvSpPr>
        <p:spPr>
          <a:xfrm>
            <a:off x="8170524" y="1345857"/>
            <a:ext cx="1008332" cy="891904"/>
          </a:xfrm>
          <a:prstGeom prst="rect">
            <a:avLst/>
          </a:prstGeom>
          <a:noFill/>
        </p:spPr>
        <p:txBody>
          <a:bodyPr wrap="none" lIns="115214" tIns="57607" rIns="115214" bIns="57607" rtlCol="0">
            <a:spAutoFit/>
          </a:bodyPr>
          <a:lstStyle>
            <a:defPPr>
              <a:defRPr lang="zh-CN"/>
            </a:defPPr>
            <a:lvl1pPr>
              <a:defRPr sz="9600">
                <a:solidFill>
                  <a:srgbClr val="6A5C0A"/>
                </a:solidFill>
                <a:latin typeface="方正姚体" pitchFamily="2" charset="-122"/>
                <a:ea typeface="方正姚体" pitchFamily="2" charset="-122"/>
              </a:defRPr>
            </a:lvl1pPr>
          </a:lstStyle>
          <a:p>
            <a:r>
              <a:rPr lang="zh-CN" altLang="en-US" sz="5000" kern="300" spc="-126" dirty="0"/>
              <a:t>的</a:t>
            </a:r>
            <a:r>
              <a:rPr lang="en-US" altLang="zh-CN" sz="5000" kern="300" spc="-126" dirty="0"/>
              <a:t>.</a:t>
            </a:r>
            <a:endParaRPr lang="zh-CN" altLang="en-US" sz="5000" kern="300" spc="-126" dirty="0"/>
          </a:p>
        </p:txBody>
      </p:sp>
      <p:sp>
        <p:nvSpPr>
          <p:cNvPr id="6" name="TextBox 5"/>
          <p:cNvSpPr txBox="1"/>
          <p:nvPr/>
        </p:nvSpPr>
        <p:spPr>
          <a:xfrm>
            <a:off x="8904556" y="1345857"/>
            <a:ext cx="1008332" cy="891904"/>
          </a:xfrm>
          <a:prstGeom prst="rect">
            <a:avLst/>
          </a:prstGeom>
          <a:noFill/>
        </p:spPr>
        <p:txBody>
          <a:bodyPr wrap="none" lIns="115214" tIns="57607" rIns="115214" bIns="57607" rtlCol="0">
            <a:spAutoFit/>
          </a:bodyPr>
          <a:lstStyle>
            <a:defPPr>
              <a:defRPr lang="zh-CN"/>
            </a:defPPr>
            <a:lvl1pPr>
              <a:defRPr sz="9600">
                <a:solidFill>
                  <a:srgbClr val="6A5C0A"/>
                </a:solidFill>
                <a:latin typeface="方正姚体" pitchFamily="2" charset="-122"/>
                <a:ea typeface="方正姚体" pitchFamily="2" charset="-122"/>
              </a:defRPr>
            </a:lvl1pPr>
          </a:lstStyle>
          <a:p>
            <a:r>
              <a:rPr lang="zh-CN" altLang="en-US" sz="5000" kern="300" spc="-126" dirty="0"/>
              <a:t>标</a:t>
            </a:r>
            <a:r>
              <a:rPr lang="en-US" altLang="zh-CN" sz="5000" kern="300" spc="-126" dirty="0"/>
              <a:t>.</a:t>
            </a:r>
            <a:endParaRPr lang="zh-CN" altLang="en-US" sz="5000" kern="300" spc="-126" dirty="0"/>
          </a:p>
        </p:txBody>
      </p:sp>
      <p:sp>
        <p:nvSpPr>
          <p:cNvPr id="7" name="TextBox 6"/>
          <p:cNvSpPr txBox="1"/>
          <p:nvPr/>
        </p:nvSpPr>
        <p:spPr>
          <a:xfrm>
            <a:off x="9638590" y="1345857"/>
            <a:ext cx="862899" cy="891904"/>
          </a:xfrm>
          <a:prstGeom prst="rect">
            <a:avLst/>
          </a:prstGeom>
          <a:noFill/>
        </p:spPr>
        <p:txBody>
          <a:bodyPr wrap="none" lIns="115214" tIns="57607" rIns="115214" bIns="57607" rtlCol="0">
            <a:spAutoFit/>
          </a:bodyPr>
          <a:lstStyle>
            <a:defPPr>
              <a:defRPr lang="zh-CN"/>
            </a:defPPr>
            <a:lvl1pPr>
              <a:defRPr sz="9600">
                <a:solidFill>
                  <a:srgbClr val="6A5C0A"/>
                </a:solidFill>
                <a:latin typeface="方正姚体" pitchFamily="2" charset="-122"/>
                <a:ea typeface="方正姚体" pitchFamily="2" charset="-122"/>
              </a:defRPr>
            </a:lvl1pPr>
          </a:lstStyle>
          <a:p>
            <a:r>
              <a:rPr lang="zh-CN" altLang="en-US" sz="5000" kern="300" spc="-126" dirty="0"/>
              <a:t>题</a:t>
            </a:r>
          </a:p>
        </p:txBody>
      </p:sp>
      <p:sp>
        <p:nvSpPr>
          <p:cNvPr id="8" name="TextBox 7"/>
          <p:cNvSpPr txBox="1"/>
          <p:nvPr/>
        </p:nvSpPr>
        <p:spPr>
          <a:xfrm>
            <a:off x="4195399" y="2275075"/>
            <a:ext cx="6284349" cy="4568840"/>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nSpc>
                <a:spcPct val="150000"/>
              </a:lnSpc>
              <a:spcBef>
                <a:spcPts val="756"/>
              </a:spcBef>
              <a:spcAft>
                <a:spcPts val="756"/>
              </a:spcAft>
              <a:defRPr/>
            </a:pPr>
            <a:r>
              <a:rPr lang="zh-CN" altLang="en-US" sz="2300" dirty="0">
                <a:solidFill>
                  <a:sysClr val="windowText" lastClr="000000">
                    <a:lumMod val="65000"/>
                    <a:lumOff val="35000"/>
                  </a:sysClr>
                </a:solidFill>
              </a:rPr>
              <a:t>您的内容打在这里或者通过复制您的文本后在此框中选择粘贴，并选择只保留文字您的内容打在这里或者通过复制您的文本。您的内容打在这里或者通过复制您的文本后在此框中选择粘贴，并选择只保留文字。</a:t>
            </a:r>
            <a:endParaRPr lang="en-US" altLang="zh-CN" sz="2300" dirty="0">
              <a:solidFill>
                <a:sysClr val="windowText" lastClr="000000">
                  <a:lumMod val="65000"/>
                  <a:lumOff val="35000"/>
                </a:sysClr>
              </a:solidFill>
            </a:endParaRPr>
          </a:p>
          <a:p>
            <a:pPr>
              <a:lnSpc>
                <a:spcPct val="150000"/>
              </a:lnSpc>
              <a:spcBef>
                <a:spcPts val="756"/>
              </a:spcBef>
              <a:spcAft>
                <a:spcPts val="756"/>
              </a:spcAft>
              <a:defRPr/>
            </a:pPr>
            <a:r>
              <a:rPr lang="zh-CN" altLang="en-US" sz="2300" dirty="0">
                <a:solidFill>
                  <a:sysClr val="windowText" lastClr="000000">
                    <a:lumMod val="65000"/>
                    <a:lumOff val="35000"/>
                  </a:sysClr>
                </a:solidFill>
              </a:rPr>
              <a:t>您的内容打在这里或者通过复制您的文本后在此框中选择粘贴，并选择只保留文字您的内容打在这里或者通过复制您的文本。</a:t>
            </a:r>
            <a:endParaRPr lang="en-US" altLang="zh-CN" sz="2300" dirty="0">
              <a:solidFill>
                <a:sysClr val="windowText" lastClr="000000">
                  <a:lumMod val="65000"/>
                  <a:lumOff val="35000"/>
                </a:sysClr>
              </a:solidFill>
            </a:endParaRPr>
          </a:p>
        </p:txBody>
      </p:sp>
      <p:sp>
        <p:nvSpPr>
          <p:cNvPr id="9" name="矩形 8"/>
          <p:cNvSpPr/>
          <p:nvPr/>
        </p:nvSpPr>
        <p:spPr>
          <a:xfrm>
            <a:off x="-7649" y="2586493"/>
            <a:ext cx="771287" cy="3673713"/>
          </a:xfrm>
          <a:prstGeom prst="rect">
            <a:avLst/>
          </a:prstGeom>
        </p:spPr>
        <p:txBody>
          <a:bodyPr vert="eaVert" wrap="square" lIns="115214" tIns="57607" rIns="115214" bIns="57607">
            <a:spAutoFit/>
          </a:bodyPr>
          <a:lstStyle/>
          <a:p>
            <a:r>
              <a:rPr lang="en-US" altLang="zh-CN" sz="3500" b="1" dirty="0">
                <a:solidFill>
                  <a:schemeClr val="bg2">
                    <a:lumMod val="90000"/>
                  </a:schemeClr>
                </a:solidFill>
                <a:latin typeface="Impact" pitchFamily="34" charset="0"/>
                <a:cs typeface="Arial" pitchFamily="34" charset="0"/>
              </a:rPr>
              <a:t>GENERAL SITUATION</a:t>
            </a:r>
            <a:endParaRPr lang="zh-CN" altLang="en-US" sz="3500" b="1" dirty="0">
              <a:solidFill>
                <a:schemeClr val="bg2">
                  <a:lumMod val="90000"/>
                </a:schemeClr>
              </a:solidFill>
              <a:latin typeface="Impact" pitchFamily="34" charset="0"/>
              <a:cs typeface="Arial" pitchFamily="34" charset="0"/>
            </a:endParaRPr>
          </a:p>
        </p:txBody>
      </p:sp>
      <p:cxnSp>
        <p:nvCxnSpPr>
          <p:cNvPr id="10" name="直接连接符 9"/>
          <p:cNvCxnSpPr/>
          <p:nvPr/>
        </p:nvCxnSpPr>
        <p:spPr>
          <a:xfrm>
            <a:off x="0" y="2386262"/>
            <a:ext cx="1950164" cy="0"/>
          </a:xfrm>
          <a:prstGeom prst="line">
            <a:avLst/>
          </a:prstGeom>
          <a:ln w="19050">
            <a:solidFill>
              <a:srgbClr val="6A5C0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948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1253</Words>
  <Application>Microsoft Office PowerPoint</Application>
  <PresentationFormat>自定义</PresentationFormat>
  <Paragraphs>63</Paragraphs>
  <Slides>7</Slides>
  <Notes>0</Notes>
  <HiddenSlides>0</HiddenSlides>
  <MMClips>0</MMClips>
  <ScaleCrop>false</ScaleCrop>
  <HeadingPairs>
    <vt:vector size="4" baseType="variant">
      <vt:variant>
        <vt:lpstr>主题</vt:lpstr>
      </vt:variant>
      <vt:variant>
        <vt:i4>2</vt:i4>
      </vt:variant>
      <vt:variant>
        <vt:lpstr>幻灯片标题</vt:lpstr>
      </vt:variant>
      <vt:variant>
        <vt:i4>7</vt:i4>
      </vt:variant>
    </vt:vector>
  </HeadingPairs>
  <TitlesOfParts>
    <vt:vector size="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2019-08-30T13:31:42Z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