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7"/>
  </p:notesMasterIdLst>
  <p:handoutMasterIdLst>
    <p:handoutMasterId r:id="rId8"/>
  </p:handoutMasterIdLst>
  <p:sldIdLst>
    <p:sldId id="461" r:id="rId3"/>
    <p:sldId id="462" r:id="rId4"/>
    <p:sldId id="463" r:id="rId5"/>
    <p:sldId id="359" r:id="rId6"/>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507382" y="3080588"/>
            <a:ext cx="10025586" cy="3084710"/>
          </a:xfrm>
          <a:prstGeom prst="rect">
            <a:avLst/>
          </a:prstGeom>
          <a:solidFill>
            <a:srgbClr val="7E6110"/>
          </a:solidFill>
          <a:ln w="25400" cap="flat" cmpd="sng" algn="ctr">
            <a:noFill/>
            <a:prstDash val="solid"/>
          </a:ln>
          <a:effectLst/>
        </p:spPr>
        <p:txBody>
          <a:bodyPr lIns="115214" tIns="57607" rIns="115214" bIns="57607"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1152144" rtl="0" eaLnBrk="1" fontAlgn="auto" latinLnBrk="0" hangingPunct="1">
              <a:lnSpc>
                <a:spcPct val="100000"/>
              </a:lnSpc>
              <a:spcBef>
                <a:spcPts val="0"/>
              </a:spcBef>
              <a:spcAft>
                <a:spcPts val="0"/>
              </a:spcAft>
              <a:buClrTx/>
              <a:buSzTx/>
              <a:buFontTx/>
              <a:buNone/>
              <a:tabLst/>
              <a:defRPr/>
            </a:pPr>
            <a:endParaRPr kumimoji="0" lang="zh-CN" altLang="en-US" sz="2300" b="0" i="0" u="none" strike="noStrike" kern="1200" cap="none" spc="0" normalizeH="0" baseline="0" noProof="0">
              <a:ln>
                <a:noFill/>
              </a:ln>
              <a:solidFill>
                <a:sysClr val="window" lastClr="FFFFFF"/>
              </a:solidFill>
              <a:effectLst/>
              <a:uLnTx/>
              <a:uFillTx/>
              <a:latin typeface="微软雅黑"/>
              <a:ea typeface="宋体"/>
              <a:cs typeface="+mn-cs"/>
            </a:endParaRPr>
          </a:p>
        </p:txBody>
      </p:sp>
      <p:cxnSp>
        <p:nvCxnSpPr>
          <p:cNvPr id="17" name="直接连接符 16"/>
          <p:cNvCxnSpPr/>
          <p:nvPr/>
        </p:nvCxnSpPr>
        <p:spPr>
          <a:xfrm>
            <a:off x="1507382" y="6204844"/>
            <a:ext cx="10025586" cy="0"/>
          </a:xfrm>
          <a:prstGeom prst="line">
            <a:avLst/>
          </a:prstGeom>
          <a:noFill/>
          <a:ln w="12700" cap="flat" cmpd="sng" algn="ctr">
            <a:solidFill>
              <a:srgbClr val="7E6110"/>
            </a:solidFill>
            <a:prstDash val="sysDash"/>
          </a:ln>
          <a:effectLst/>
        </p:spPr>
      </p:cxn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0892" y="4517774"/>
            <a:ext cx="3514447" cy="2910052"/>
          </a:xfrm>
          <a:prstGeom prst="rect">
            <a:avLst/>
          </a:prstGeom>
        </p:spPr>
      </p:pic>
      <p:sp>
        <p:nvSpPr>
          <p:cNvPr id="19" name="TextBox 18"/>
          <p:cNvSpPr txBox="1"/>
          <p:nvPr/>
        </p:nvSpPr>
        <p:spPr>
          <a:xfrm>
            <a:off x="3492662" y="3868496"/>
            <a:ext cx="3547944" cy="2132813"/>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152144" fontAlgn="auto">
              <a:lnSpc>
                <a:spcPct val="130000"/>
              </a:lnSpc>
              <a:spcBef>
                <a:spcPts val="0"/>
              </a:spcBef>
              <a:spcAft>
                <a:spcPts val="0"/>
              </a:spcAft>
              <a:defRPr/>
            </a:pPr>
            <a:r>
              <a:rPr lang="zh-CN" altLang="en-US" sz="2000" kern="0" dirty="0">
                <a:solidFill>
                  <a:sysClr val="window" lastClr="FFFFFF"/>
                </a:solidFill>
                <a:latin typeface="微软雅黑" pitchFamily="34" charset="-122"/>
                <a:ea typeface="微软雅黑" pitchFamily="34" charset="-122"/>
              </a:rPr>
              <a:t>您的内容打在这里或者通过复制您的文本后在此框中选择粘贴，并选择只保留</a:t>
            </a:r>
            <a:r>
              <a:rPr lang="zh-CN" altLang="en-US" sz="2000" dirty="0">
                <a:solidFill>
                  <a:sysClr val="window" lastClr="FFFFFF"/>
                </a:solidFill>
                <a:latin typeface="微软雅黑" pitchFamily="34" charset="-122"/>
                <a:ea typeface="微软雅黑" pitchFamily="34" charset="-122"/>
              </a:rPr>
              <a:t>文字您的内容打在这里或者通过复制您的文本。</a:t>
            </a:r>
            <a:endParaRPr lang="en-US" altLang="zh-CN" sz="2000" dirty="0">
              <a:solidFill>
                <a:sysClr val="window" lastClr="FFFFFF"/>
              </a:solidFill>
              <a:latin typeface="微软雅黑" pitchFamily="34" charset="-122"/>
              <a:ea typeface="微软雅黑" pitchFamily="34" charset="-122"/>
            </a:endParaRPr>
          </a:p>
        </p:txBody>
      </p:sp>
      <p:sp>
        <p:nvSpPr>
          <p:cNvPr id="20" name="TextBox 19"/>
          <p:cNvSpPr txBox="1"/>
          <p:nvPr/>
        </p:nvSpPr>
        <p:spPr>
          <a:xfrm>
            <a:off x="3526413" y="3301588"/>
            <a:ext cx="3185003" cy="504120"/>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52144" fontAlgn="auto">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您的小标题</a:t>
            </a:r>
          </a:p>
        </p:txBody>
      </p:sp>
      <p:sp>
        <p:nvSpPr>
          <p:cNvPr id="21" name="TextBox 20"/>
          <p:cNvSpPr txBox="1"/>
          <p:nvPr/>
        </p:nvSpPr>
        <p:spPr>
          <a:xfrm>
            <a:off x="3821128" y="6354417"/>
            <a:ext cx="3039625" cy="1047018"/>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52144" fontAlgn="auto">
              <a:spcBef>
                <a:spcPts val="0"/>
              </a:spcBef>
              <a:spcAft>
                <a:spcPts val="0"/>
              </a:spcAft>
              <a:defRPr/>
            </a:pPr>
            <a:r>
              <a:rPr lang="zh-CN" altLang="en-US" sz="6000" kern="0" spc="-1008" dirty="0">
                <a:solidFill>
                  <a:srgbClr val="7E6110"/>
                </a:solidFill>
                <a:latin typeface="方正姚体" pitchFamily="2" charset="-122"/>
                <a:ea typeface="方正姚体" pitchFamily="2" charset="-122"/>
              </a:rPr>
              <a:t>您的标题</a:t>
            </a:r>
          </a:p>
        </p:txBody>
      </p:sp>
      <p:sp>
        <p:nvSpPr>
          <p:cNvPr id="22" name="TextBox 21"/>
          <p:cNvSpPr txBox="1"/>
          <p:nvPr/>
        </p:nvSpPr>
        <p:spPr>
          <a:xfrm>
            <a:off x="6362459" y="7318638"/>
            <a:ext cx="4026068" cy="426562"/>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52144" fontAlgn="auto">
              <a:spcBef>
                <a:spcPts val="0"/>
              </a:spcBef>
              <a:spcAft>
                <a:spcPts val="0"/>
              </a:spcAft>
              <a:defRPr/>
            </a:pPr>
            <a:r>
              <a:rPr lang="zh-CN" altLang="en-US" sz="2000" kern="0" dirty="0">
                <a:solidFill>
                  <a:srgbClr val="7E6110"/>
                </a:solidFill>
                <a:latin typeface="微软雅黑" pitchFamily="34" charset="-122"/>
                <a:ea typeface="微软雅黑" pitchFamily="34" charset="-122"/>
              </a:rPr>
              <a:t>您的副标题写在这里或复制</a:t>
            </a:r>
          </a:p>
        </p:txBody>
      </p:sp>
      <p:cxnSp>
        <p:nvCxnSpPr>
          <p:cNvPr id="23" name="直接连接符 22"/>
          <p:cNvCxnSpPr/>
          <p:nvPr/>
        </p:nvCxnSpPr>
        <p:spPr>
          <a:xfrm>
            <a:off x="7080616" y="7776765"/>
            <a:ext cx="1905437" cy="0"/>
          </a:xfrm>
          <a:prstGeom prst="line">
            <a:avLst/>
          </a:prstGeom>
          <a:noFill/>
          <a:ln w="19050" cap="flat" cmpd="sng" algn="ctr">
            <a:solidFill>
              <a:srgbClr val="BE9318"/>
            </a:solidFill>
            <a:prstDash val="solid"/>
          </a:ln>
          <a:effectLst/>
        </p:spPr>
      </p:cxnSp>
      <p:sp>
        <p:nvSpPr>
          <p:cNvPr id="25" name="TextBox 24"/>
          <p:cNvSpPr txBox="1"/>
          <p:nvPr/>
        </p:nvSpPr>
        <p:spPr>
          <a:xfrm>
            <a:off x="930091" y="1496002"/>
            <a:ext cx="851908" cy="659233"/>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52144" fontAlgn="auto">
              <a:spcBef>
                <a:spcPts val="0"/>
              </a:spcBef>
              <a:spcAft>
                <a:spcPts val="0"/>
              </a:spcAft>
              <a:defRPr/>
            </a:pPr>
            <a:r>
              <a:rPr lang="en-US" altLang="zh-CN" sz="3500" b="1" kern="0" dirty="0">
                <a:solidFill>
                  <a:srgbClr val="7E6110"/>
                </a:solidFill>
                <a:latin typeface="华文中宋" pitchFamily="2" charset="-122"/>
                <a:ea typeface="华文中宋" pitchFamily="2" charset="-122"/>
              </a:rPr>
              <a:t>12</a:t>
            </a:r>
            <a:endParaRPr lang="zh-CN" altLang="en-US" sz="3500" b="1" kern="0" dirty="0">
              <a:solidFill>
                <a:srgbClr val="7E6110"/>
              </a:solidFill>
              <a:latin typeface="华文中宋" pitchFamily="2" charset="-122"/>
              <a:ea typeface="华文中宋" pitchFamily="2" charset="-122"/>
            </a:endParaRPr>
          </a:p>
        </p:txBody>
      </p:sp>
      <p:sp>
        <p:nvSpPr>
          <p:cNvPr id="26" name="矩形 25"/>
          <p:cNvSpPr/>
          <p:nvPr/>
        </p:nvSpPr>
        <p:spPr>
          <a:xfrm>
            <a:off x="1701042" y="1620345"/>
            <a:ext cx="1096817" cy="391019"/>
          </a:xfrm>
          <a:prstGeom prst="rect">
            <a:avLst/>
          </a:prstGeom>
          <a:solidFill>
            <a:srgbClr val="7E6110"/>
          </a:solidFill>
          <a:ln w="25400" cap="flat" cmpd="sng" algn="ctr">
            <a:noFill/>
            <a:prstDash val="solid"/>
          </a:ln>
          <a:effectLst/>
        </p:spPr>
        <p:txBody>
          <a:bodyPr lIns="115214" tIns="57607" rIns="115214" bIns="57607" rtlCol="0" anchor="b"/>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1152144" fontAlgn="auto">
              <a:spcBef>
                <a:spcPts val="0"/>
              </a:spcBef>
              <a:spcAft>
                <a:spcPts val="0"/>
              </a:spcAft>
              <a:defRPr/>
            </a:pPr>
            <a:r>
              <a:rPr lang="zh-CN" altLang="en-US" sz="2300" dirty="0">
                <a:solidFill>
                  <a:sysClr val="window" lastClr="FFFFFF"/>
                </a:solidFill>
                <a:latin typeface="方正姚体" pitchFamily="2" charset="-122"/>
                <a:ea typeface="方正姚体" pitchFamily="2" charset="-122"/>
              </a:rPr>
              <a:t>文本</a:t>
            </a:r>
          </a:p>
        </p:txBody>
      </p:sp>
      <p:sp>
        <p:nvSpPr>
          <p:cNvPr id="27" name="TextBox 26"/>
          <p:cNvSpPr txBox="1"/>
          <p:nvPr/>
        </p:nvSpPr>
        <p:spPr>
          <a:xfrm>
            <a:off x="7566464" y="3868496"/>
            <a:ext cx="3547944" cy="2132813"/>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152144" fontAlgn="auto">
              <a:lnSpc>
                <a:spcPct val="130000"/>
              </a:lnSpc>
              <a:spcBef>
                <a:spcPts val="0"/>
              </a:spcBef>
              <a:spcAft>
                <a:spcPts val="0"/>
              </a:spcAft>
              <a:defRPr/>
            </a:pPr>
            <a:r>
              <a:rPr lang="zh-CN" altLang="en-US" sz="2000" kern="0" dirty="0">
                <a:solidFill>
                  <a:sysClr val="window" lastClr="FFFFFF"/>
                </a:solidFill>
                <a:latin typeface="微软雅黑" pitchFamily="34" charset="-122"/>
                <a:ea typeface="微软雅黑" pitchFamily="34" charset="-122"/>
              </a:rPr>
              <a:t>您的内容打在这里或者通过复制您的文本后在此框中选择粘贴，并选择只保留</a:t>
            </a:r>
            <a:r>
              <a:rPr lang="zh-CN" altLang="en-US" sz="2000" dirty="0">
                <a:solidFill>
                  <a:sysClr val="window" lastClr="FFFFFF"/>
                </a:solidFill>
                <a:latin typeface="微软雅黑" pitchFamily="34" charset="-122"/>
                <a:ea typeface="微软雅黑" pitchFamily="34" charset="-122"/>
              </a:rPr>
              <a:t>文字您的内容打在这里或者通过复制您的文本。</a:t>
            </a:r>
            <a:endParaRPr lang="en-US" altLang="zh-CN" sz="2000" dirty="0">
              <a:solidFill>
                <a:sysClr val="window" lastClr="FFFFFF"/>
              </a:solidFill>
              <a:latin typeface="微软雅黑" pitchFamily="34" charset="-122"/>
              <a:ea typeface="微软雅黑" pitchFamily="34" charset="-122"/>
            </a:endParaRPr>
          </a:p>
        </p:txBody>
      </p:sp>
      <p:sp>
        <p:nvSpPr>
          <p:cNvPr id="28" name="TextBox 27"/>
          <p:cNvSpPr txBox="1"/>
          <p:nvPr/>
        </p:nvSpPr>
        <p:spPr>
          <a:xfrm>
            <a:off x="7600217" y="3301588"/>
            <a:ext cx="3185003" cy="504120"/>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52144" fontAlgn="auto">
              <a:spcBef>
                <a:spcPts val="0"/>
              </a:spcBef>
              <a:spcAft>
                <a:spcPts val="0"/>
              </a:spcAft>
              <a:defRPr/>
            </a:pPr>
            <a:r>
              <a:rPr lang="zh-CN" altLang="en-US" sz="2500" b="1" kern="0" dirty="0">
                <a:solidFill>
                  <a:sysClr val="window" lastClr="FFFFFF"/>
                </a:solidFill>
                <a:latin typeface="微软雅黑" pitchFamily="34" charset="-122"/>
                <a:ea typeface="微软雅黑" pitchFamily="34" charset="-122"/>
              </a:rPr>
              <a:t>您的小标题</a:t>
            </a:r>
          </a:p>
        </p:txBody>
      </p:sp>
      <p:cxnSp>
        <p:nvCxnSpPr>
          <p:cNvPr id="29" name="直接连接符 28"/>
          <p:cNvCxnSpPr/>
          <p:nvPr/>
        </p:nvCxnSpPr>
        <p:spPr>
          <a:xfrm>
            <a:off x="7302579" y="3331514"/>
            <a:ext cx="0" cy="2660457"/>
          </a:xfrm>
          <a:prstGeom prst="line">
            <a:avLst/>
          </a:prstGeom>
          <a:noFill/>
          <a:ln w="19050" cap="flat" cmpd="sng" algn="ctr">
            <a:solidFill>
              <a:sysClr val="window" lastClr="FFFFFF"/>
            </a:solidFill>
            <a:prstDash val="solid"/>
          </a:ln>
          <a:effectLst/>
        </p:spPr>
      </p:cxnSp>
    </p:spTree>
    <p:extLst>
      <p:ext uri="{BB962C8B-B14F-4D97-AF65-F5344CB8AC3E}">
        <p14:creationId xmlns:p14="http://schemas.microsoft.com/office/powerpoint/2010/main" val="3915972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1"/>
          <p:cNvSpPr/>
          <p:nvPr/>
        </p:nvSpPr>
        <p:spPr>
          <a:xfrm rot="20022172">
            <a:off x="1197773" y="3281238"/>
            <a:ext cx="3667501" cy="488956"/>
          </a:xfrm>
          <a:custGeom>
            <a:avLst/>
            <a:gdLst>
              <a:gd name="connsiteX0" fmla="*/ 0 w 3240360"/>
              <a:gd name="connsiteY0" fmla="*/ 432048 h 432048"/>
              <a:gd name="connsiteX1" fmla="*/ 0 w 3240360"/>
              <a:gd name="connsiteY1" fmla="*/ 0 h 432048"/>
              <a:gd name="connsiteX2" fmla="*/ 3240360 w 3240360"/>
              <a:gd name="connsiteY2" fmla="*/ 432048 h 432048"/>
              <a:gd name="connsiteX3" fmla="*/ 0 w 3240360"/>
              <a:gd name="connsiteY3" fmla="*/ 432048 h 432048"/>
              <a:gd name="connsiteX0" fmla="*/ 281354 w 3240360"/>
              <a:gd name="connsiteY0" fmla="*/ 420325 h 432048"/>
              <a:gd name="connsiteX1" fmla="*/ 0 w 3240360"/>
              <a:gd name="connsiteY1" fmla="*/ 0 h 432048"/>
              <a:gd name="connsiteX2" fmla="*/ 3240360 w 3240360"/>
              <a:gd name="connsiteY2" fmla="*/ 432048 h 432048"/>
              <a:gd name="connsiteX3" fmla="*/ 281354 w 3240360"/>
              <a:gd name="connsiteY3" fmla="*/ 420325 h 432048"/>
            </a:gdLst>
            <a:ahLst/>
            <a:cxnLst>
              <a:cxn ang="0">
                <a:pos x="connsiteX0" y="connsiteY0"/>
              </a:cxn>
              <a:cxn ang="0">
                <a:pos x="connsiteX1" y="connsiteY1"/>
              </a:cxn>
              <a:cxn ang="0">
                <a:pos x="connsiteX2" y="connsiteY2"/>
              </a:cxn>
              <a:cxn ang="0">
                <a:pos x="connsiteX3" y="connsiteY3"/>
              </a:cxn>
            </a:cxnLst>
            <a:rect l="l" t="t" r="r" b="b"/>
            <a:pathLst>
              <a:path w="3240360" h="432048">
                <a:moveTo>
                  <a:pt x="281354" y="420325"/>
                </a:moveTo>
                <a:lnTo>
                  <a:pt x="0" y="0"/>
                </a:lnTo>
                <a:lnTo>
                  <a:pt x="3240360" y="432048"/>
                </a:lnTo>
                <a:lnTo>
                  <a:pt x="281354" y="420325"/>
                </a:lnTo>
                <a:close/>
              </a:path>
            </a:pathLst>
          </a:custGeom>
          <a:solidFill>
            <a:srgbClr val="F79646">
              <a:lumMod val="75000"/>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9" name="直角三角形 1"/>
          <p:cNvSpPr/>
          <p:nvPr/>
        </p:nvSpPr>
        <p:spPr>
          <a:xfrm rot="20400000" flipH="1">
            <a:off x="2925255" y="1293034"/>
            <a:ext cx="3667501" cy="488956"/>
          </a:xfrm>
          <a:custGeom>
            <a:avLst/>
            <a:gdLst>
              <a:gd name="connsiteX0" fmla="*/ 0 w 3240360"/>
              <a:gd name="connsiteY0" fmla="*/ 432048 h 432048"/>
              <a:gd name="connsiteX1" fmla="*/ 0 w 3240360"/>
              <a:gd name="connsiteY1" fmla="*/ 0 h 432048"/>
              <a:gd name="connsiteX2" fmla="*/ 3240360 w 3240360"/>
              <a:gd name="connsiteY2" fmla="*/ 432048 h 432048"/>
              <a:gd name="connsiteX3" fmla="*/ 0 w 3240360"/>
              <a:gd name="connsiteY3" fmla="*/ 432048 h 432048"/>
              <a:gd name="connsiteX0" fmla="*/ 281354 w 3240360"/>
              <a:gd name="connsiteY0" fmla="*/ 420325 h 432048"/>
              <a:gd name="connsiteX1" fmla="*/ 0 w 3240360"/>
              <a:gd name="connsiteY1" fmla="*/ 0 h 432048"/>
              <a:gd name="connsiteX2" fmla="*/ 3240360 w 3240360"/>
              <a:gd name="connsiteY2" fmla="*/ 432048 h 432048"/>
              <a:gd name="connsiteX3" fmla="*/ 281354 w 3240360"/>
              <a:gd name="connsiteY3" fmla="*/ 420325 h 432048"/>
            </a:gdLst>
            <a:ahLst/>
            <a:cxnLst>
              <a:cxn ang="0">
                <a:pos x="connsiteX0" y="connsiteY0"/>
              </a:cxn>
              <a:cxn ang="0">
                <a:pos x="connsiteX1" y="connsiteY1"/>
              </a:cxn>
              <a:cxn ang="0">
                <a:pos x="connsiteX2" y="connsiteY2"/>
              </a:cxn>
              <a:cxn ang="0">
                <a:pos x="connsiteX3" y="connsiteY3"/>
              </a:cxn>
            </a:cxnLst>
            <a:rect l="l" t="t" r="r" b="b"/>
            <a:pathLst>
              <a:path w="3240360" h="432048">
                <a:moveTo>
                  <a:pt x="281354" y="420325"/>
                </a:moveTo>
                <a:lnTo>
                  <a:pt x="0" y="0"/>
                </a:lnTo>
                <a:lnTo>
                  <a:pt x="3240360" y="432048"/>
                </a:lnTo>
                <a:lnTo>
                  <a:pt x="281354" y="420325"/>
                </a:lnTo>
                <a:close/>
              </a:path>
            </a:pathLst>
          </a:custGeom>
          <a:solidFill>
            <a:srgbClr val="F79646">
              <a:lumMod val="75000"/>
            </a:srgb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0" name="TextBox 10"/>
          <p:cNvSpPr txBox="1"/>
          <p:nvPr/>
        </p:nvSpPr>
        <p:spPr>
          <a:xfrm rot="20400000">
            <a:off x="1067817" y="2180096"/>
            <a:ext cx="6112502" cy="793448"/>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152144" fontAlgn="auto">
              <a:spcBef>
                <a:spcPts val="0"/>
              </a:spcBef>
              <a:spcAft>
                <a:spcPts val="0"/>
              </a:spcAft>
              <a:defRPr/>
            </a:pPr>
            <a:r>
              <a:rPr lang="zh-CN" altLang="en-US" sz="4400" b="1" kern="0" dirty="0">
                <a:solidFill>
                  <a:sysClr val="windowText" lastClr="000000">
                    <a:lumMod val="85000"/>
                    <a:lumOff val="15000"/>
                  </a:sysClr>
                </a:solidFill>
                <a:latin typeface="微软雅黑" pitchFamily="34" charset="-122"/>
                <a:ea typeface="微软雅黑" pitchFamily="34" charset="-122"/>
              </a:rPr>
              <a:t>您的标题写在这里</a:t>
            </a:r>
          </a:p>
        </p:txBody>
      </p:sp>
      <p:sp>
        <p:nvSpPr>
          <p:cNvPr id="11" name="矩形 4"/>
          <p:cNvSpPr/>
          <p:nvPr/>
        </p:nvSpPr>
        <p:spPr>
          <a:xfrm>
            <a:off x="1196618" y="2091707"/>
            <a:ext cx="8918799" cy="5672358"/>
          </a:xfrm>
          <a:custGeom>
            <a:avLst/>
            <a:gdLst>
              <a:gd name="connsiteX0" fmla="*/ 0 w 7200800"/>
              <a:gd name="connsiteY0" fmla="*/ 0 h 3384376"/>
              <a:gd name="connsiteX1" fmla="*/ 7200800 w 7200800"/>
              <a:gd name="connsiteY1" fmla="*/ 0 h 3384376"/>
              <a:gd name="connsiteX2" fmla="*/ 7200800 w 7200800"/>
              <a:gd name="connsiteY2" fmla="*/ 3384376 h 3384376"/>
              <a:gd name="connsiteX3" fmla="*/ 0 w 7200800"/>
              <a:gd name="connsiteY3" fmla="*/ 3384376 h 3384376"/>
              <a:gd name="connsiteX4" fmla="*/ 0 w 7200800"/>
              <a:gd name="connsiteY4" fmla="*/ 0 h 3384376"/>
              <a:gd name="connsiteX0" fmla="*/ 621323 w 7200800"/>
              <a:gd name="connsiteY0" fmla="*/ 1125415 h 3384376"/>
              <a:gd name="connsiteX1" fmla="*/ 7200800 w 7200800"/>
              <a:gd name="connsiteY1" fmla="*/ 0 h 3384376"/>
              <a:gd name="connsiteX2" fmla="*/ 7200800 w 7200800"/>
              <a:gd name="connsiteY2" fmla="*/ 3384376 h 3384376"/>
              <a:gd name="connsiteX3" fmla="*/ 0 w 7200800"/>
              <a:gd name="connsiteY3" fmla="*/ 3384376 h 3384376"/>
              <a:gd name="connsiteX4" fmla="*/ 621323 w 7200800"/>
              <a:gd name="connsiteY4" fmla="*/ 1125415 h 3384376"/>
              <a:gd name="connsiteX0" fmla="*/ 621323 w 7200800"/>
              <a:gd name="connsiteY0" fmla="*/ 2321169 h 4580130"/>
              <a:gd name="connsiteX1" fmla="*/ 7165631 w 7200800"/>
              <a:gd name="connsiteY1" fmla="*/ 0 h 4580130"/>
              <a:gd name="connsiteX2" fmla="*/ 7200800 w 7200800"/>
              <a:gd name="connsiteY2" fmla="*/ 4580130 h 4580130"/>
              <a:gd name="connsiteX3" fmla="*/ 0 w 7200800"/>
              <a:gd name="connsiteY3" fmla="*/ 4580130 h 4580130"/>
              <a:gd name="connsiteX4" fmla="*/ 621323 w 7200800"/>
              <a:gd name="connsiteY4" fmla="*/ 2321169 h 4580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00800" h="4580130">
                <a:moveTo>
                  <a:pt x="621323" y="2321169"/>
                </a:moveTo>
                <a:lnTo>
                  <a:pt x="7165631" y="0"/>
                </a:lnTo>
                <a:lnTo>
                  <a:pt x="7200800" y="4580130"/>
                </a:lnTo>
                <a:lnTo>
                  <a:pt x="0" y="4580130"/>
                </a:lnTo>
                <a:lnTo>
                  <a:pt x="621323" y="2321169"/>
                </a:lnTo>
                <a:close/>
              </a:path>
            </a:pathLst>
          </a:custGeom>
          <a:solidFill>
            <a:srgbClr val="F79646"/>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12" name="TextBox 8"/>
          <p:cNvSpPr txBox="1"/>
          <p:nvPr/>
        </p:nvSpPr>
        <p:spPr>
          <a:xfrm rot="20442648">
            <a:off x="3261128" y="3726629"/>
            <a:ext cx="6666371" cy="2986677"/>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152144" fontAlgn="auto">
              <a:lnSpc>
                <a:spcPct val="130000"/>
              </a:lnSpc>
              <a:spcBef>
                <a:spcPts val="0"/>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您的内容打在这里或者通过复制您的文本后在此框中选择粘贴并选择只保留</a:t>
            </a:r>
            <a:r>
              <a:rPr lang="zh-CN" altLang="en-US" dirty="0">
                <a:solidFill>
                  <a:sysClr val="window" lastClr="FFFFFF"/>
                </a:solidFill>
                <a:latin typeface="微软雅黑" pitchFamily="34" charset="-122"/>
                <a:ea typeface="微软雅黑" pitchFamily="34" charset="-122"/>
              </a:rPr>
              <a:t>文字您的内容打在这里或者通过复制您的文本</a:t>
            </a:r>
            <a:r>
              <a:rPr lang="zh-CN" altLang="en-US" kern="0" dirty="0">
                <a:solidFill>
                  <a:sysClr val="window" lastClr="FFFFFF"/>
                </a:solidFill>
                <a:latin typeface="微软雅黑" pitchFamily="34" charset="-122"/>
                <a:ea typeface="微软雅黑" pitchFamily="34" charset="-122"/>
              </a:rPr>
              <a:t>您的内容打在这里或者通过复制您的文本后在此框中选择粘贴并选择只保留</a:t>
            </a:r>
            <a:r>
              <a:rPr lang="zh-CN" altLang="en-US" dirty="0">
                <a:solidFill>
                  <a:sysClr val="window" lastClr="FFFFFF"/>
                </a:solidFill>
                <a:latin typeface="微软雅黑" pitchFamily="34" charset="-122"/>
                <a:ea typeface="微软雅黑" pitchFamily="34" charset="-122"/>
              </a:rPr>
              <a:t>文字。</a:t>
            </a:r>
            <a:endParaRPr lang="en-US" altLang="zh-CN" dirty="0">
              <a:solidFill>
                <a:sysClr val="window" lastClr="FFFFFF"/>
              </a:solidFill>
              <a:latin typeface="微软雅黑" pitchFamily="34" charset="-122"/>
              <a:ea typeface="微软雅黑" pitchFamily="34" charset="-122"/>
            </a:endParaRPr>
          </a:p>
          <a:p>
            <a:pPr algn="just" defTabSz="1152144" fontAlgn="auto">
              <a:lnSpc>
                <a:spcPct val="130000"/>
              </a:lnSpc>
              <a:spcBef>
                <a:spcPts val="3024"/>
              </a:spcBef>
              <a:spcAft>
                <a:spcPts val="0"/>
              </a:spcAft>
              <a:defRPr/>
            </a:pPr>
            <a:r>
              <a:rPr lang="zh-CN" altLang="en-US" kern="0" dirty="0">
                <a:solidFill>
                  <a:sysClr val="window" lastClr="FFFFFF"/>
                </a:solidFill>
                <a:latin typeface="微软雅黑" pitchFamily="34" charset="-122"/>
                <a:ea typeface="微软雅黑" pitchFamily="34" charset="-122"/>
              </a:rPr>
              <a:t>您的内容打在这里或者通过复制您的文本后在此框中选择粘贴并选择只保留</a:t>
            </a:r>
            <a:r>
              <a:rPr lang="zh-CN" altLang="en-US" dirty="0">
                <a:solidFill>
                  <a:sysClr val="window" lastClr="FFFFFF"/>
                </a:solidFill>
                <a:latin typeface="微软雅黑" pitchFamily="34" charset="-122"/>
                <a:ea typeface="微软雅黑" pitchFamily="34" charset="-122"/>
              </a:rPr>
              <a:t>文字您的内容打在这里或者通过复制您的文本</a:t>
            </a:r>
            <a:r>
              <a:rPr lang="zh-CN" altLang="en-US" kern="0" dirty="0">
                <a:solidFill>
                  <a:sysClr val="window" lastClr="FFFFFF"/>
                </a:solidFill>
                <a:latin typeface="微软雅黑" pitchFamily="34" charset="-122"/>
                <a:ea typeface="微软雅黑" pitchFamily="34" charset="-122"/>
              </a:rPr>
              <a:t>保留</a:t>
            </a:r>
            <a:r>
              <a:rPr lang="zh-CN" altLang="en-US" dirty="0">
                <a:solidFill>
                  <a:sysClr val="window" lastClr="FFFFFF"/>
                </a:solidFill>
                <a:latin typeface="微软雅黑" pitchFamily="34" charset="-122"/>
                <a:ea typeface="微软雅黑" pitchFamily="34" charset="-122"/>
              </a:rPr>
              <a:t>文字。</a:t>
            </a:r>
            <a:endParaRPr lang="en-US" altLang="zh-CN" dirty="0">
              <a:solidFill>
                <a:sysClr val="window" lastClr="FFFFFF"/>
              </a:solidFill>
              <a:latin typeface="微软雅黑" pitchFamily="34" charset="-122"/>
              <a:ea typeface="微软雅黑" pitchFamily="34" charset="-122"/>
            </a:endParaRPr>
          </a:p>
        </p:txBody>
      </p:sp>
      <p:sp>
        <p:nvSpPr>
          <p:cNvPr id="13" name="TextBox 8"/>
          <p:cNvSpPr txBox="1"/>
          <p:nvPr/>
        </p:nvSpPr>
        <p:spPr>
          <a:xfrm rot="20400000">
            <a:off x="4741510" y="1792434"/>
            <a:ext cx="5134344" cy="801463"/>
          </a:xfrm>
          <a:prstGeom prst="rect">
            <a:avLst/>
          </a:prstGeom>
          <a:noFill/>
        </p:spPr>
        <p:txBody>
          <a:bodyPr wrap="square" lIns="115214" tIns="57607" rIns="115214" bIns="5760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30000"/>
              </a:lnSpc>
              <a:defRPr/>
            </a:pPr>
            <a:r>
              <a:rPr lang="zh-CN" altLang="en-US"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a:t>
            </a:r>
            <a:r>
              <a:rPr lang="zh-CN" altLang="en-US" dirty="0">
                <a:solidFill>
                  <a:sysClr val="windowText" lastClr="000000">
                    <a:lumMod val="65000"/>
                    <a:lumOff val="35000"/>
                  </a:sysClr>
                </a:solidFill>
                <a:latin typeface="微软雅黑" pitchFamily="34" charset="-122"/>
                <a:ea typeface="微软雅黑" pitchFamily="34" charset="-122"/>
              </a:rPr>
              <a:t>文字</a:t>
            </a:r>
            <a:r>
              <a:rPr lang="zh-CN" altLang="en-US" sz="1400" dirty="0">
                <a:solidFill>
                  <a:sysClr val="windowText" lastClr="000000">
                    <a:lumMod val="65000"/>
                    <a:lumOff val="35000"/>
                  </a:sysClr>
                </a:solidFill>
                <a:latin typeface="微软雅黑" pitchFamily="34" charset="-122"/>
                <a:ea typeface="微软雅黑" pitchFamily="34" charset="-122"/>
              </a:rPr>
              <a:t>。</a:t>
            </a:r>
            <a:endParaRPr lang="en-US" altLang="zh-CN" dirty="0">
              <a:solidFill>
                <a:sysClr val="windowText" lastClr="000000">
                  <a:lumMod val="65000"/>
                  <a:lumOff val="35000"/>
                </a:sysClr>
              </a:solidFill>
              <a:latin typeface="微软雅黑" pitchFamily="34" charset="-122"/>
              <a:ea typeface="微软雅黑" pitchFamily="34" charset="-122"/>
            </a:endParaRPr>
          </a:p>
        </p:txBody>
      </p:sp>
    </p:spTree>
    <p:extLst>
      <p:ext uri="{BB962C8B-B14F-4D97-AF65-F5344CB8AC3E}">
        <p14:creationId xmlns:p14="http://schemas.microsoft.com/office/powerpoint/2010/main" val="19663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16934" y="1674766"/>
            <a:ext cx="907351" cy="942496"/>
          </a:xfrm>
          <a:prstGeom prst="rect">
            <a:avLst/>
          </a:prstGeom>
          <a:solidFill>
            <a:srgbClr val="A29746"/>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4" name="矩形 1"/>
          <p:cNvSpPr/>
          <p:nvPr/>
        </p:nvSpPr>
        <p:spPr>
          <a:xfrm>
            <a:off x="0" y="3413114"/>
            <a:ext cx="11522075" cy="3266163"/>
          </a:xfrm>
          <a:custGeom>
            <a:avLst/>
            <a:gdLst>
              <a:gd name="connsiteX0" fmla="*/ 1203791 w 9144000"/>
              <a:gd name="connsiteY0" fmla="*/ 0 h 2458956"/>
              <a:gd name="connsiteX1" fmla="*/ 1266908 w 9144000"/>
              <a:gd name="connsiteY1" fmla="*/ 381964 h 2458956"/>
              <a:gd name="connsiteX2" fmla="*/ 1500426 w 9144000"/>
              <a:gd name="connsiteY2" fmla="*/ 0 h 2458956"/>
              <a:gd name="connsiteX3" fmla="*/ 9144000 w 9144000"/>
              <a:gd name="connsiteY3" fmla="*/ 10684 h 2458956"/>
              <a:gd name="connsiteX4" fmla="*/ 9144000 w 9144000"/>
              <a:gd name="connsiteY4" fmla="*/ 2458956 h 2458956"/>
              <a:gd name="connsiteX5" fmla="*/ 0 w 9144000"/>
              <a:gd name="connsiteY5" fmla="*/ 2458956 h 2458956"/>
              <a:gd name="connsiteX6" fmla="*/ 0 w 9144000"/>
              <a:gd name="connsiteY6" fmla="*/ 6328 h 2458956"/>
              <a:gd name="connsiteX7" fmla="*/ 1203791 w 9144000"/>
              <a:gd name="connsiteY7" fmla="*/ 0 h 2458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2458956">
                <a:moveTo>
                  <a:pt x="1203791" y="0"/>
                </a:moveTo>
                <a:lnTo>
                  <a:pt x="1266908" y="381964"/>
                </a:lnTo>
                <a:lnTo>
                  <a:pt x="1500426" y="0"/>
                </a:lnTo>
                <a:lnTo>
                  <a:pt x="9144000" y="10684"/>
                </a:lnTo>
                <a:lnTo>
                  <a:pt x="9144000" y="2458956"/>
                </a:lnTo>
                <a:lnTo>
                  <a:pt x="0" y="2458956"/>
                </a:lnTo>
                <a:lnTo>
                  <a:pt x="0" y="6328"/>
                </a:lnTo>
                <a:lnTo>
                  <a:pt x="1203791" y="0"/>
                </a:lnTo>
                <a:close/>
              </a:path>
            </a:pathLst>
          </a:custGeom>
          <a:solidFill>
            <a:srgbClr val="A29746"/>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sp>
        <p:nvSpPr>
          <p:cNvPr id="15" name="TextBox 14"/>
          <p:cNvSpPr txBox="1"/>
          <p:nvPr/>
        </p:nvSpPr>
        <p:spPr>
          <a:xfrm>
            <a:off x="1224283" y="2282323"/>
            <a:ext cx="4026068" cy="426562"/>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2000" kern="0" dirty="0">
                <a:solidFill>
                  <a:sysClr val="window" lastClr="FFFFFF">
                    <a:lumMod val="65000"/>
                  </a:sysClr>
                </a:solidFill>
                <a:ea typeface="微软雅黑" pitchFamily="34" charset="-122"/>
                <a:cs typeface="Arial" pitchFamily="34" charset="0"/>
              </a:rPr>
              <a:t>lick here to add your title</a:t>
            </a:r>
            <a:endParaRPr lang="zh-CN" altLang="en-US" sz="2000" kern="0" dirty="0">
              <a:solidFill>
                <a:sysClr val="window" lastClr="FFFFFF">
                  <a:lumMod val="65000"/>
                </a:sysClr>
              </a:solidFill>
              <a:ea typeface="微软雅黑" pitchFamily="34" charset="-122"/>
              <a:cs typeface="Arial" pitchFamily="34" charset="0"/>
            </a:endParaRPr>
          </a:p>
        </p:txBody>
      </p:sp>
      <p:sp>
        <p:nvSpPr>
          <p:cNvPr id="16" name="TextBox 15"/>
          <p:cNvSpPr txBox="1"/>
          <p:nvPr/>
        </p:nvSpPr>
        <p:spPr>
          <a:xfrm>
            <a:off x="509766" y="1608258"/>
            <a:ext cx="907351" cy="127968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7600" kern="0" dirty="0">
                <a:solidFill>
                  <a:sysClr val="window" lastClr="FFFFFF"/>
                </a:solidFill>
                <a:latin typeface="微软雅黑" pitchFamily="34" charset="-122"/>
                <a:ea typeface="微软雅黑" pitchFamily="34" charset="-122"/>
              </a:rPr>
              <a:t>C</a:t>
            </a:r>
            <a:endParaRPr lang="zh-CN" altLang="en-US" sz="2000" kern="0" dirty="0">
              <a:solidFill>
                <a:sysClr val="window" lastClr="FFFFFF"/>
              </a:solidFill>
              <a:latin typeface="微软雅黑" pitchFamily="34" charset="-122"/>
              <a:ea typeface="微软雅黑" pitchFamily="34" charset="-122"/>
            </a:endParaRPr>
          </a:p>
        </p:txBody>
      </p:sp>
      <p:sp>
        <p:nvSpPr>
          <p:cNvPr id="17" name="TextBox 16"/>
          <p:cNvSpPr txBox="1"/>
          <p:nvPr/>
        </p:nvSpPr>
        <p:spPr>
          <a:xfrm>
            <a:off x="1172425" y="1482247"/>
            <a:ext cx="4026068" cy="891904"/>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zh-CN" altLang="en-US" sz="3000" b="1" kern="0" dirty="0">
                <a:solidFill>
                  <a:sysClr val="windowText" lastClr="000000">
                    <a:lumMod val="75000"/>
                    <a:lumOff val="25000"/>
                  </a:sysClr>
                </a:solidFill>
                <a:latin typeface="方正姚体" pitchFamily="2" charset="-122"/>
                <a:ea typeface="方正姚体" pitchFamily="2" charset="-122"/>
              </a:rPr>
              <a:t>您的</a:t>
            </a:r>
            <a:r>
              <a:rPr lang="zh-CN" altLang="en-US" sz="5000" b="1" kern="0" dirty="0">
                <a:solidFill>
                  <a:srgbClr val="A29746"/>
                </a:solidFill>
                <a:latin typeface="方正姚体" pitchFamily="2" charset="-122"/>
                <a:ea typeface="方正姚体" pitchFamily="2" charset="-122"/>
              </a:rPr>
              <a:t>标题</a:t>
            </a:r>
            <a:r>
              <a:rPr lang="zh-CN" altLang="en-US" sz="3000" b="1" kern="0" dirty="0">
                <a:solidFill>
                  <a:sysClr val="windowText" lastClr="000000">
                    <a:lumMod val="75000"/>
                    <a:lumOff val="25000"/>
                  </a:sysClr>
                </a:solidFill>
                <a:latin typeface="方正姚体" pitchFamily="2" charset="-122"/>
                <a:ea typeface="方正姚体" pitchFamily="2" charset="-122"/>
              </a:rPr>
              <a:t>写在这里</a:t>
            </a:r>
          </a:p>
        </p:txBody>
      </p:sp>
      <p:sp>
        <p:nvSpPr>
          <p:cNvPr id="18" name="TextBox 17"/>
          <p:cNvSpPr txBox="1"/>
          <p:nvPr/>
        </p:nvSpPr>
        <p:spPr>
          <a:xfrm>
            <a:off x="425510" y="4092832"/>
            <a:ext cx="3549871" cy="213281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a:t>
            </a:r>
            <a:endPar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TextBox 18"/>
          <p:cNvSpPr txBox="1"/>
          <p:nvPr/>
        </p:nvSpPr>
        <p:spPr>
          <a:xfrm>
            <a:off x="4085758" y="4092832"/>
            <a:ext cx="3549871" cy="213281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a:t>
            </a:r>
            <a:endPar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7746008" y="4092832"/>
            <a:ext cx="3549871" cy="2132813"/>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a:t>
            </a:r>
            <a:endPar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21" name="直接连接符 20"/>
          <p:cNvCxnSpPr/>
          <p:nvPr/>
        </p:nvCxnSpPr>
        <p:spPr>
          <a:xfrm>
            <a:off x="3939910" y="3957474"/>
            <a:ext cx="0" cy="2358896"/>
          </a:xfrm>
          <a:prstGeom prst="line">
            <a:avLst/>
          </a:prstGeom>
          <a:noFill/>
          <a:ln w="12700" cap="flat" cmpd="sng" algn="ctr">
            <a:solidFill>
              <a:sysClr val="window" lastClr="FFFFFF"/>
            </a:solidFill>
            <a:prstDash val="sysDash"/>
          </a:ln>
          <a:effectLst/>
        </p:spPr>
      </p:cxnSp>
      <p:cxnSp>
        <p:nvCxnSpPr>
          <p:cNvPr id="22" name="直接连接符 21"/>
          <p:cNvCxnSpPr/>
          <p:nvPr/>
        </p:nvCxnSpPr>
        <p:spPr>
          <a:xfrm>
            <a:off x="7608443" y="3957474"/>
            <a:ext cx="0" cy="2358896"/>
          </a:xfrm>
          <a:prstGeom prst="line">
            <a:avLst/>
          </a:prstGeom>
          <a:noFill/>
          <a:ln w="12700" cap="flat" cmpd="sng" algn="ctr">
            <a:solidFill>
              <a:sysClr val="window" lastClr="FFFFFF"/>
            </a:solidFill>
            <a:prstDash val="sysDash"/>
          </a:ln>
          <a:effectLst/>
        </p:spPr>
      </p:cxnSp>
      <p:cxnSp>
        <p:nvCxnSpPr>
          <p:cNvPr id="23" name="直接连接符 22"/>
          <p:cNvCxnSpPr/>
          <p:nvPr/>
        </p:nvCxnSpPr>
        <p:spPr>
          <a:xfrm>
            <a:off x="0" y="6725985"/>
            <a:ext cx="11522075" cy="0"/>
          </a:xfrm>
          <a:prstGeom prst="line">
            <a:avLst/>
          </a:prstGeom>
          <a:noFill/>
          <a:ln w="12700" cap="flat" cmpd="sng" algn="ctr">
            <a:solidFill>
              <a:srgbClr val="A29746"/>
            </a:solidFill>
            <a:prstDash val="sysDash"/>
          </a:ln>
          <a:effectLst/>
        </p:spPr>
      </p:cxnSp>
    </p:spTree>
    <p:extLst>
      <p:ext uri="{BB962C8B-B14F-4D97-AF65-F5344CB8AC3E}">
        <p14:creationId xmlns:p14="http://schemas.microsoft.com/office/powerpoint/2010/main" val="3600117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747</Words>
  <Application>Microsoft Office PowerPoint</Application>
  <PresentationFormat>自定义</PresentationFormat>
  <Paragraphs>35</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第一PPT模板网：www.1ppt.com</vt:lpstr>
      <vt:lpstr>第一PPT：www.1ppt.com</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2019-08-30T13:20:29Z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