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8"/>
  </p:notesMasterIdLst>
  <p:handoutMasterIdLst>
    <p:handoutMasterId r:id="rId9"/>
  </p:handoutMasterIdLst>
  <p:sldIdLst>
    <p:sldId id="463" r:id="rId3"/>
    <p:sldId id="461" r:id="rId4"/>
    <p:sldId id="462" r:id="rId5"/>
    <p:sldId id="464" r:id="rId6"/>
    <p:sldId id="359" r:id="rId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187339" y="1505591"/>
            <a:ext cx="736436" cy="654550"/>
          </a:xfrm>
          <a:prstGeom prst="rect">
            <a:avLst/>
          </a:prstGeom>
          <a:solidFill>
            <a:srgbClr val="FF7979"/>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4" name="矩形 13"/>
          <p:cNvSpPr/>
          <p:nvPr/>
        </p:nvSpPr>
        <p:spPr>
          <a:xfrm>
            <a:off x="1450759" y="1052782"/>
            <a:ext cx="1049236" cy="889467"/>
          </a:xfrm>
          <a:prstGeom prst="rect">
            <a:avLst/>
          </a:prstGeom>
          <a:solidFill>
            <a:srgbClr val="C00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5" name="TextBox 14"/>
          <p:cNvSpPr txBox="1"/>
          <p:nvPr/>
        </p:nvSpPr>
        <p:spPr>
          <a:xfrm>
            <a:off x="1576844" y="1062072"/>
            <a:ext cx="923150" cy="891904"/>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5000" b="1" kern="0" dirty="0">
                <a:solidFill>
                  <a:sysClr val="window" lastClr="FFFFFF"/>
                </a:solidFill>
                <a:latin typeface="微软雅黑" pitchFamily="34" charset="-122"/>
                <a:ea typeface="微软雅黑" pitchFamily="34" charset="-122"/>
              </a:rPr>
              <a:t>您</a:t>
            </a:r>
            <a:endParaRPr lang="zh-CN" altLang="en-US" sz="4000" b="1" kern="0" dirty="0">
              <a:solidFill>
                <a:sysClr val="window" lastClr="FFFFFF"/>
              </a:solidFill>
              <a:latin typeface="微软雅黑" pitchFamily="34" charset="-122"/>
              <a:ea typeface="微软雅黑" pitchFamily="34" charset="-122"/>
            </a:endParaRPr>
          </a:p>
        </p:txBody>
      </p:sp>
      <p:sp>
        <p:nvSpPr>
          <p:cNvPr id="16" name="TextBox 15"/>
          <p:cNvSpPr txBox="1"/>
          <p:nvPr/>
        </p:nvSpPr>
        <p:spPr>
          <a:xfrm>
            <a:off x="2451500" y="1217188"/>
            <a:ext cx="5732109" cy="736789"/>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4000" b="1" kern="0" dirty="0">
                <a:solidFill>
                  <a:srgbClr val="C00000"/>
                </a:solidFill>
                <a:latin typeface="微软雅黑" pitchFamily="34" charset="-122"/>
                <a:ea typeface="微软雅黑" pitchFamily="34" charset="-122"/>
              </a:rPr>
              <a:t>的标题写在这里</a:t>
            </a:r>
          </a:p>
        </p:txBody>
      </p:sp>
      <p:sp>
        <p:nvSpPr>
          <p:cNvPr id="17" name="TextBox 16"/>
          <p:cNvSpPr txBox="1"/>
          <p:nvPr/>
        </p:nvSpPr>
        <p:spPr>
          <a:xfrm>
            <a:off x="6237448" y="6304543"/>
            <a:ext cx="4083079" cy="87757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a:t>
            </a:r>
            <a:endPar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8" name="TextBox 17"/>
          <p:cNvSpPr txBox="1"/>
          <p:nvPr/>
        </p:nvSpPr>
        <p:spPr>
          <a:xfrm>
            <a:off x="1619199" y="6304545"/>
            <a:ext cx="4083079" cy="127768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9" name="TextBox 18"/>
          <p:cNvSpPr txBox="1"/>
          <p:nvPr/>
        </p:nvSpPr>
        <p:spPr>
          <a:xfrm>
            <a:off x="1606204" y="5832549"/>
            <a:ext cx="3847935" cy="42411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2000" b="1" kern="0" dirty="0">
                <a:solidFill>
                  <a:prstClr val="black">
                    <a:lumMod val="75000"/>
                    <a:lumOff val="25000"/>
                  </a:prstClr>
                </a:solidFill>
                <a:latin typeface="微软雅黑" pitchFamily="34" charset="-122"/>
                <a:ea typeface="微软雅黑" pitchFamily="34" charset="-122"/>
              </a:rPr>
              <a:t>您的小标题</a:t>
            </a:r>
          </a:p>
        </p:txBody>
      </p:sp>
      <p:sp>
        <p:nvSpPr>
          <p:cNvPr id="20" name="TextBox 19"/>
          <p:cNvSpPr txBox="1"/>
          <p:nvPr/>
        </p:nvSpPr>
        <p:spPr>
          <a:xfrm>
            <a:off x="6246363" y="5832549"/>
            <a:ext cx="3681299" cy="42411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2000" b="1" kern="0" dirty="0">
                <a:solidFill>
                  <a:prstClr val="black">
                    <a:lumMod val="75000"/>
                    <a:lumOff val="25000"/>
                  </a:prstClr>
                </a:solidFill>
                <a:latin typeface="微软雅黑" pitchFamily="34" charset="-122"/>
                <a:ea typeface="微软雅黑" pitchFamily="34" charset="-122"/>
              </a:rPr>
              <a:t>您的小标题</a:t>
            </a:r>
          </a:p>
        </p:txBody>
      </p:sp>
      <p:sp>
        <p:nvSpPr>
          <p:cNvPr id="21" name="矩形 4"/>
          <p:cNvSpPr/>
          <p:nvPr/>
        </p:nvSpPr>
        <p:spPr>
          <a:xfrm>
            <a:off x="6040200" y="2839443"/>
            <a:ext cx="2108357" cy="1586903"/>
          </a:xfrm>
          <a:custGeom>
            <a:avLst/>
            <a:gdLst/>
            <a:ahLst/>
            <a:cxnLst/>
            <a:rect l="l" t="t" r="r" b="b"/>
            <a:pathLst>
              <a:path w="2232840" h="1680752">
                <a:moveTo>
                  <a:pt x="358424" y="374168"/>
                </a:moveTo>
                <a:lnTo>
                  <a:pt x="358424" y="1678343"/>
                </a:lnTo>
                <a:lnTo>
                  <a:pt x="1874416" y="1678343"/>
                </a:lnTo>
                <a:lnTo>
                  <a:pt x="1874416" y="374168"/>
                </a:lnTo>
                <a:close/>
                <a:moveTo>
                  <a:pt x="0" y="0"/>
                </a:moveTo>
                <a:lnTo>
                  <a:pt x="2232840" y="0"/>
                </a:lnTo>
                <a:lnTo>
                  <a:pt x="2232840" y="1680752"/>
                </a:lnTo>
                <a:lnTo>
                  <a:pt x="0" y="1680752"/>
                </a:lnTo>
                <a:close/>
              </a:path>
            </a:pathLst>
          </a:custGeom>
          <a:solidFill>
            <a:srgbClr val="FF7979"/>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2" name="矩形 4"/>
          <p:cNvSpPr/>
          <p:nvPr/>
        </p:nvSpPr>
        <p:spPr>
          <a:xfrm>
            <a:off x="4283275" y="2257329"/>
            <a:ext cx="2813533" cy="2117670"/>
          </a:xfrm>
          <a:custGeom>
            <a:avLst/>
            <a:gdLst/>
            <a:ahLst/>
            <a:cxnLst/>
            <a:rect l="l" t="t" r="r" b="b"/>
            <a:pathLst>
              <a:path w="2232840" h="1680752">
                <a:moveTo>
                  <a:pt x="358424" y="374168"/>
                </a:moveTo>
                <a:lnTo>
                  <a:pt x="358424" y="1678343"/>
                </a:lnTo>
                <a:lnTo>
                  <a:pt x="1874416" y="1678343"/>
                </a:lnTo>
                <a:lnTo>
                  <a:pt x="1874416" y="374168"/>
                </a:lnTo>
                <a:close/>
                <a:moveTo>
                  <a:pt x="0" y="0"/>
                </a:moveTo>
                <a:lnTo>
                  <a:pt x="2232840" y="0"/>
                </a:lnTo>
                <a:lnTo>
                  <a:pt x="2232840" y="1680752"/>
                </a:lnTo>
                <a:lnTo>
                  <a:pt x="0" y="1680752"/>
                </a:lnTo>
                <a:close/>
              </a:path>
            </a:pathLst>
          </a:custGeom>
          <a:solidFill>
            <a:srgbClr val="C00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3" name="矩形 22"/>
          <p:cNvSpPr/>
          <p:nvPr/>
        </p:nvSpPr>
        <p:spPr>
          <a:xfrm>
            <a:off x="2820508" y="2910919"/>
            <a:ext cx="6079250" cy="3030852"/>
          </a:xfrm>
          <a:prstGeom prst="rect">
            <a:avLst/>
          </a:prstGeom>
          <a:blipFill dpi="0" rotWithShape="1">
            <a:blip r:embed="rId2" cstate="print">
              <a:extLst>
                <a:ext uri="{28A0092B-C50C-407E-A947-70E740481C1C}">
                  <a14:useLocalDpi xmlns:a14="http://schemas.microsoft.com/office/drawing/2010/main" val="0"/>
                </a:ext>
              </a:extLst>
            </a:blip>
            <a:srcRect/>
            <a:stretch>
              <a:fillRect l="2103" r="2103"/>
            </a:stretch>
          </a:blip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Tree>
    <p:extLst>
      <p:ext uri="{BB962C8B-B14F-4D97-AF65-F5344CB8AC3E}">
        <p14:creationId xmlns:p14="http://schemas.microsoft.com/office/powerpoint/2010/main" val="1075546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77439" y="1099101"/>
            <a:ext cx="1079064" cy="2106820"/>
          </a:xfrm>
          <a:prstGeom prst="rect">
            <a:avLst/>
          </a:prstGeom>
          <a:noFill/>
        </p:spPr>
        <p:txBody>
          <a:bodyPr vert="eaVert" wrap="none" lIns="115214" tIns="57607" rIns="115214" bIns="57607" rtlCol="0">
            <a:spAutoFit/>
          </a:bodyPr>
          <a:lstStyle/>
          <a:p>
            <a:r>
              <a:rPr lang="en-US" altLang="zh-CN" sz="5500" b="1" dirty="0">
                <a:solidFill>
                  <a:srgbClr val="A3D8FF"/>
                </a:solidFill>
                <a:latin typeface="MS Reference Sans Serif" pitchFamily="34" charset="0"/>
                <a:ea typeface="Microsoft Yi Baiti" pitchFamily="66" charset="0"/>
              </a:rPr>
              <a:t>YOUR</a:t>
            </a:r>
            <a:endParaRPr lang="zh-CN" altLang="en-US" sz="5500" b="1" dirty="0">
              <a:solidFill>
                <a:srgbClr val="A3D8FF"/>
              </a:solidFill>
              <a:latin typeface="MS Reference Sans Serif" pitchFamily="34" charset="0"/>
              <a:ea typeface="微软雅黑" pitchFamily="34" charset="-122"/>
            </a:endParaRPr>
          </a:p>
        </p:txBody>
      </p:sp>
      <p:sp>
        <p:nvSpPr>
          <p:cNvPr id="12" name="椭圆 11"/>
          <p:cNvSpPr/>
          <p:nvPr/>
        </p:nvSpPr>
        <p:spPr>
          <a:xfrm>
            <a:off x="896876" y="3278780"/>
            <a:ext cx="1554936" cy="1554793"/>
          </a:xfrm>
          <a:prstGeom prst="ellipse">
            <a:avLst/>
          </a:prstGeom>
          <a:solidFill>
            <a:srgbClr val="0070C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Arial"/>
              <a:ea typeface="微软雅黑"/>
            </a:endParaRPr>
          </a:p>
        </p:txBody>
      </p:sp>
      <p:sp>
        <p:nvSpPr>
          <p:cNvPr id="13" name="TextBox 12"/>
          <p:cNvSpPr txBox="1"/>
          <p:nvPr/>
        </p:nvSpPr>
        <p:spPr>
          <a:xfrm>
            <a:off x="1487960" y="1135941"/>
            <a:ext cx="1002120" cy="2039943"/>
          </a:xfrm>
          <a:prstGeom prst="rect">
            <a:avLst/>
          </a:prstGeom>
          <a:noFill/>
        </p:spPr>
        <p:txBody>
          <a:bodyPr vert="eaVert" wrap="none" lIns="115214" tIns="57607" rIns="115214" bIns="57607" rtlCol="0">
            <a:spAutoFit/>
          </a:bodyPr>
          <a:lstStyle/>
          <a:p>
            <a:r>
              <a:rPr lang="zh-CN" altLang="en-US" sz="5000" b="1" dirty="0">
                <a:solidFill>
                  <a:srgbClr val="0070C0"/>
                </a:solidFill>
                <a:latin typeface="微软雅黑" pitchFamily="34" charset="-122"/>
                <a:ea typeface="微软雅黑" pitchFamily="34" charset="-122"/>
              </a:rPr>
              <a:t>您的标</a:t>
            </a:r>
          </a:p>
        </p:txBody>
      </p:sp>
      <p:pic>
        <p:nvPicPr>
          <p:cNvPr id="14" name="Picture 3" descr="C:\Users\Administrator\Desktop\1341950577269_zcool.com.cn\新建文件夹 (4)\4 [转换].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8308986" y="4470888"/>
            <a:ext cx="2170276" cy="2914577"/>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256246" y="3191200"/>
            <a:ext cx="1202241" cy="1279688"/>
          </a:xfrm>
          <a:prstGeom prst="rect">
            <a:avLst/>
          </a:prstGeom>
          <a:noFill/>
        </p:spPr>
        <p:txBody>
          <a:bodyPr wrap="none" lIns="115214" tIns="57607" rIns="115214" bIns="57607" rtlCol="0">
            <a:spAutoFit/>
          </a:bodyPr>
          <a:lstStyle/>
          <a:p>
            <a:pPr defTabSz="1152144" fontAlgn="auto">
              <a:spcBef>
                <a:spcPts val="0"/>
              </a:spcBef>
              <a:spcAft>
                <a:spcPts val="0"/>
              </a:spcAft>
              <a:defRPr/>
            </a:pPr>
            <a:r>
              <a:rPr lang="zh-CN" altLang="en-US" sz="7600" b="1" kern="0" dirty="0">
                <a:solidFill>
                  <a:sysClr val="window" lastClr="FFFFFF"/>
                </a:solidFill>
                <a:latin typeface="微软雅黑" pitchFamily="34" charset="-122"/>
                <a:ea typeface="微软雅黑" pitchFamily="34" charset="-122"/>
              </a:rPr>
              <a:t>题</a:t>
            </a:r>
          </a:p>
        </p:txBody>
      </p:sp>
      <p:cxnSp>
        <p:nvCxnSpPr>
          <p:cNvPr id="16" name="曲线连接符 15"/>
          <p:cNvCxnSpPr/>
          <p:nvPr/>
        </p:nvCxnSpPr>
        <p:spPr>
          <a:xfrm>
            <a:off x="1481746" y="4470888"/>
            <a:ext cx="375618" cy="362687"/>
          </a:xfrm>
          <a:prstGeom prst="curvedConnector3">
            <a:avLst>
              <a:gd name="adj1" fmla="val 50000"/>
            </a:avLst>
          </a:prstGeom>
          <a:noFill/>
          <a:ln w="38100" cap="flat" cmpd="sng" algn="ctr">
            <a:solidFill>
              <a:sysClr val="window" lastClr="FFFFFF"/>
            </a:solidFill>
            <a:prstDash val="solid"/>
          </a:ln>
          <a:effectLst/>
        </p:spPr>
      </p:cxnSp>
      <p:cxnSp>
        <p:nvCxnSpPr>
          <p:cNvPr id="17" name="曲线连接符 16"/>
          <p:cNvCxnSpPr/>
          <p:nvPr/>
        </p:nvCxnSpPr>
        <p:spPr>
          <a:xfrm>
            <a:off x="1683889" y="4649044"/>
            <a:ext cx="375618" cy="362687"/>
          </a:xfrm>
          <a:prstGeom prst="curvedConnector3">
            <a:avLst>
              <a:gd name="adj1" fmla="val 50000"/>
            </a:avLst>
          </a:prstGeom>
          <a:noFill/>
          <a:ln w="38100" cap="flat" cmpd="sng" algn="ctr">
            <a:solidFill>
              <a:sysClr val="window" lastClr="FFFFFF"/>
            </a:solidFill>
            <a:prstDash val="solid"/>
          </a:ln>
          <a:effectLst/>
        </p:spPr>
      </p:cxnSp>
      <p:sp>
        <p:nvSpPr>
          <p:cNvPr id="18" name="TextBox 17"/>
          <p:cNvSpPr txBox="1"/>
          <p:nvPr/>
        </p:nvSpPr>
        <p:spPr>
          <a:xfrm>
            <a:off x="2094281" y="4728901"/>
            <a:ext cx="694343" cy="2413443"/>
          </a:xfrm>
          <a:prstGeom prst="rect">
            <a:avLst/>
          </a:prstGeom>
          <a:noFill/>
        </p:spPr>
        <p:txBody>
          <a:bodyPr vert="eaVert" wrap="none" lIns="115214" tIns="57607" rIns="115214" bIns="57607" rtlCol="0">
            <a:spAutoFit/>
          </a:bodyPr>
          <a:lstStyle/>
          <a:p>
            <a:r>
              <a:rPr lang="en-US" altLang="zh-CN" sz="3000" b="1" dirty="0">
                <a:ln>
                  <a:solidFill>
                    <a:srgbClr val="A3D8FF"/>
                  </a:solidFill>
                </a:ln>
                <a:solidFill>
                  <a:srgbClr val="A3D8FF"/>
                </a:solidFill>
                <a:latin typeface="MS Reference Sans Serif" pitchFamily="34" charset="0"/>
                <a:ea typeface="Microsoft Yi Baiti" pitchFamily="66" charset="0"/>
              </a:rPr>
              <a:t>TITLR HERE</a:t>
            </a:r>
            <a:endParaRPr lang="zh-CN" altLang="en-US" sz="3000" b="1" dirty="0">
              <a:ln>
                <a:solidFill>
                  <a:srgbClr val="A3D8FF"/>
                </a:solidFill>
              </a:ln>
              <a:solidFill>
                <a:srgbClr val="A3D8FF"/>
              </a:solidFill>
              <a:latin typeface="MS Reference Sans Serif" pitchFamily="34" charset="0"/>
              <a:ea typeface="微软雅黑" pitchFamily="34" charset="-122"/>
            </a:endParaRPr>
          </a:p>
        </p:txBody>
      </p:sp>
      <p:sp>
        <p:nvSpPr>
          <p:cNvPr id="19" name="TextBox 18"/>
          <p:cNvSpPr txBox="1"/>
          <p:nvPr/>
        </p:nvSpPr>
        <p:spPr>
          <a:xfrm>
            <a:off x="3401925" y="1433467"/>
            <a:ext cx="4173814" cy="648731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5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8288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124077" y="1993795"/>
            <a:ext cx="1279119" cy="2972890"/>
          </a:xfrm>
          <a:prstGeom prst="rect">
            <a:avLst/>
          </a:prstGeom>
          <a:noFill/>
        </p:spPr>
        <p:txBody>
          <a:bodyPr vert="eaVert" wrap="none" lIns="115214" tIns="57607" rIns="115214" bIns="57607" rtlCol="0">
            <a:spAutoFit/>
          </a:bodyPr>
          <a:lstStyle/>
          <a:p>
            <a:pPr algn="dist"/>
            <a:r>
              <a:rPr lang="zh-CN" altLang="en-US" sz="6800" kern="600" dirty="0">
                <a:solidFill>
                  <a:srgbClr val="860000"/>
                </a:solidFill>
                <a:latin typeface="华文行楷" pitchFamily="2" charset="-122"/>
                <a:ea typeface="华文行楷" pitchFamily="2" charset="-122"/>
              </a:rPr>
              <a:t>您的标</a:t>
            </a:r>
          </a:p>
        </p:txBody>
      </p:sp>
      <p:sp>
        <p:nvSpPr>
          <p:cNvPr id="9" name="TextBox 8"/>
          <p:cNvSpPr txBox="1"/>
          <p:nvPr/>
        </p:nvSpPr>
        <p:spPr>
          <a:xfrm>
            <a:off x="8290029" y="3937765"/>
            <a:ext cx="2915113" cy="3334944"/>
          </a:xfrm>
          <a:prstGeom prst="rect">
            <a:avLst/>
          </a:prstGeom>
          <a:noFill/>
        </p:spPr>
        <p:txBody>
          <a:bodyPr wrap="none" lIns="115214" tIns="57607" rIns="115214" bIns="57607" rtlCol="0">
            <a:spAutoFit/>
          </a:bodyPr>
          <a:lstStyle/>
          <a:p>
            <a:pPr defTabSz="1152144" fontAlgn="auto">
              <a:spcBef>
                <a:spcPts val="0"/>
              </a:spcBef>
              <a:spcAft>
                <a:spcPts val="0"/>
              </a:spcAft>
              <a:defRPr/>
            </a:pPr>
            <a:r>
              <a:rPr lang="zh-CN" altLang="en-US" sz="20900" kern="0" dirty="0">
                <a:solidFill>
                  <a:sysClr val="windowText" lastClr="000000">
                    <a:lumMod val="85000"/>
                    <a:lumOff val="15000"/>
                  </a:sysClr>
                </a:solidFill>
                <a:latin typeface="华文行楷" pitchFamily="2" charset="-122"/>
                <a:ea typeface="华文行楷" pitchFamily="2" charset="-122"/>
              </a:rPr>
              <a:t>题</a:t>
            </a:r>
          </a:p>
        </p:txBody>
      </p:sp>
      <p:sp>
        <p:nvSpPr>
          <p:cNvPr id="10" name="矩形 9"/>
          <p:cNvSpPr/>
          <p:nvPr/>
        </p:nvSpPr>
        <p:spPr>
          <a:xfrm>
            <a:off x="9315867" y="1269334"/>
            <a:ext cx="431721" cy="3187473"/>
          </a:xfrm>
          <a:prstGeom prst="rect">
            <a:avLst/>
          </a:prstGeom>
          <a:solidFill>
            <a:sysClr val="windowText" lastClr="000000">
              <a:lumMod val="85000"/>
              <a:lumOff val="15000"/>
            </a:sys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r>
              <a:rPr lang="zh-CN" altLang="en-US" sz="2000" kern="0" dirty="0">
                <a:solidFill>
                  <a:sysClr val="window" lastClr="FFFFFF"/>
                </a:solidFill>
                <a:latin typeface="华文隶书" pitchFamily="2" charset="-122"/>
                <a:ea typeface="华文隶书" pitchFamily="2" charset="-122"/>
              </a:rPr>
              <a:t>您的副标题打在这里</a:t>
            </a:r>
          </a:p>
        </p:txBody>
      </p:sp>
      <p:sp>
        <p:nvSpPr>
          <p:cNvPr id="11" name="TextBox 10"/>
          <p:cNvSpPr txBox="1"/>
          <p:nvPr/>
        </p:nvSpPr>
        <p:spPr>
          <a:xfrm>
            <a:off x="5229010" y="2810662"/>
            <a:ext cx="2631317" cy="3337221"/>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2" name="TextBox 11"/>
          <p:cNvSpPr txBox="1"/>
          <p:nvPr/>
        </p:nvSpPr>
        <p:spPr>
          <a:xfrm>
            <a:off x="2222371" y="3916134"/>
            <a:ext cx="2631317" cy="3337221"/>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a:t>
            </a:r>
            <a:endParaRPr kumimoji="0" lang="en-US" altLang="zh-CN" sz="23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 name="矩形 12"/>
          <p:cNvSpPr/>
          <p:nvPr/>
        </p:nvSpPr>
        <p:spPr>
          <a:xfrm>
            <a:off x="0" y="4081055"/>
            <a:ext cx="1859429" cy="359532"/>
          </a:xfrm>
          <a:prstGeom prst="rect">
            <a:avLst/>
          </a:prstGeom>
          <a:solidFill>
            <a:sysClr val="windowText" lastClr="000000">
              <a:lumMod val="85000"/>
              <a:lumOff val="15000"/>
            </a:sys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Tree>
    <p:extLst>
      <p:ext uri="{BB962C8B-B14F-4D97-AF65-F5344CB8AC3E}">
        <p14:creationId xmlns:p14="http://schemas.microsoft.com/office/powerpoint/2010/main" val="1445732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5761040" y="1893028"/>
            <a:ext cx="942069" cy="941982"/>
          </a:xfrm>
          <a:prstGeom prst="ellipse">
            <a:avLst/>
          </a:prstGeom>
          <a:solidFill>
            <a:srgbClr val="0070C0"/>
          </a:solidFill>
          <a:ln w="25400" cap="flat" cmpd="sng" algn="ctr">
            <a:solidFill>
              <a:srgbClr val="00B0F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0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p>
        </p:txBody>
      </p:sp>
      <p:sp>
        <p:nvSpPr>
          <p:cNvPr id="10" name="椭圆 9"/>
          <p:cNvSpPr/>
          <p:nvPr/>
        </p:nvSpPr>
        <p:spPr>
          <a:xfrm>
            <a:off x="6860120" y="1893028"/>
            <a:ext cx="942069" cy="941982"/>
          </a:xfrm>
          <a:prstGeom prst="ellipse">
            <a:avLst/>
          </a:prstGeom>
          <a:solidFill>
            <a:srgbClr val="0070C0"/>
          </a:solidFill>
          <a:ln w="25400" cap="flat" cmpd="sng" algn="ctr">
            <a:solidFill>
              <a:srgbClr val="00B0F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0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的</a:t>
            </a:r>
          </a:p>
        </p:txBody>
      </p:sp>
      <p:sp>
        <p:nvSpPr>
          <p:cNvPr id="11" name="椭圆 10"/>
          <p:cNvSpPr/>
          <p:nvPr/>
        </p:nvSpPr>
        <p:spPr>
          <a:xfrm>
            <a:off x="9627929" y="1893028"/>
            <a:ext cx="942069" cy="941982"/>
          </a:xfrm>
          <a:prstGeom prst="ellipse">
            <a:avLst/>
          </a:prstGeom>
          <a:solidFill>
            <a:srgbClr val="0070C0"/>
          </a:solidFill>
          <a:ln w="25400" cap="flat" cmpd="sng" algn="ctr">
            <a:solidFill>
              <a:srgbClr val="00B0F0"/>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0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题</a:t>
            </a:r>
          </a:p>
        </p:txBody>
      </p:sp>
      <p:sp>
        <p:nvSpPr>
          <p:cNvPr id="12" name="TextBox 11"/>
          <p:cNvSpPr txBox="1"/>
          <p:nvPr/>
        </p:nvSpPr>
        <p:spPr>
          <a:xfrm>
            <a:off x="7666476" y="719981"/>
            <a:ext cx="2090996" cy="2346094"/>
          </a:xfrm>
          <a:prstGeom prst="rect">
            <a:avLst/>
          </a:prstGeom>
          <a:noFill/>
        </p:spPr>
        <p:txBody>
          <a:bodyPr wrap="none" lIns="115214" tIns="57607" rIns="115214" bIns="57607" rtlCol="0">
            <a:spAutoFit/>
          </a:bodyPr>
          <a:lstStyle/>
          <a:p>
            <a:r>
              <a:rPr lang="zh-CN" altLang="en-US" sz="14500" dirty="0">
                <a:solidFill>
                  <a:srgbClr val="C00000"/>
                </a:solidFill>
                <a:latin typeface="方正姚体" pitchFamily="2" charset="-122"/>
                <a:ea typeface="方正姚体" pitchFamily="2" charset="-122"/>
              </a:rPr>
              <a:t>标</a:t>
            </a:r>
          </a:p>
        </p:txBody>
      </p:sp>
      <p:sp>
        <p:nvSpPr>
          <p:cNvPr id="13" name="TextBox 12"/>
          <p:cNvSpPr txBox="1"/>
          <p:nvPr/>
        </p:nvSpPr>
        <p:spPr>
          <a:xfrm>
            <a:off x="1677959" y="3586162"/>
            <a:ext cx="8892038" cy="3686547"/>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1512"/>
              </a:spcBef>
              <a:spcAft>
                <a:spcPts val="1512"/>
              </a:spcAft>
              <a:buClrTx/>
              <a:buSzTx/>
              <a:buFontTx/>
              <a:buNone/>
              <a:tabLst/>
              <a:defRPr/>
            </a:pPr>
            <a:r>
              <a:rPr kumimoji="0" lang="zh-CN" altLang="en-US" sz="2300" b="0" i="0" u="none" strike="noStrike" kern="0" cap="none" spc="126"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您的内容打在这里或通过复制您的文本后在此框中选择粘贴，并选择只保留文字。您的内容打在这里或者通过复制您的文本后在此框中选择粘贴，并选择只保留文字。</a:t>
            </a:r>
            <a:endParaRPr kumimoji="0" lang="en-US" altLang="zh-CN" sz="2300" b="0" i="0" u="none" strike="noStrike" kern="0" cap="none" spc="126"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1512"/>
              </a:spcBef>
              <a:spcAft>
                <a:spcPts val="1512"/>
              </a:spcAft>
              <a:buClrTx/>
              <a:buSzTx/>
              <a:buFontTx/>
              <a:buNone/>
              <a:tabLst/>
              <a:defRPr/>
            </a:pPr>
            <a:r>
              <a:rPr kumimoji="0" lang="zh-CN" altLang="en-US" sz="2300" b="0" i="0" u="none" strike="noStrike" kern="0" cap="none" spc="126"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您</a:t>
            </a:r>
            <a:r>
              <a:rPr kumimoji="0" lang="zh-CN" altLang="en-US" sz="2300" b="0" i="0" u="none" strike="noStrike" kern="0" cap="none" spc="126"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kumimoji="0" lang="en-US" altLang="zh-CN" sz="2300" b="0" i="0" u="none" strike="noStrike" kern="0" cap="none" spc="126"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4" name="任意多边形 13"/>
          <p:cNvSpPr/>
          <p:nvPr/>
        </p:nvSpPr>
        <p:spPr>
          <a:xfrm>
            <a:off x="4958785" y="3441785"/>
            <a:ext cx="5701949" cy="863672"/>
          </a:xfrm>
          <a:custGeom>
            <a:avLst/>
            <a:gdLst>
              <a:gd name="connsiteX0" fmla="*/ 0 w 4525107"/>
              <a:gd name="connsiteY0" fmla="*/ 0 h 2356338"/>
              <a:gd name="connsiteX1" fmla="*/ 4525107 w 4525107"/>
              <a:gd name="connsiteY1" fmla="*/ 0 h 2356338"/>
              <a:gd name="connsiteX2" fmla="*/ 4525107 w 4525107"/>
              <a:gd name="connsiteY2" fmla="*/ 2356338 h 2356338"/>
            </a:gdLst>
            <a:ahLst/>
            <a:cxnLst>
              <a:cxn ang="0">
                <a:pos x="connsiteX0" y="connsiteY0"/>
              </a:cxn>
              <a:cxn ang="0">
                <a:pos x="connsiteX1" y="connsiteY1"/>
              </a:cxn>
              <a:cxn ang="0">
                <a:pos x="connsiteX2" y="connsiteY2"/>
              </a:cxn>
            </a:cxnLst>
            <a:rect l="l" t="t" r="r" b="b"/>
            <a:pathLst>
              <a:path w="4525107" h="2356338">
                <a:moveTo>
                  <a:pt x="0" y="0"/>
                </a:moveTo>
                <a:lnTo>
                  <a:pt x="4525107" y="0"/>
                </a:lnTo>
                <a:lnTo>
                  <a:pt x="4525107" y="2356338"/>
                </a:lnTo>
              </a:path>
            </a:pathLst>
          </a:custGeom>
          <a:noFill/>
          <a:ln w="76200" cap="flat" cmpd="thickThin"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宋体"/>
              <a:cs typeface="+mn-cs"/>
            </a:endParaRPr>
          </a:p>
        </p:txBody>
      </p:sp>
      <p:sp>
        <p:nvSpPr>
          <p:cNvPr id="15" name="任意多边形 14"/>
          <p:cNvSpPr/>
          <p:nvPr/>
        </p:nvSpPr>
        <p:spPr>
          <a:xfrm rot="10800000">
            <a:off x="1224285" y="6552629"/>
            <a:ext cx="5701949" cy="863672"/>
          </a:xfrm>
          <a:custGeom>
            <a:avLst/>
            <a:gdLst>
              <a:gd name="connsiteX0" fmla="*/ 0 w 4525107"/>
              <a:gd name="connsiteY0" fmla="*/ 0 h 2356338"/>
              <a:gd name="connsiteX1" fmla="*/ 4525107 w 4525107"/>
              <a:gd name="connsiteY1" fmla="*/ 0 h 2356338"/>
              <a:gd name="connsiteX2" fmla="*/ 4525107 w 4525107"/>
              <a:gd name="connsiteY2" fmla="*/ 2356338 h 2356338"/>
            </a:gdLst>
            <a:ahLst/>
            <a:cxnLst>
              <a:cxn ang="0">
                <a:pos x="connsiteX0" y="connsiteY0"/>
              </a:cxn>
              <a:cxn ang="0">
                <a:pos x="connsiteX1" y="connsiteY1"/>
              </a:cxn>
              <a:cxn ang="0">
                <a:pos x="connsiteX2" y="connsiteY2"/>
              </a:cxn>
            </a:cxnLst>
            <a:rect l="l" t="t" r="r" b="b"/>
            <a:pathLst>
              <a:path w="4525107" h="2356338">
                <a:moveTo>
                  <a:pt x="0" y="0"/>
                </a:moveTo>
                <a:lnTo>
                  <a:pt x="4525107" y="0"/>
                </a:lnTo>
                <a:lnTo>
                  <a:pt x="4525107" y="2356338"/>
                </a:lnTo>
              </a:path>
            </a:pathLst>
          </a:custGeom>
          <a:noFill/>
          <a:ln w="76200" cap="flat" cmpd="thickThin" algn="ctr">
            <a:solidFill>
              <a:sysClr val="window" lastClr="FFFFFF">
                <a:lumMod val="50000"/>
              </a:sysClr>
            </a:solidFill>
            <a:prstDash val="solid"/>
          </a:ln>
          <a:effectLst/>
        </p:spPr>
        <p:txBody>
          <a:bodyPr lIns="115214" tIns="57607" rIns="115214" bIns="576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宋体"/>
              <a:cs typeface="+mn-cs"/>
            </a:endParaRPr>
          </a:p>
        </p:txBody>
      </p:sp>
    </p:spTree>
    <p:extLst>
      <p:ext uri="{BB962C8B-B14F-4D97-AF65-F5344CB8AC3E}">
        <p14:creationId xmlns:p14="http://schemas.microsoft.com/office/powerpoint/2010/main" val="2880593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744</Words>
  <Application>Microsoft Office PowerPoint</Application>
  <PresentationFormat>自定义</PresentationFormat>
  <Paragraphs>39</Paragraphs>
  <Slides>5</Slides>
  <Notes>0</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2019-08-30T13:17:28Z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