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10"/>
  </p:notesMasterIdLst>
  <p:handoutMasterIdLst>
    <p:handoutMasterId r:id="rId11"/>
  </p:handoutMasterIdLst>
  <p:sldIdLst>
    <p:sldId id="461" r:id="rId3"/>
    <p:sldId id="462" r:id="rId4"/>
    <p:sldId id="463" r:id="rId5"/>
    <p:sldId id="464" r:id="rId6"/>
    <p:sldId id="465" r:id="rId7"/>
    <p:sldId id="466" r:id="rId8"/>
    <p:sldId id="359" r:id="rId9"/>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75" d="100"/>
          <a:sy n="75" d="100"/>
        </p:scale>
        <p:origin x="-2310" y="-414"/>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2019/8/30</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5.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946116" y="1689306"/>
            <a:ext cx="9132786" cy="4632743"/>
          </a:xfrm>
          <a:prstGeom prst="rect">
            <a:avLst/>
          </a:prstGeom>
          <a:gradFill>
            <a:gsLst>
              <a:gs pos="67000">
                <a:srgbClr val="B7732F"/>
              </a:gs>
              <a:gs pos="0">
                <a:srgbClr val="CC8238"/>
              </a:gs>
            </a:gsLst>
            <a:lin ang="5400000" scaled="0"/>
          </a:gradFill>
          <a:ln w="28575" cap="flat" cmpd="sng" algn="ctr">
            <a:noFill/>
            <a:prstDash val="solid"/>
          </a:ln>
          <a:effectLst>
            <a:outerShdw blurRad="44450" dist="27940" dir="5400000" algn="ctr">
              <a:srgbClr val="7A4D20"/>
            </a:outerShdw>
          </a:effectLst>
          <a:scene3d>
            <a:camera prst="orthographicFront">
              <a:rot lat="0" lon="0" rev="0"/>
            </a:camera>
            <a:lightRig rig="balanced" dir="t">
              <a:rot lat="0" lon="0" rev="8700000"/>
            </a:lightRig>
          </a:scene3d>
          <a:sp3d>
            <a:bevelT w="171450" h="6350"/>
          </a:sp3d>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11" name="矩形 10"/>
          <p:cNvSpPr/>
          <p:nvPr/>
        </p:nvSpPr>
        <p:spPr>
          <a:xfrm>
            <a:off x="1090904" y="1891347"/>
            <a:ext cx="8854448" cy="4106294"/>
          </a:xfrm>
          <a:prstGeom prst="rect">
            <a:avLst/>
          </a:prstGeom>
          <a:solidFill>
            <a:sysClr val="window" lastClr="FFFFFF"/>
          </a:solidFill>
          <a:ln w="25400" cap="flat" cmpd="sng" algn="ctr">
            <a:noFill/>
            <a:prstDash val="solid"/>
          </a:ln>
          <a:effectLst>
            <a:outerShdw blurRad="50800" dist="25400" dir="5400000" algn="t"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12" name="矩形 2"/>
          <p:cNvSpPr/>
          <p:nvPr/>
        </p:nvSpPr>
        <p:spPr>
          <a:xfrm>
            <a:off x="0" y="5830796"/>
            <a:ext cx="11522075" cy="1302116"/>
          </a:xfrm>
          <a:custGeom>
            <a:avLst/>
            <a:gdLst>
              <a:gd name="connsiteX0" fmla="*/ 0 w 8748464"/>
              <a:gd name="connsiteY0" fmla="*/ 0 h 2808312"/>
              <a:gd name="connsiteX1" fmla="*/ 8748464 w 8748464"/>
              <a:gd name="connsiteY1" fmla="*/ 0 h 2808312"/>
              <a:gd name="connsiteX2" fmla="*/ 8748464 w 8748464"/>
              <a:gd name="connsiteY2" fmla="*/ 2808312 h 2808312"/>
              <a:gd name="connsiteX3" fmla="*/ 0 w 8748464"/>
              <a:gd name="connsiteY3" fmla="*/ 2808312 h 2808312"/>
              <a:gd name="connsiteX4" fmla="*/ 0 w 8748464"/>
              <a:gd name="connsiteY4" fmla="*/ 0 h 2808312"/>
              <a:gd name="connsiteX0" fmla="*/ 0 w 8748464"/>
              <a:gd name="connsiteY0" fmla="*/ 0 h 2808312"/>
              <a:gd name="connsiteX1" fmla="*/ 6942813 w 8748464"/>
              <a:gd name="connsiteY1" fmla="*/ 11574 h 2808312"/>
              <a:gd name="connsiteX2" fmla="*/ 8748464 w 8748464"/>
              <a:gd name="connsiteY2" fmla="*/ 2808312 h 2808312"/>
              <a:gd name="connsiteX3" fmla="*/ 0 w 8748464"/>
              <a:gd name="connsiteY3" fmla="*/ 2808312 h 2808312"/>
              <a:gd name="connsiteX4" fmla="*/ 0 w 8748464"/>
              <a:gd name="connsiteY4" fmla="*/ 0 h 2808312"/>
              <a:gd name="connsiteX0" fmla="*/ 0 w 8748464"/>
              <a:gd name="connsiteY0" fmla="*/ 0 h 2808312"/>
              <a:gd name="connsiteX1" fmla="*/ 7486824 w 8748464"/>
              <a:gd name="connsiteY1" fmla="*/ 11574 h 2808312"/>
              <a:gd name="connsiteX2" fmla="*/ 8748464 w 8748464"/>
              <a:gd name="connsiteY2" fmla="*/ 2808312 h 2808312"/>
              <a:gd name="connsiteX3" fmla="*/ 0 w 8748464"/>
              <a:gd name="connsiteY3" fmla="*/ 2808312 h 2808312"/>
              <a:gd name="connsiteX4" fmla="*/ 0 w 8748464"/>
              <a:gd name="connsiteY4" fmla="*/ 0 h 2808312"/>
              <a:gd name="connsiteX0" fmla="*/ 0 w 8748464"/>
              <a:gd name="connsiteY0" fmla="*/ 0 h 2808312"/>
              <a:gd name="connsiteX1" fmla="*/ 7752601 w 8748464"/>
              <a:gd name="connsiteY1" fmla="*/ 11575 h 2808312"/>
              <a:gd name="connsiteX2" fmla="*/ 8748464 w 8748464"/>
              <a:gd name="connsiteY2" fmla="*/ 2808312 h 2808312"/>
              <a:gd name="connsiteX3" fmla="*/ 0 w 8748464"/>
              <a:gd name="connsiteY3" fmla="*/ 2808312 h 2808312"/>
              <a:gd name="connsiteX4" fmla="*/ 0 w 8748464"/>
              <a:gd name="connsiteY4" fmla="*/ 0 h 2808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8464" h="2808312">
                <a:moveTo>
                  <a:pt x="0" y="0"/>
                </a:moveTo>
                <a:lnTo>
                  <a:pt x="7752601" y="11575"/>
                </a:lnTo>
                <a:lnTo>
                  <a:pt x="8748464" y="2808312"/>
                </a:lnTo>
                <a:lnTo>
                  <a:pt x="0" y="2808312"/>
                </a:lnTo>
                <a:lnTo>
                  <a:pt x="0" y="0"/>
                </a:lnTo>
                <a:close/>
              </a:path>
            </a:pathLst>
          </a:custGeom>
          <a:gradFill flip="none" rotWithShape="1">
            <a:gsLst>
              <a:gs pos="67000">
                <a:srgbClr val="965E26"/>
              </a:gs>
              <a:gs pos="0">
                <a:srgbClr val="CC8238"/>
              </a:gs>
            </a:gsLst>
            <a:lin ang="16200000" scaled="1"/>
            <a:tileRect/>
          </a:gradFill>
          <a:ln w="28575" cap="flat" cmpd="sng" algn="ctr">
            <a:noFill/>
            <a:prstDash val="solid"/>
          </a:ln>
          <a:effectLst>
            <a:outerShdw blurRad="44450" dist="27940" dir="5400000" algn="ctr">
              <a:srgbClr val="7A4D20"/>
            </a:outerShdw>
          </a:effectLst>
          <a:scene3d>
            <a:camera prst="orthographicFront">
              <a:rot lat="0" lon="0" rev="0"/>
            </a:camera>
            <a:lightRig rig="balanced" dir="t">
              <a:rot lat="0" lon="0" rev="8700000"/>
            </a:lightRig>
          </a:scene3d>
          <a:sp3d>
            <a:bevelT w="171450" h="6350"/>
          </a:sp3d>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pic>
        <p:nvPicPr>
          <p:cNvPr id="13" name="图片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699" y="3844491"/>
            <a:ext cx="3581169" cy="2608336"/>
          </a:xfrm>
          <a:prstGeom prst="rect">
            <a:avLst/>
          </a:prstGeom>
          <a:effectLst>
            <a:outerShdw blurRad="50800" dist="38100" dir="5400000" algn="t" rotWithShape="0">
              <a:prstClr val="black">
                <a:alpha val="40000"/>
              </a:prstClr>
            </a:outerShdw>
          </a:effectLst>
        </p:spPr>
      </p:pic>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72125" y="5650024"/>
            <a:ext cx="2994258" cy="1294417"/>
          </a:xfrm>
          <a:prstGeom prst="rect">
            <a:avLst/>
          </a:prstGeom>
          <a:effectLst>
            <a:outerShdw blurRad="50800" dist="38100" dir="5400000" algn="t" rotWithShape="0">
              <a:prstClr val="black">
                <a:alpha val="40000"/>
              </a:prstClr>
            </a:outerShdw>
          </a:effectLst>
        </p:spPr>
      </p:pic>
      <p:sp>
        <p:nvSpPr>
          <p:cNvPr id="15" name="TextBox 14"/>
          <p:cNvSpPr txBox="1"/>
          <p:nvPr/>
        </p:nvSpPr>
        <p:spPr>
          <a:xfrm>
            <a:off x="4057691" y="3583973"/>
            <a:ext cx="5514220" cy="2132813"/>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kumimoji="0" lang="en-US" altLang="zh-CN"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1152144" eaLnBrk="1" fontAlgn="auto" latinLnBrk="0" hangingPunct="1">
              <a:lnSpc>
                <a:spcPct val="130000"/>
              </a:lnSpc>
              <a:spcBef>
                <a:spcPts val="0"/>
              </a:spcBef>
              <a:spcAft>
                <a:spcPts val="0"/>
              </a:spcAft>
              <a:buClrTx/>
              <a:buSzTx/>
              <a:buFontTx/>
              <a:buNone/>
              <a:tabLst/>
              <a:defRPr/>
            </a:pPr>
            <a:endParaRPr kumimoji="0" lang="en-US" altLang="zh-CN"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6" name="TextBox 15"/>
          <p:cNvSpPr txBox="1"/>
          <p:nvPr/>
        </p:nvSpPr>
        <p:spPr>
          <a:xfrm>
            <a:off x="1496489" y="2142940"/>
            <a:ext cx="7893952" cy="1326222"/>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kumimoji="0" lang="en-US" altLang="zh-CN" sz="2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7" name="TextBox 16"/>
          <p:cNvSpPr txBox="1"/>
          <p:nvPr/>
        </p:nvSpPr>
        <p:spPr>
          <a:xfrm>
            <a:off x="3493616" y="6104993"/>
            <a:ext cx="4757257" cy="659233"/>
          </a:xfrm>
          <a:prstGeom prst="rect">
            <a:avLst/>
          </a:prstGeom>
          <a:noFill/>
        </p:spPr>
        <p:txBody>
          <a:bodyPr wrap="none" lIns="115214" tIns="57607" rIns="115214" bIns="57607" rtlCol="0">
            <a:spAutoFit/>
          </a:bodyPr>
          <a:lstStyle/>
          <a:p>
            <a:pPr defTabSz="1152144" fontAlgn="auto">
              <a:spcBef>
                <a:spcPts val="0"/>
              </a:spcBef>
              <a:spcAft>
                <a:spcPts val="0"/>
              </a:spcAft>
              <a:defRPr/>
            </a:pPr>
            <a:r>
              <a:rPr lang="zh-CN" altLang="en-US" sz="3500" b="1" kern="0" dirty="0">
                <a:solidFill>
                  <a:sysClr val="window" lastClr="FFFFFF"/>
                </a:solidFill>
                <a:latin typeface="微软雅黑" pitchFamily="34" charset="-122"/>
                <a:ea typeface="微软雅黑" pitchFamily="34" charset="-122"/>
              </a:rPr>
              <a:t>您的标题文字写在这里</a:t>
            </a:r>
          </a:p>
        </p:txBody>
      </p:sp>
    </p:spTree>
    <p:extLst>
      <p:ext uri="{BB962C8B-B14F-4D97-AF65-F5344CB8AC3E}">
        <p14:creationId xmlns:p14="http://schemas.microsoft.com/office/powerpoint/2010/main" val="2581442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699057" y="4596069"/>
            <a:ext cx="4517572" cy="3392812"/>
          </a:xfrm>
          <a:prstGeom prst="rect">
            <a:avLst/>
          </a:prstGeom>
          <a:noFill/>
          <a:ln w="25400" cap="flat" cmpd="sng" algn="ctr">
            <a:solidFill>
              <a:srgbClr val="4BACC6">
                <a:lumMod val="75000"/>
              </a:srgbClr>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1" name="TextBox 30"/>
          <p:cNvSpPr txBox="1"/>
          <p:nvPr/>
        </p:nvSpPr>
        <p:spPr>
          <a:xfrm>
            <a:off x="1438726" y="4819862"/>
            <a:ext cx="3414962" cy="3057434"/>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a:t>
            </a:r>
            <a:r>
              <a:rPr kumimoji="0" lang="zh-CN" altLang="en-US" sz="30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内容</a:t>
            </a: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打在这里或者通过复制您的文本后在此框中选择</a:t>
            </a:r>
            <a:r>
              <a:rPr kumimoji="0" lang="zh-CN" altLang="en-US" sz="30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粘贴</a:t>
            </a: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，并选择只保留</a:t>
            </a:r>
            <a:r>
              <a:rPr kumimoji="0" lang="zh-CN" altLang="en-US" sz="30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文字</a:t>
            </a: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a:t>
            </a:r>
            <a:r>
              <a:rPr kumimoji="0" lang="zh-CN" altLang="en-US" sz="30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选择</a:t>
            </a: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粘贴并选择只保留文字。</a:t>
            </a:r>
            <a:endParaRPr kumimoji="0" lang="en-US" altLang="zh-CN"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2" name="TextBox 31"/>
          <p:cNvSpPr txBox="1"/>
          <p:nvPr/>
        </p:nvSpPr>
        <p:spPr>
          <a:xfrm>
            <a:off x="316933" y="4596065"/>
            <a:ext cx="1643952" cy="1779929"/>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defTabSz="1152144">
              <a:defRPr/>
            </a:pPr>
            <a:r>
              <a:rPr lang="zh-CN" altLang="en-US" sz="8300" dirty="0">
                <a:solidFill>
                  <a:sysClr val="windowText" lastClr="000000">
                    <a:lumMod val="75000"/>
                    <a:lumOff val="25000"/>
                  </a:sysClr>
                </a:solidFill>
                <a:latin typeface="MS Gothic" pitchFamily="49" charset="-128"/>
                <a:ea typeface="MS Gothic" pitchFamily="49" charset="-128"/>
                <a:cs typeface="Arial" pitchFamily="34" charset="0"/>
              </a:rPr>
              <a:t>“</a:t>
            </a:r>
            <a:endParaRPr lang="en-US" altLang="zh-CN" sz="8300" dirty="0">
              <a:solidFill>
                <a:sysClr val="windowText" lastClr="000000">
                  <a:lumMod val="75000"/>
                  <a:lumOff val="25000"/>
                </a:sysClr>
              </a:solidFill>
              <a:latin typeface="MS Gothic" pitchFamily="49" charset="-128"/>
              <a:ea typeface="MS Gothic" pitchFamily="49" charset="-128"/>
              <a:cs typeface="Arial" pitchFamily="34" charset="0"/>
            </a:endParaRPr>
          </a:p>
        </p:txBody>
      </p:sp>
      <p:sp>
        <p:nvSpPr>
          <p:cNvPr id="33" name="TextBox 32"/>
          <p:cNvSpPr txBox="1"/>
          <p:nvPr/>
        </p:nvSpPr>
        <p:spPr>
          <a:xfrm>
            <a:off x="3672028" y="7098914"/>
            <a:ext cx="1049700" cy="1779929"/>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defTabSz="1152144">
              <a:defRPr/>
            </a:pPr>
            <a:r>
              <a:rPr lang="en-US" altLang="zh-CN" sz="8300" dirty="0">
                <a:solidFill>
                  <a:sysClr val="windowText" lastClr="000000">
                    <a:lumMod val="75000"/>
                    <a:lumOff val="25000"/>
                  </a:sysClr>
                </a:solidFill>
                <a:latin typeface="MS Gothic" pitchFamily="49" charset="-128"/>
                <a:ea typeface="MS Gothic" pitchFamily="49" charset="-128"/>
                <a:cs typeface="Arial" pitchFamily="34" charset="0"/>
              </a:rPr>
              <a:t>”</a:t>
            </a:r>
          </a:p>
        </p:txBody>
      </p:sp>
      <p:sp>
        <p:nvSpPr>
          <p:cNvPr id="34" name="矩形 33"/>
          <p:cNvSpPr/>
          <p:nvPr/>
        </p:nvSpPr>
        <p:spPr>
          <a:xfrm>
            <a:off x="0" y="1422442"/>
            <a:ext cx="11522075" cy="1542355"/>
          </a:xfrm>
          <a:prstGeom prst="rect">
            <a:avLst/>
          </a:prstGeom>
          <a:gradFill flip="none" rotWithShape="1">
            <a:gsLst>
              <a:gs pos="0">
                <a:srgbClr val="4BACC6">
                  <a:shade val="30000"/>
                  <a:satMod val="115000"/>
                </a:srgbClr>
              </a:gs>
              <a:gs pos="50000">
                <a:srgbClr val="4BACC6">
                  <a:shade val="67500"/>
                  <a:satMod val="115000"/>
                </a:srgbClr>
              </a:gs>
              <a:gs pos="100000">
                <a:srgbClr val="4BACC6">
                  <a:shade val="100000"/>
                  <a:satMod val="115000"/>
                </a:srgbClr>
              </a:gs>
            </a:gsLst>
            <a:lin ang="0" scaled="1"/>
            <a:tileRect/>
          </a:gra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5" name="TextBox 34"/>
          <p:cNvSpPr txBox="1"/>
          <p:nvPr/>
        </p:nvSpPr>
        <p:spPr>
          <a:xfrm>
            <a:off x="3293506" y="1433328"/>
            <a:ext cx="7185756" cy="1366823"/>
          </a:xfrm>
          <a:prstGeom prst="rect">
            <a:avLst/>
          </a:prstGeom>
          <a:noFill/>
        </p:spPr>
        <p:txBody>
          <a:bodyPr wrap="square" lIns="115214" tIns="57607" rIns="115214" bIns="57607" rtlCol="0" anchor="ctr">
            <a:noAutofit/>
          </a:bodyPr>
          <a:lstStyle/>
          <a:p>
            <a:pPr defTabSz="1152144" fontAlgn="auto">
              <a:lnSpc>
                <a:spcPct val="130000"/>
              </a:lnSpc>
              <a:spcBef>
                <a:spcPts val="0"/>
              </a:spcBef>
              <a:spcAft>
                <a:spcPts val="0"/>
              </a:spcAft>
              <a:defRPr/>
            </a:pPr>
            <a:r>
              <a:rPr lang="zh-CN" altLang="en-US" sz="4500" b="1" kern="0" dirty="0">
                <a:solidFill>
                  <a:sysClr val="window" lastClr="FFFFFF"/>
                </a:solidFill>
                <a:latin typeface="微软雅黑" pitchFamily="34" charset="-122"/>
                <a:ea typeface="微软雅黑" pitchFamily="34" charset="-122"/>
              </a:rPr>
              <a:t>您的标题写在这里</a:t>
            </a:r>
          </a:p>
        </p:txBody>
      </p:sp>
      <p:grpSp>
        <p:nvGrpSpPr>
          <p:cNvPr id="36" name="组合 35"/>
          <p:cNvGrpSpPr/>
          <p:nvPr/>
        </p:nvGrpSpPr>
        <p:grpSpPr>
          <a:xfrm>
            <a:off x="5867776" y="4702598"/>
            <a:ext cx="283722" cy="265869"/>
            <a:chOff x="5219063" y="3021808"/>
            <a:chExt cx="1202855" cy="1127272"/>
          </a:xfrm>
        </p:grpSpPr>
        <p:pic>
          <p:nvPicPr>
            <p:cNvPr id="37" name="图片 3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9063" y="3021808"/>
              <a:ext cx="1202855" cy="1127272"/>
            </a:xfrm>
            <a:prstGeom prst="rect">
              <a:avLst/>
            </a:prstGeom>
          </p:spPr>
        </p:pic>
        <p:sp>
          <p:nvSpPr>
            <p:cNvPr id="38" name="燕尾形 37"/>
            <p:cNvSpPr/>
            <p:nvPr/>
          </p:nvSpPr>
          <p:spPr>
            <a:xfrm>
              <a:off x="5505257" y="3243160"/>
              <a:ext cx="462238" cy="559312"/>
            </a:xfrm>
            <a:prstGeom prst="chevron">
              <a:avLst/>
            </a:prstGeom>
            <a:solidFill>
              <a:srgbClr val="4BACC6">
                <a:lumMod val="75000"/>
              </a:srgbClr>
            </a:soli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300" kern="0">
                <a:solidFill>
                  <a:sysClr val="windowText" lastClr="000000"/>
                </a:solidFill>
                <a:latin typeface="Calibri"/>
                <a:ea typeface="宋体"/>
              </a:endParaRPr>
            </a:p>
          </p:txBody>
        </p:sp>
      </p:grpSp>
      <p:sp>
        <p:nvSpPr>
          <p:cNvPr id="39" name="TextBox 38"/>
          <p:cNvSpPr txBox="1"/>
          <p:nvPr/>
        </p:nvSpPr>
        <p:spPr>
          <a:xfrm>
            <a:off x="6180177" y="4561548"/>
            <a:ext cx="4571290" cy="476438"/>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b="1" kern="0" dirty="0">
                <a:solidFill>
                  <a:srgbClr val="4BACC6">
                    <a:lumMod val="75000"/>
                  </a:srgbClr>
                </a:solidFill>
                <a:latin typeface="微软雅黑" pitchFamily="34" charset="-122"/>
                <a:ea typeface="微软雅黑" pitchFamily="34" charset="-122"/>
              </a:rPr>
              <a:t>您的小标题</a:t>
            </a:r>
          </a:p>
        </p:txBody>
      </p:sp>
      <p:sp>
        <p:nvSpPr>
          <p:cNvPr id="40" name="TextBox 39"/>
          <p:cNvSpPr txBox="1"/>
          <p:nvPr/>
        </p:nvSpPr>
        <p:spPr>
          <a:xfrm>
            <a:off x="6224491" y="4936111"/>
            <a:ext cx="4526976" cy="836536"/>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a:t>
            </a:r>
            <a:endParaRPr lang="en-US" altLang="zh-CN" kern="0" dirty="0">
              <a:solidFill>
                <a:sysClr val="windowText" lastClr="000000">
                  <a:lumMod val="65000"/>
                  <a:lumOff val="35000"/>
                </a:sysClr>
              </a:solidFill>
              <a:latin typeface="微软雅黑" pitchFamily="34" charset="-122"/>
              <a:ea typeface="微软雅黑" pitchFamily="34" charset="-122"/>
            </a:endParaRPr>
          </a:p>
        </p:txBody>
      </p:sp>
      <p:sp>
        <p:nvSpPr>
          <p:cNvPr id="41" name="TextBox 40"/>
          <p:cNvSpPr txBox="1"/>
          <p:nvPr/>
        </p:nvSpPr>
        <p:spPr>
          <a:xfrm>
            <a:off x="5782303" y="3096245"/>
            <a:ext cx="4969164" cy="1556733"/>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您的内容打在这里，或通过复制您的文本后在此框中选择粘贴并选择只保留文字您的内容打在这里，或通过复制您的文本后在此框中选择粘贴</a:t>
            </a:r>
            <a:endParaRPr lang="en-US" altLang="zh-CN" kern="0" dirty="0">
              <a:solidFill>
                <a:sysClr val="windowText" lastClr="000000">
                  <a:lumMod val="65000"/>
                  <a:lumOff val="35000"/>
                </a:sysClr>
              </a:solidFill>
              <a:latin typeface="微软雅黑" pitchFamily="34" charset="-122"/>
              <a:ea typeface="微软雅黑" pitchFamily="34" charset="-122"/>
            </a:endParaRPr>
          </a:p>
        </p:txBody>
      </p:sp>
      <p:grpSp>
        <p:nvGrpSpPr>
          <p:cNvPr id="42" name="组合 41"/>
          <p:cNvGrpSpPr/>
          <p:nvPr/>
        </p:nvGrpSpPr>
        <p:grpSpPr>
          <a:xfrm>
            <a:off x="5867776" y="5958344"/>
            <a:ext cx="283722" cy="265869"/>
            <a:chOff x="5219063" y="3021808"/>
            <a:chExt cx="1202855" cy="1127272"/>
          </a:xfrm>
        </p:grpSpPr>
        <p:pic>
          <p:nvPicPr>
            <p:cNvPr id="43" name="图片 4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9063" y="3021808"/>
              <a:ext cx="1202855" cy="1127272"/>
            </a:xfrm>
            <a:prstGeom prst="rect">
              <a:avLst/>
            </a:prstGeom>
          </p:spPr>
        </p:pic>
        <p:sp>
          <p:nvSpPr>
            <p:cNvPr id="44" name="燕尾形 43"/>
            <p:cNvSpPr/>
            <p:nvPr/>
          </p:nvSpPr>
          <p:spPr>
            <a:xfrm>
              <a:off x="5505257" y="3243160"/>
              <a:ext cx="462238" cy="559312"/>
            </a:xfrm>
            <a:prstGeom prst="chevron">
              <a:avLst/>
            </a:prstGeom>
            <a:solidFill>
              <a:srgbClr val="4BACC6">
                <a:lumMod val="75000"/>
              </a:srgbClr>
            </a:soli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300" kern="0">
                <a:solidFill>
                  <a:sysClr val="windowText" lastClr="000000"/>
                </a:solidFill>
                <a:latin typeface="Calibri"/>
                <a:ea typeface="宋体"/>
              </a:endParaRPr>
            </a:p>
          </p:txBody>
        </p:sp>
      </p:grpSp>
      <p:sp>
        <p:nvSpPr>
          <p:cNvPr id="45" name="TextBox 44"/>
          <p:cNvSpPr txBox="1"/>
          <p:nvPr/>
        </p:nvSpPr>
        <p:spPr>
          <a:xfrm>
            <a:off x="6180177" y="5817295"/>
            <a:ext cx="4571290" cy="476438"/>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b="1" kern="0" dirty="0">
                <a:solidFill>
                  <a:srgbClr val="4BACC6">
                    <a:lumMod val="75000"/>
                  </a:srgbClr>
                </a:solidFill>
                <a:latin typeface="微软雅黑" pitchFamily="34" charset="-122"/>
                <a:ea typeface="微软雅黑" pitchFamily="34" charset="-122"/>
              </a:rPr>
              <a:t>您的小标题</a:t>
            </a:r>
          </a:p>
        </p:txBody>
      </p:sp>
      <p:sp>
        <p:nvSpPr>
          <p:cNvPr id="46" name="TextBox 45"/>
          <p:cNvSpPr txBox="1"/>
          <p:nvPr/>
        </p:nvSpPr>
        <p:spPr>
          <a:xfrm>
            <a:off x="6224491" y="6191858"/>
            <a:ext cx="4526976" cy="836536"/>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a:t>
            </a:r>
            <a:endParaRPr lang="en-US" altLang="zh-CN" kern="0" dirty="0">
              <a:solidFill>
                <a:sysClr val="windowText" lastClr="000000">
                  <a:lumMod val="65000"/>
                  <a:lumOff val="35000"/>
                </a:sysClr>
              </a:solidFill>
              <a:latin typeface="微软雅黑" pitchFamily="34" charset="-122"/>
              <a:ea typeface="微软雅黑" pitchFamily="34" charset="-122"/>
            </a:endParaRPr>
          </a:p>
        </p:txBody>
      </p:sp>
      <p:grpSp>
        <p:nvGrpSpPr>
          <p:cNvPr id="47" name="组合 46"/>
          <p:cNvGrpSpPr/>
          <p:nvPr/>
        </p:nvGrpSpPr>
        <p:grpSpPr>
          <a:xfrm>
            <a:off x="5867776" y="7214091"/>
            <a:ext cx="283722" cy="265869"/>
            <a:chOff x="5219063" y="3021808"/>
            <a:chExt cx="1202855" cy="1127272"/>
          </a:xfrm>
        </p:grpSpPr>
        <p:pic>
          <p:nvPicPr>
            <p:cNvPr id="48" name="图片 4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9063" y="3021808"/>
              <a:ext cx="1202855" cy="1127272"/>
            </a:xfrm>
            <a:prstGeom prst="rect">
              <a:avLst/>
            </a:prstGeom>
          </p:spPr>
        </p:pic>
        <p:sp>
          <p:nvSpPr>
            <p:cNvPr id="49" name="燕尾形 48"/>
            <p:cNvSpPr/>
            <p:nvPr/>
          </p:nvSpPr>
          <p:spPr>
            <a:xfrm>
              <a:off x="5505257" y="3243160"/>
              <a:ext cx="462238" cy="559312"/>
            </a:xfrm>
            <a:prstGeom prst="chevron">
              <a:avLst/>
            </a:prstGeom>
            <a:solidFill>
              <a:srgbClr val="4BACC6">
                <a:lumMod val="75000"/>
              </a:srgbClr>
            </a:soli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300" kern="0">
                <a:solidFill>
                  <a:sysClr val="windowText" lastClr="000000"/>
                </a:solidFill>
                <a:latin typeface="Calibri"/>
                <a:ea typeface="宋体"/>
              </a:endParaRPr>
            </a:p>
          </p:txBody>
        </p:sp>
      </p:grpSp>
      <p:sp>
        <p:nvSpPr>
          <p:cNvPr id="50" name="TextBox 49"/>
          <p:cNvSpPr txBox="1"/>
          <p:nvPr/>
        </p:nvSpPr>
        <p:spPr>
          <a:xfrm>
            <a:off x="6180177" y="7073043"/>
            <a:ext cx="4571290" cy="476438"/>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b="1" kern="0" dirty="0">
                <a:solidFill>
                  <a:srgbClr val="4BACC6">
                    <a:lumMod val="75000"/>
                  </a:srgbClr>
                </a:solidFill>
                <a:latin typeface="微软雅黑" pitchFamily="34" charset="-122"/>
                <a:ea typeface="微软雅黑" pitchFamily="34" charset="-122"/>
              </a:rPr>
              <a:t>您的小标题</a:t>
            </a:r>
          </a:p>
        </p:txBody>
      </p:sp>
      <p:sp>
        <p:nvSpPr>
          <p:cNvPr id="51" name="TextBox 50"/>
          <p:cNvSpPr txBox="1"/>
          <p:nvPr/>
        </p:nvSpPr>
        <p:spPr>
          <a:xfrm>
            <a:off x="6224491" y="7447605"/>
            <a:ext cx="4526976" cy="836536"/>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a:t>
            </a:r>
            <a:endParaRPr lang="en-US" altLang="zh-CN" kern="0" dirty="0">
              <a:solidFill>
                <a:sysClr val="windowText" lastClr="000000">
                  <a:lumMod val="65000"/>
                  <a:lumOff val="35000"/>
                </a:sysClr>
              </a:solidFill>
              <a:latin typeface="微软雅黑" pitchFamily="34" charset="-122"/>
              <a:ea typeface="微软雅黑" pitchFamily="34" charset="-122"/>
            </a:endParaRPr>
          </a:p>
        </p:txBody>
      </p:sp>
      <p:cxnSp>
        <p:nvCxnSpPr>
          <p:cNvPr id="52" name="直接连接符 51"/>
          <p:cNvCxnSpPr/>
          <p:nvPr/>
        </p:nvCxnSpPr>
        <p:spPr>
          <a:xfrm>
            <a:off x="0" y="2964797"/>
            <a:ext cx="11522075" cy="0"/>
          </a:xfrm>
          <a:prstGeom prst="line">
            <a:avLst/>
          </a:prstGeom>
          <a:noFill/>
          <a:ln w="38100" cap="flat" cmpd="sng" algn="ctr">
            <a:solidFill>
              <a:srgbClr val="4BACC6">
                <a:lumMod val="40000"/>
                <a:lumOff val="60000"/>
              </a:srgbClr>
            </a:solidFill>
            <a:prstDash val="solid"/>
          </a:ln>
          <a:effectLst/>
        </p:spPr>
      </p:cxnSp>
      <p:pic>
        <p:nvPicPr>
          <p:cNvPr id="53" name="图片 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9056" y="1076345"/>
            <a:ext cx="2416123" cy="2264093"/>
          </a:xfrm>
          <a:prstGeom prst="rect">
            <a:avLst/>
          </a:prstGeom>
        </p:spPr>
      </p:pic>
      <p:sp>
        <p:nvSpPr>
          <p:cNvPr id="54" name="TextBox 53"/>
          <p:cNvSpPr txBox="1"/>
          <p:nvPr/>
        </p:nvSpPr>
        <p:spPr>
          <a:xfrm>
            <a:off x="1020734" y="1572699"/>
            <a:ext cx="1446401" cy="1163353"/>
          </a:xfrm>
          <a:prstGeom prst="rect">
            <a:avLst/>
          </a:prstGeom>
          <a:noFill/>
        </p:spPr>
        <p:txBody>
          <a:bodyPr wrap="square" lIns="115214" tIns="57607" rIns="115214" bIns="57607" rtlCol="0">
            <a:spAutoFit/>
          </a:bodyPr>
          <a:lstStyle>
            <a:defPPr>
              <a:defRPr lang="zh-CN"/>
            </a:defPPr>
            <a:lvl1pPr marR="0" lvl="0" indent="0" algn="ctr" fontAlgn="auto">
              <a:lnSpc>
                <a:spcPct val="100000"/>
              </a:lnSpc>
              <a:spcBef>
                <a:spcPts val="0"/>
              </a:spcBef>
              <a:spcAft>
                <a:spcPts val="0"/>
              </a:spcAft>
              <a:buClrTx/>
              <a:buSzTx/>
              <a:buFontTx/>
              <a:buNone/>
              <a:tabLst/>
              <a:defRPr kumimoji="0" sz="1600" b="1" i="0" u="none" strike="noStrike" kern="0" cap="none" spc="0" normalizeH="0" baseline="0">
                <a:ln>
                  <a:noFill/>
                </a:ln>
                <a:solidFill>
                  <a:sysClr val="window" lastClr="FFFFFF"/>
                </a:solidFill>
                <a:effectLst>
                  <a:outerShdw blurRad="50800" dist="38100" dir="5400000" algn="t" rotWithShape="0">
                    <a:prstClr val="black">
                      <a:alpha val="40000"/>
                    </a:prstClr>
                  </a:outerShdw>
                </a:effectLst>
                <a:uLnTx/>
                <a:uFillTx/>
                <a:latin typeface="微软雅黑" pitchFamily="34" charset="-122"/>
                <a:ea typeface="微软雅黑" pitchFamily="34" charset="-122"/>
              </a:defRPr>
            </a:lvl1pPr>
          </a:lstStyle>
          <a:p>
            <a:pPr marL="0" marR="0" lvl="0" indent="0" algn="ctr" defTabSz="1152144" eaLnBrk="1" fontAlgn="auto" latinLnBrk="0" hangingPunct="1">
              <a:lnSpc>
                <a:spcPct val="100000"/>
              </a:lnSpc>
              <a:spcBef>
                <a:spcPts val="0"/>
              </a:spcBef>
              <a:spcAft>
                <a:spcPts val="0"/>
              </a:spcAft>
              <a:buClrTx/>
              <a:buSzTx/>
              <a:buFontTx/>
              <a:buNone/>
              <a:tabLst/>
              <a:defRPr/>
            </a:pPr>
            <a:r>
              <a:rPr kumimoji="0" lang="en-US" altLang="zh-CN" sz="6800" b="1" i="0" u="none" strike="noStrike" kern="0" cap="none" spc="0" normalizeH="0" baseline="0" noProof="0" dirty="0">
                <a:ln>
                  <a:noFill/>
                </a:ln>
                <a:solidFill>
                  <a:srgbClr val="4BACC6">
                    <a:lumMod val="75000"/>
                  </a:srgbClr>
                </a:solidFill>
                <a:effectLst/>
                <a:uLnTx/>
                <a:uFillTx/>
                <a:latin typeface="微软雅黑" pitchFamily="34" charset="-122"/>
                <a:ea typeface="微软雅黑" pitchFamily="34" charset="-122"/>
              </a:rPr>
              <a:t>1</a:t>
            </a:r>
            <a:endParaRPr kumimoji="0" lang="zh-CN" altLang="en-US" sz="6800" b="1" i="0" u="none" strike="noStrike" kern="0" cap="none" spc="0" normalizeH="0" baseline="0" noProof="0" dirty="0">
              <a:ln>
                <a:noFill/>
              </a:ln>
              <a:solidFill>
                <a:srgbClr val="4BACC6">
                  <a:lumMod val="75000"/>
                </a:srgbClr>
              </a:solidFill>
              <a:effectLst/>
              <a:uLnTx/>
              <a:uFillTx/>
              <a:latin typeface="微软雅黑" pitchFamily="34" charset="-122"/>
              <a:ea typeface="微软雅黑" pitchFamily="34" charset="-122"/>
            </a:endParaRPr>
          </a:p>
        </p:txBody>
      </p:sp>
      <p:sp>
        <p:nvSpPr>
          <p:cNvPr id="56" name="矩形 55"/>
          <p:cNvSpPr/>
          <p:nvPr/>
        </p:nvSpPr>
        <p:spPr>
          <a:xfrm>
            <a:off x="1020734" y="3979600"/>
            <a:ext cx="1201635" cy="616468"/>
          </a:xfrm>
          <a:prstGeom prst="rect">
            <a:avLst/>
          </a:prstGeom>
          <a:solidFill>
            <a:srgbClr val="4BACC6">
              <a:lumMod val="75000"/>
            </a:srgbClr>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57" name="TextBox 56"/>
          <p:cNvSpPr txBox="1"/>
          <p:nvPr/>
        </p:nvSpPr>
        <p:spPr>
          <a:xfrm>
            <a:off x="898351" y="3979602"/>
            <a:ext cx="1446401" cy="581677"/>
          </a:xfrm>
          <a:prstGeom prst="rect">
            <a:avLst/>
          </a:prstGeom>
          <a:noFill/>
        </p:spPr>
        <p:txBody>
          <a:bodyPr wrap="square" lIns="115214" tIns="57607" rIns="115214" bIns="57607" rtlCol="0">
            <a:spAutoFit/>
          </a:bodyPr>
          <a:lstStyle>
            <a:defPPr>
              <a:defRPr lang="zh-CN"/>
            </a:defPPr>
            <a:lvl1pPr marR="0" lvl="0" indent="0" algn="ctr" fontAlgn="auto">
              <a:lnSpc>
                <a:spcPct val="100000"/>
              </a:lnSpc>
              <a:spcBef>
                <a:spcPts val="0"/>
              </a:spcBef>
              <a:spcAft>
                <a:spcPts val="0"/>
              </a:spcAft>
              <a:buClrTx/>
              <a:buSzTx/>
              <a:buFontTx/>
              <a:buNone/>
              <a:tabLst/>
              <a:defRPr kumimoji="0" sz="1600" b="1" i="0" u="none" strike="noStrike" kern="0" cap="none" spc="0" normalizeH="0" baseline="0">
                <a:ln>
                  <a:noFill/>
                </a:ln>
                <a:solidFill>
                  <a:sysClr val="window" lastClr="FFFFFF"/>
                </a:solidFill>
                <a:effectLst>
                  <a:outerShdw blurRad="50800" dist="38100" dir="5400000" algn="t" rotWithShape="0">
                    <a:prstClr val="black">
                      <a:alpha val="40000"/>
                    </a:prstClr>
                  </a:outerShdw>
                </a:effectLst>
                <a:uLnTx/>
                <a:uFillTx/>
                <a:latin typeface="微软雅黑" pitchFamily="34" charset="-122"/>
                <a:ea typeface="微软雅黑" pitchFamily="34" charset="-122"/>
              </a:defRPr>
            </a:lvl1pPr>
          </a:lstStyle>
          <a:p>
            <a:pPr marL="0" marR="0" lvl="0" indent="0" algn="ctr" defTabSz="1152144" eaLnBrk="1" fontAlgn="auto" latinLnBrk="0" hangingPunct="1">
              <a:lnSpc>
                <a:spcPct val="100000"/>
              </a:lnSpc>
              <a:spcBef>
                <a:spcPts val="0"/>
              </a:spcBef>
              <a:spcAft>
                <a:spcPts val="0"/>
              </a:spcAft>
              <a:buClrTx/>
              <a:buSzTx/>
              <a:buFontTx/>
              <a:buNone/>
              <a:tabLst/>
              <a:defRPr/>
            </a:pPr>
            <a:r>
              <a:rPr kumimoji="0" lang="zh-CN" altLang="en-US" sz="3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文本</a:t>
            </a:r>
          </a:p>
        </p:txBody>
      </p:sp>
    </p:spTree>
    <p:extLst>
      <p:ext uri="{BB962C8B-B14F-4D97-AF65-F5344CB8AC3E}">
        <p14:creationId xmlns:p14="http://schemas.microsoft.com/office/powerpoint/2010/main" val="32657463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98403" y="2467058"/>
            <a:ext cx="10616004" cy="4445611"/>
          </a:xfrm>
          <a:prstGeom prst="rect">
            <a:avLst/>
          </a:prstGeom>
          <a:gradFill>
            <a:gsLst>
              <a:gs pos="67000">
                <a:srgbClr val="B7732F"/>
              </a:gs>
              <a:gs pos="0">
                <a:srgbClr val="CC8238"/>
              </a:gs>
            </a:gsLst>
            <a:lin ang="5400000" scaled="0"/>
          </a:gradFill>
          <a:ln w="28575" cap="flat" cmpd="sng" algn="ctr">
            <a:noFill/>
            <a:prstDash val="solid"/>
          </a:ln>
          <a:effectLst>
            <a:outerShdw blurRad="44450" dist="27940" dir="5400000" algn="ctr">
              <a:srgbClr val="7A4D20"/>
            </a:outerShdw>
          </a:effectLst>
          <a:scene3d>
            <a:camera prst="orthographicFront">
              <a:rot lat="0" lon="0" rev="0"/>
            </a:camera>
            <a:lightRig rig="balanced" dir="t">
              <a:rot lat="0" lon="0" rev="8700000"/>
            </a:lightRig>
          </a:scene3d>
          <a:sp3d>
            <a:bevelT w="171450" h="6350"/>
          </a:sp3d>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5" name="矩形 24"/>
          <p:cNvSpPr/>
          <p:nvPr/>
        </p:nvSpPr>
        <p:spPr>
          <a:xfrm>
            <a:off x="731210" y="2780289"/>
            <a:ext cx="10150390" cy="3940427"/>
          </a:xfrm>
          <a:prstGeom prst="rect">
            <a:avLst/>
          </a:prstGeom>
          <a:solidFill>
            <a:sysClr val="window" lastClr="FFFFFF"/>
          </a:solidFill>
          <a:ln w="25400" cap="flat" cmpd="sng" algn="ctr">
            <a:noFill/>
            <a:prstDash val="solid"/>
          </a:ln>
          <a:effectLst>
            <a:outerShdw blurRad="50800" dist="25400" dir="5400000" algn="t"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6" name="矩形 25"/>
          <p:cNvSpPr/>
          <p:nvPr/>
        </p:nvSpPr>
        <p:spPr>
          <a:xfrm>
            <a:off x="660174" y="2647833"/>
            <a:ext cx="10292463" cy="3940427"/>
          </a:xfrm>
          <a:prstGeom prst="rect">
            <a:avLst/>
          </a:prstGeom>
          <a:solidFill>
            <a:sysClr val="window" lastClr="FFFFFF"/>
          </a:solidFill>
          <a:ln w="25400" cap="flat" cmpd="sng" algn="ctr">
            <a:noFill/>
            <a:prstDash val="solid"/>
          </a:ln>
          <a:effectLst>
            <a:outerShdw blurRad="50800" dist="25400" dir="5400000" algn="t"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nvGrpSpPr>
          <p:cNvPr id="27" name="组合 26"/>
          <p:cNvGrpSpPr/>
          <p:nvPr/>
        </p:nvGrpSpPr>
        <p:grpSpPr>
          <a:xfrm>
            <a:off x="1221927" y="3605479"/>
            <a:ext cx="3329117" cy="2663002"/>
            <a:chOff x="849869" y="2827597"/>
            <a:chExt cx="2538189" cy="1768202"/>
          </a:xfrm>
          <a:effectLst>
            <a:outerShdw blurRad="38100" sx="101000" sy="101000" algn="ctr" rotWithShape="0">
              <a:prstClr val="black">
                <a:alpha val="40000"/>
              </a:prstClr>
            </a:outerShdw>
          </a:effectLst>
        </p:grpSpPr>
        <p:sp>
          <p:nvSpPr>
            <p:cNvPr id="28" name="矩形 27"/>
            <p:cNvSpPr/>
            <p:nvPr/>
          </p:nvSpPr>
          <p:spPr>
            <a:xfrm>
              <a:off x="930831" y="2827597"/>
              <a:ext cx="2376264" cy="432048"/>
            </a:xfrm>
            <a:prstGeom prst="rect">
              <a:avLst/>
            </a:prstGeom>
            <a:gradFill flip="none" rotWithShape="1">
              <a:gsLst>
                <a:gs pos="0">
                  <a:srgbClr val="0078A8"/>
                </a:gs>
                <a:gs pos="94000">
                  <a:srgbClr val="00B0F0">
                    <a:shade val="67500"/>
                    <a:satMod val="115000"/>
                  </a:srgbClr>
                </a:gs>
              </a:gsLst>
              <a:lin ang="5400000" scaled="1"/>
              <a:tileRect/>
            </a:gra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9" name="矩形 15"/>
            <p:cNvSpPr/>
            <p:nvPr/>
          </p:nvSpPr>
          <p:spPr>
            <a:xfrm>
              <a:off x="849869" y="3259645"/>
              <a:ext cx="2538189" cy="451098"/>
            </a:xfrm>
            <a:custGeom>
              <a:avLst/>
              <a:gdLst>
                <a:gd name="connsiteX0" fmla="*/ 0 w 2376264"/>
                <a:gd name="connsiteY0" fmla="*/ 0 h 432048"/>
                <a:gd name="connsiteX1" fmla="*/ 2376264 w 2376264"/>
                <a:gd name="connsiteY1" fmla="*/ 0 h 432048"/>
                <a:gd name="connsiteX2" fmla="*/ 2376264 w 2376264"/>
                <a:gd name="connsiteY2" fmla="*/ 432048 h 432048"/>
                <a:gd name="connsiteX3" fmla="*/ 0 w 2376264"/>
                <a:gd name="connsiteY3" fmla="*/ 432048 h 432048"/>
                <a:gd name="connsiteX4" fmla="*/ 0 w 2376264"/>
                <a:gd name="connsiteY4" fmla="*/ 0 h 432048"/>
                <a:gd name="connsiteX0" fmla="*/ 85725 w 2461989"/>
                <a:gd name="connsiteY0" fmla="*/ 0 h 451098"/>
                <a:gd name="connsiteX1" fmla="*/ 2461989 w 2461989"/>
                <a:gd name="connsiteY1" fmla="*/ 0 h 451098"/>
                <a:gd name="connsiteX2" fmla="*/ 2461989 w 2461989"/>
                <a:gd name="connsiteY2" fmla="*/ 432048 h 451098"/>
                <a:gd name="connsiteX3" fmla="*/ 0 w 2461989"/>
                <a:gd name="connsiteY3" fmla="*/ 451098 h 451098"/>
                <a:gd name="connsiteX4" fmla="*/ 85725 w 2461989"/>
                <a:gd name="connsiteY4" fmla="*/ 0 h 451098"/>
                <a:gd name="connsiteX0" fmla="*/ 85725 w 2538189"/>
                <a:gd name="connsiteY0" fmla="*/ 0 h 451098"/>
                <a:gd name="connsiteX1" fmla="*/ 2461989 w 2538189"/>
                <a:gd name="connsiteY1" fmla="*/ 0 h 451098"/>
                <a:gd name="connsiteX2" fmla="*/ 2538189 w 2538189"/>
                <a:gd name="connsiteY2" fmla="*/ 451098 h 451098"/>
                <a:gd name="connsiteX3" fmla="*/ 0 w 2538189"/>
                <a:gd name="connsiteY3" fmla="*/ 451098 h 451098"/>
                <a:gd name="connsiteX4" fmla="*/ 85725 w 2538189"/>
                <a:gd name="connsiteY4" fmla="*/ 0 h 4510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8189" h="451098">
                  <a:moveTo>
                    <a:pt x="85725" y="0"/>
                  </a:moveTo>
                  <a:lnTo>
                    <a:pt x="2461989" y="0"/>
                  </a:lnTo>
                  <a:lnTo>
                    <a:pt x="2538189" y="451098"/>
                  </a:lnTo>
                  <a:lnTo>
                    <a:pt x="0" y="451098"/>
                  </a:lnTo>
                  <a:lnTo>
                    <a:pt x="85725" y="0"/>
                  </a:lnTo>
                  <a:close/>
                </a:path>
              </a:pathLst>
            </a:custGeom>
            <a:gradFill flip="none" rotWithShape="1">
              <a:gsLst>
                <a:gs pos="0">
                  <a:srgbClr val="0078A8"/>
                </a:gs>
                <a:gs pos="94000">
                  <a:srgbClr val="00B0F0">
                    <a:shade val="67500"/>
                    <a:satMod val="115000"/>
                  </a:srgbClr>
                </a:gs>
              </a:gsLst>
              <a:lin ang="5400000" scaled="1"/>
              <a:tileRect/>
            </a:gra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0" name="矩形 15"/>
            <p:cNvSpPr/>
            <p:nvPr/>
          </p:nvSpPr>
          <p:spPr>
            <a:xfrm flipV="1">
              <a:off x="849869" y="3693603"/>
              <a:ext cx="2538189" cy="451098"/>
            </a:xfrm>
            <a:custGeom>
              <a:avLst/>
              <a:gdLst>
                <a:gd name="connsiteX0" fmla="*/ 0 w 2376264"/>
                <a:gd name="connsiteY0" fmla="*/ 0 h 432048"/>
                <a:gd name="connsiteX1" fmla="*/ 2376264 w 2376264"/>
                <a:gd name="connsiteY1" fmla="*/ 0 h 432048"/>
                <a:gd name="connsiteX2" fmla="*/ 2376264 w 2376264"/>
                <a:gd name="connsiteY2" fmla="*/ 432048 h 432048"/>
                <a:gd name="connsiteX3" fmla="*/ 0 w 2376264"/>
                <a:gd name="connsiteY3" fmla="*/ 432048 h 432048"/>
                <a:gd name="connsiteX4" fmla="*/ 0 w 2376264"/>
                <a:gd name="connsiteY4" fmla="*/ 0 h 432048"/>
                <a:gd name="connsiteX0" fmla="*/ 85725 w 2461989"/>
                <a:gd name="connsiteY0" fmla="*/ 0 h 451098"/>
                <a:gd name="connsiteX1" fmla="*/ 2461989 w 2461989"/>
                <a:gd name="connsiteY1" fmla="*/ 0 h 451098"/>
                <a:gd name="connsiteX2" fmla="*/ 2461989 w 2461989"/>
                <a:gd name="connsiteY2" fmla="*/ 432048 h 451098"/>
                <a:gd name="connsiteX3" fmla="*/ 0 w 2461989"/>
                <a:gd name="connsiteY3" fmla="*/ 451098 h 451098"/>
                <a:gd name="connsiteX4" fmla="*/ 85725 w 2461989"/>
                <a:gd name="connsiteY4" fmla="*/ 0 h 451098"/>
                <a:gd name="connsiteX0" fmla="*/ 85725 w 2538189"/>
                <a:gd name="connsiteY0" fmla="*/ 0 h 451098"/>
                <a:gd name="connsiteX1" fmla="*/ 2461989 w 2538189"/>
                <a:gd name="connsiteY1" fmla="*/ 0 h 451098"/>
                <a:gd name="connsiteX2" fmla="*/ 2538189 w 2538189"/>
                <a:gd name="connsiteY2" fmla="*/ 451098 h 451098"/>
                <a:gd name="connsiteX3" fmla="*/ 0 w 2538189"/>
                <a:gd name="connsiteY3" fmla="*/ 451098 h 451098"/>
                <a:gd name="connsiteX4" fmla="*/ 85725 w 2538189"/>
                <a:gd name="connsiteY4" fmla="*/ 0 h 4510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8189" h="451098">
                  <a:moveTo>
                    <a:pt x="85725" y="0"/>
                  </a:moveTo>
                  <a:lnTo>
                    <a:pt x="2461989" y="0"/>
                  </a:lnTo>
                  <a:lnTo>
                    <a:pt x="2538189" y="451098"/>
                  </a:lnTo>
                  <a:lnTo>
                    <a:pt x="0" y="451098"/>
                  </a:lnTo>
                  <a:lnTo>
                    <a:pt x="85725" y="0"/>
                  </a:lnTo>
                  <a:close/>
                </a:path>
              </a:pathLst>
            </a:custGeom>
            <a:gradFill flip="none" rotWithShape="1">
              <a:gsLst>
                <a:gs pos="0">
                  <a:srgbClr val="0078A8"/>
                </a:gs>
                <a:gs pos="94000">
                  <a:srgbClr val="00B0F0">
                    <a:shade val="67500"/>
                    <a:satMod val="115000"/>
                  </a:srgbClr>
                </a:gs>
              </a:gsLst>
              <a:lin ang="16200000" scaled="1"/>
              <a:tileRect/>
            </a:gra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1" name="矩形 15"/>
            <p:cNvSpPr/>
            <p:nvPr/>
          </p:nvSpPr>
          <p:spPr>
            <a:xfrm>
              <a:off x="849869" y="4144701"/>
              <a:ext cx="2538189" cy="451098"/>
            </a:xfrm>
            <a:custGeom>
              <a:avLst/>
              <a:gdLst>
                <a:gd name="connsiteX0" fmla="*/ 0 w 2376264"/>
                <a:gd name="connsiteY0" fmla="*/ 0 h 432048"/>
                <a:gd name="connsiteX1" fmla="*/ 2376264 w 2376264"/>
                <a:gd name="connsiteY1" fmla="*/ 0 h 432048"/>
                <a:gd name="connsiteX2" fmla="*/ 2376264 w 2376264"/>
                <a:gd name="connsiteY2" fmla="*/ 432048 h 432048"/>
                <a:gd name="connsiteX3" fmla="*/ 0 w 2376264"/>
                <a:gd name="connsiteY3" fmla="*/ 432048 h 432048"/>
                <a:gd name="connsiteX4" fmla="*/ 0 w 2376264"/>
                <a:gd name="connsiteY4" fmla="*/ 0 h 432048"/>
                <a:gd name="connsiteX0" fmla="*/ 85725 w 2461989"/>
                <a:gd name="connsiteY0" fmla="*/ 0 h 451098"/>
                <a:gd name="connsiteX1" fmla="*/ 2461989 w 2461989"/>
                <a:gd name="connsiteY1" fmla="*/ 0 h 451098"/>
                <a:gd name="connsiteX2" fmla="*/ 2461989 w 2461989"/>
                <a:gd name="connsiteY2" fmla="*/ 432048 h 451098"/>
                <a:gd name="connsiteX3" fmla="*/ 0 w 2461989"/>
                <a:gd name="connsiteY3" fmla="*/ 451098 h 451098"/>
                <a:gd name="connsiteX4" fmla="*/ 85725 w 2461989"/>
                <a:gd name="connsiteY4" fmla="*/ 0 h 451098"/>
                <a:gd name="connsiteX0" fmla="*/ 85725 w 2538189"/>
                <a:gd name="connsiteY0" fmla="*/ 0 h 451098"/>
                <a:gd name="connsiteX1" fmla="*/ 2461989 w 2538189"/>
                <a:gd name="connsiteY1" fmla="*/ 0 h 451098"/>
                <a:gd name="connsiteX2" fmla="*/ 2538189 w 2538189"/>
                <a:gd name="connsiteY2" fmla="*/ 451098 h 451098"/>
                <a:gd name="connsiteX3" fmla="*/ 0 w 2538189"/>
                <a:gd name="connsiteY3" fmla="*/ 451098 h 451098"/>
                <a:gd name="connsiteX4" fmla="*/ 85725 w 2538189"/>
                <a:gd name="connsiteY4" fmla="*/ 0 h 4510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8189" h="451098">
                  <a:moveTo>
                    <a:pt x="85725" y="0"/>
                  </a:moveTo>
                  <a:lnTo>
                    <a:pt x="2461989" y="0"/>
                  </a:lnTo>
                  <a:lnTo>
                    <a:pt x="2538189" y="451098"/>
                  </a:lnTo>
                  <a:lnTo>
                    <a:pt x="0" y="451098"/>
                  </a:lnTo>
                  <a:lnTo>
                    <a:pt x="85725" y="0"/>
                  </a:lnTo>
                  <a:close/>
                </a:path>
              </a:pathLst>
            </a:custGeom>
            <a:gradFill flip="none" rotWithShape="1">
              <a:gsLst>
                <a:gs pos="0">
                  <a:srgbClr val="0078A8"/>
                </a:gs>
                <a:gs pos="94000">
                  <a:srgbClr val="00B0F0">
                    <a:shade val="67500"/>
                    <a:satMod val="115000"/>
                  </a:srgbClr>
                </a:gs>
              </a:gsLst>
              <a:lin ang="5400000" scaled="1"/>
              <a:tileRect/>
            </a:gradFill>
            <a:ln w="25400" cap="flat" cmpd="sng" algn="ctr">
              <a:noFill/>
              <a:prstDash val="solid"/>
            </a:ln>
            <a:effectLst>
              <a:outerShdw blurRad="50800" dist="38100" dir="5400000" algn="t" rotWithShape="0">
                <a:prstClr val="black">
                  <a:alpha val="40000"/>
                </a:prstClr>
              </a:outerShdw>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sp>
        <p:nvSpPr>
          <p:cNvPr id="32" name="椭圆 31"/>
          <p:cNvSpPr/>
          <p:nvPr/>
        </p:nvSpPr>
        <p:spPr>
          <a:xfrm>
            <a:off x="1649703" y="3730948"/>
            <a:ext cx="90735" cy="90727"/>
          </a:xfrm>
          <a:prstGeom prst="ellipse">
            <a:avLst/>
          </a:prstGeom>
          <a:solidFill>
            <a:sysClr val="windowText" lastClr="000000">
              <a:lumMod val="85000"/>
              <a:lumOff val="15000"/>
            </a:sysClr>
          </a:solidFill>
          <a:ln w="6350" cap="flat" cmpd="sng" algn="ctr">
            <a:solidFill>
              <a:sysClr val="windowText" lastClr="000000">
                <a:lumMod val="75000"/>
                <a:lumOff val="25000"/>
              </a:sysClr>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3" name="椭圆 32"/>
          <p:cNvSpPr/>
          <p:nvPr/>
        </p:nvSpPr>
        <p:spPr>
          <a:xfrm>
            <a:off x="4053985" y="3725486"/>
            <a:ext cx="90735" cy="90727"/>
          </a:xfrm>
          <a:prstGeom prst="ellipse">
            <a:avLst/>
          </a:prstGeom>
          <a:solidFill>
            <a:sysClr val="windowText" lastClr="000000">
              <a:lumMod val="85000"/>
              <a:lumOff val="15000"/>
            </a:sysClr>
          </a:solidFill>
          <a:ln w="6350" cap="flat" cmpd="sng" algn="ctr">
            <a:solidFill>
              <a:sysClr val="windowText" lastClr="000000">
                <a:lumMod val="75000"/>
                <a:lumOff val="25000"/>
              </a:sysClr>
            </a:solid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cxnSp>
        <p:nvCxnSpPr>
          <p:cNvPr id="34" name="直接连接符 33"/>
          <p:cNvCxnSpPr>
            <a:stCxn id="36" idx="6"/>
            <a:endCxn id="33" idx="5"/>
          </p:cNvCxnSpPr>
          <p:nvPr/>
        </p:nvCxnSpPr>
        <p:spPr>
          <a:xfrm>
            <a:off x="2979204" y="3056629"/>
            <a:ext cx="1152229" cy="746298"/>
          </a:xfrm>
          <a:prstGeom prst="line">
            <a:avLst/>
          </a:prstGeom>
          <a:noFill/>
          <a:ln w="19050" cap="flat" cmpd="sng" algn="ctr">
            <a:solidFill>
              <a:srgbClr val="955E27"/>
            </a:solidFill>
            <a:prstDash val="solid"/>
          </a:ln>
          <a:effectLst>
            <a:outerShdw blurRad="50800" dist="38100" dir="5400000" algn="t" rotWithShape="0">
              <a:prstClr val="black">
                <a:alpha val="40000"/>
              </a:prstClr>
            </a:outerShdw>
          </a:effectLst>
        </p:spPr>
      </p:cxnSp>
      <p:cxnSp>
        <p:nvCxnSpPr>
          <p:cNvPr id="35" name="直接连接符 34"/>
          <p:cNvCxnSpPr>
            <a:stCxn id="36" idx="2"/>
            <a:endCxn id="32" idx="3"/>
          </p:cNvCxnSpPr>
          <p:nvPr/>
        </p:nvCxnSpPr>
        <p:spPr>
          <a:xfrm flipH="1">
            <a:off x="1662991" y="3056630"/>
            <a:ext cx="1075334" cy="751759"/>
          </a:xfrm>
          <a:prstGeom prst="line">
            <a:avLst/>
          </a:prstGeom>
          <a:noFill/>
          <a:ln w="19050" cap="flat" cmpd="sng" algn="ctr">
            <a:solidFill>
              <a:srgbClr val="955E27"/>
            </a:solidFill>
            <a:prstDash val="solid"/>
          </a:ln>
          <a:effectLst>
            <a:outerShdw blurRad="50800" dist="38100" dir="5400000" algn="t" rotWithShape="0">
              <a:prstClr val="black">
                <a:alpha val="40000"/>
              </a:prstClr>
            </a:outerShdw>
          </a:effectLst>
        </p:spPr>
      </p:cxnSp>
      <p:sp>
        <p:nvSpPr>
          <p:cNvPr id="36" name="椭圆 35"/>
          <p:cNvSpPr/>
          <p:nvPr/>
        </p:nvSpPr>
        <p:spPr>
          <a:xfrm>
            <a:off x="2738325" y="2936201"/>
            <a:ext cx="240877" cy="240855"/>
          </a:xfrm>
          <a:prstGeom prst="ellipse">
            <a:avLst/>
          </a:prstGeom>
          <a:gradFill flip="none" rotWithShape="1">
            <a:gsLst>
              <a:gs pos="0">
                <a:sysClr val="window" lastClr="FFFFFF">
                  <a:shade val="30000"/>
                  <a:satMod val="115000"/>
                </a:sysClr>
              </a:gs>
              <a:gs pos="50000">
                <a:sysClr val="window" lastClr="FFFFFF">
                  <a:shade val="67500"/>
                  <a:satMod val="115000"/>
                </a:sysClr>
              </a:gs>
              <a:gs pos="100000">
                <a:sysClr val="window" lastClr="FFFFFF">
                  <a:shade val="100000"/>
                  <a:satMod val="115000"/>
                </a:sysClr>
              </a:gs>
            </a:gsLst>
            <a:path path="circle">
              <a:fillToRect l="50000" t="50000" r="50000" b="50000"/>
            </a:path>
            <a:tileRect/>
          </a:gradFill>
          <a:ln w="12700" cap="flat" cmpd="sng" algn="ctr">
            <a:solidFill>
              <a:sysClr val="window" lastClr="FFFFFF">
                <a:lumMod val="50000"/>
              </a:sysClr>
            </a:solid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12700"/>
          </a:sp3d>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7" name="TextBox 36"/>
          <p:cNvSpPr txBox="1"/>
          <p:nvPr/>
        </p:nvSpPr>
        <p:spPr>
          <a:xfrm>
            <a:off x="5641848" y="4723013"/>
            <a:ext cx="4655944" cy="1916832"/>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1152144" eaLnBrk="1" fontAlgn="auto" latinLnBrk="0" hangingPunct="1">
              <a:lnSpc>
                <a:spcPct val="130000"/>
              </a:lnSpc>
              <a:spcBef>
                <a:spcPts val="0"/>
              </a:spcBef>
              <a:spcAft>
                <a:spcPts val="0"/>
              </a:spcAft>
              <a:buClrTx/>
              <a:buSzTx/>
              <a:buFontTx/>
              <a:buNone/>
              <a:tabLst/>
              <a:defRPr/>
            </a:pP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8" name="TextBox 37"/>
          <p:cNvSpPr txBox="1"/>
          <p:nvPr/>
        </p:nvSpPr>
        <p:spPr>
          <a:xfrm>
            <a:off x="5641849" y="3239999"/>
            <a:ext cx="3930063" cy="581677"/>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zh-CN" altLang="en-US" sz="3000" b="1" kern="0" dirty="0">
                <a:solidFill>
                  <a:srgbClr val="7A4D20"/>
                </a:solidFill>
                <a:latin typeface="微软雅黑" pitchFamily="34" charset="-122"/>
                <a:ea typeface="微软雅黑" pitchFamily="34" charset="-122"/>
              </a:rPr>
              <a:t>您的小标题写在这里</a:t>
            </a:r>
          </a:p>
        </p:txBody>
      </p:sp>
      <p:sp>
        <p:nvSpPr>
          <p:cNvPr id="39" name="矩形 38"/>
          <p:cNvSpPr/>
          <p:nvPr/>
        </p:nvSpPr>
        <p:spPr>
          <a:xfrm>
            <a:off x="5761038" y="3855763"/>
            <a:ext cx="4536754" cy="36287"/>
          </a:xfrm>
          <a:prstGeom prst="rect">
            <a:avLst/>
          </a:prstGeom>
          <a:solidFill>
            <a:srgbClr val="7A4D20"/>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40" name="矩形 39"/>
          <p:cNvSpPr/>
          <p:nvPr/>
        </p:nvSpPr>
        <p:spPr>
          <a:xfrm>
            <a:off x="5761038" y="4458120"/>
            <a:ext cx="4536754" cy="36287"/>
          </a:xfrm>
          <a:prstGeom prst="rect">
            <a:avLst/>
          </a:prstGeom>
          <a:solidFill>
            <a:srgbClr val="7A4D20"/>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41" name="TextBox 40"/>
          <p:cNvSpPr txBox="1"/>
          <p:nvPr/>
        </p:nvSpPr>
        <p:spPr>
          <a:xfrm>
            <a:off x="5672863" y="3937872"/>
            <a:ext cx="4309919" cy="476438"/>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您的内容打在这里或者复制您的文本</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2" name="TextBox 41"/>
          <p:cNvSpPr txBox="1"/>
          <p:nvPr/>
        </p:nvSpPr>
        <p:spPr>
          <a:xfrm>
            <a:off x="1979132" y="3746061"/>
            <a:ext cx="1814702" cy="470282"/>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300" b="1" kern="0" dirty="0">
                <a:solidFill>
                  <a:sysClr val="window" lastClr="FFFFFF"/>
                </a:solidFill>
                <a:latin typeface="微软雅黑" pitchFamily="34" charset="-122"/>
                <a:ea typeface="微软雅黑" pitchFamily="34" charset="-122"/>
              </a:rPr>
              <a:t>您的标题</a:t>
            </a:r>
          </a:p>
        </p:txBody>
      </p:sp>
      <p:sp>
        <p:nvSpPr>
          <p:cNvPr id="43" name="TextBox 42"/>
          <p:cNvSpPr txBox="1"/>
          <p:nvPr/>
        </p:nvSpPr>
        <p:spPr>
          <a:xfrm>
            <a:off x="1951413" y="4411074"/>
            <a:ext cx="1814702" cy="470282"/>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300" b="1" kern="0" dirty="0">
                <a:solidFill>
                  <a:sysClr val="window" lastClr="FFFFFF"/>
                </a:solidFill>
                <a:latin typeface="微软雅黑" pitchFamily="34" charset="-122"/>
                <a:ea typeface="微软雅黑" pitchFamily="34" charset="-122"/>
              </a:rPr>
              <a:t>您的标题</a:t>
            </a:r>
          </a:p>
        </p:txBody>
      </p:sp>
      <p:sp>
        <p:nvSpPr>
          <p:cNvPr id="44" name="TextBox 43"/>
          <p:cNvSpPr txBox="1"/>
          <p:nvPr/>
        </p:nvSpPr>
        <p:spPr>
          <a:xfrm>
            <a:off x="1951413" y="5076089"/>
            <a:ext cx="1814702" cy="470282"/>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300" b="1" kern="0" dirty="0">
                <a:solidFill>
                  <a:sysClr val="window" lastClr="FFFFFF"/>
                </a:solidFill>
                <a:latin typeface="微软雅黑" pitchFamily="34" charset="-122"/>
                <a:ea typeface="微软雅黑" pitchFamily="34" charset="-122"/>
              </a:rPr>
              <a:t>您的标题</a:t>
            </a:r>
          </a:p>
        </p:txBody>
      </p:sp>
      <p:sp>
        <p:nvSpPr>
          <p:cNvPr id="45" name="TextBox 44"/>
          <p:cNvSpPr txBox="1"/>
          <p:nvPr/>
        </p:nvSpPr>
        <p:spPr>
          <a:xfrm>
            <a:off x="1951413" y="5741102"/>
            <a:ext cx="1814702" cy="470282"/>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2300" b="1" kern="0" dirty="0">
                <a:solidFill>
                  <a:sysClr val="window" lastClr="FFFFFF"/>
                </a:solidFill>
                <a:latin typeface="微软雅黑" pitchFamily="34" charset="-122"/>
                <a:ea typeface="微软雅黑" pitchFamily="34" charset="-122"/>
              </a:rPr>
              <a:t>您的标题</a:t>
            </a:r>
          </a:p>
        </p:txBody>
      </p:sp>
    </p:spTree>
    <p:extLst>
      <p:ext uri="{BB962C8B-B14F-4D97-AF65-F5344CB8AC3E}">
        <p14:creationId xmlns:p14="http://schemas.microsoft.com/office/powerpoint/2010/main" val="40187846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3567479" y="1263156"/>
            <a:ext cx="4248872" cy="1023750"/>
          </a:xfrm>
          <a:prstGeom prst="rect">
            <a:avLst/>
          </a:prstGeom>
          <a:noFill/>
        </p:spPr>
        <p:txBody>
          <a:bodyPr wrap="square" lIns="115214" tIns="57607" rIns="115214" bIns="57607" rtlCol="0">
            <a:spAutoFit/>
          </a:bodyPr>
          <a:lstStyle/>
          <a:p>
            <a:pPr algn="ctr">
              <a:lnSpc>
                <a:spcPct val="130000"/>
              </a:lnSpc>
            </a:pPr>
            <a:r>
              <a:rPr lang="zh-CN" altLang="en-US" sz="4500" b="1" dirty="0">
                <a:solidFill>
                  <a:srgbClr val="4A2700"/>
                </a:solidFill>
                <a:latin typeface="微软雅黑" pitchFamily="34" charset="-122"/>
                <a:ea typeface="微软雅黑" pitchFamily="34" charset="-122"/>
              </a:rPr>
              <a:t>您的标题</a:t>
            </a:r>
          </a:p>
        </p:txBody>
      </p:sp>
      <p:pic>
        <p:nvPicPr>
          <p:cNvPr id="19" name="图片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01335" y="2266572"/>
            <a:ext cx="1815014" cy="398241"/>
          </a:xfrm>
          <a:prstGeom prst="rect">
            <a:avLst/>
          </a:prstGeom>
        </p:spPr>
      </p:pic>
      <p:grpSp>
        <p:nvGrpSpPr>
          <p:cNvPr id="20" name="组合 19"/>
          <p:cNvGrpSpPr/>
          <p:nvPr/>
        </p:nvGrpSpPr>
        <p:grpSpPr>
          <a:xfrm>
            <a:off x="5555971" y="2339388"/>
            <a:ext cx="295911" cy="295884"/>
            <a:chOff x="4413258" y="1727733"/>
            <a:chExt cx="316077" cy="316077"/>
          </a:xfrm>
        </p:grpSpPr>
        <p:sp>
          <p:nvSpPr>
            <p:cNvPr id="21" name="椭圆 20"/>
            <p:cNvSpPr/>
            <p:nvPr/>
          </p:nvSpPr>
          <p:spPr>
            <a:xfrm>
              <a:off x="4413258" y="1727733"/>
              <a:ext cx="316077" cy="316077"/>
            </a:xfrm>
            <a:prstGeom prst="ellipse">
              <a:avLst/>
            </a:prstGeom>
            <a:solidFill>
              <a:srgbClr val="4A2700"/>
            </a:soli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2" name="椭圆 21"/>
            <p:cNvSpPr/>
            <p:nvPr/>
          </p:nvSpPr>
          <p:spPr>
            <a:xfrm>
              <a:off x="4497038" y="1804532"/>
              <a:ext cx="158038" cy="158038"/>
            </a:xfrm>
            <a:prstGeom prst="ellipse">
              <a:avLst/>
            </a:prstGeom>
            <a:solidFill>
              <a:sysClr val="window" lastClr="FFFFFF"/>
            </a:solidFill>
            <a:ln w="19050" cap="flat" cmpd="sng" algn="ctr">
              <a:solidFill>
                <a:sysClr val="window" lastClr="FFFFFF"/>
              </a:solid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pic>
        <p:nvPicPr>
          <p:cNvPr id="23" name="图片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567477" y="2258666"/>
            <a:ext cx="1815014" cy="398241"/>
          </a:xfrm>
          <a:prstGeom prst="rect">
            <a:avLst/>
          </a:prstGeom>
        </p:spPr>
      </p:pic>
      <p:sp>
        <p:nvSpPr>
          <p:cNvPr id="24" name="矩形 23"/>
          <p:cNvSpPr/>
          <p:nvPr/>
        </p:nvSpPr>
        <p:spPr>
          <a:xfrm>
            <a:off x="0" y="3077691"/>
            <a:ext cx="11522075" cy="2631076"/>
          </a:xfrm>
          <a:prstGeom prst="rect">
            <a:avLst/>
          </a:prstGeom>
          <a:solidFill>
            <a:srgbClr val="4A2700">
              <a:alpha val="65882"/>
            </a:srgbClr>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cxnSp>
        <p:nvCxnSpPr>
          <p:cNvPr id="25" name="直接连接符 24"/>
          <p:cNvCxnSpPr/>
          <p:nvPr/>
        </p:nvCxnSpPr>
        <p:spPr>
          <a:xfrm>
            <a:off x="5692769" y="3349873"/>
            <a:ext cx="0" cy="2177442"/>
          </a:xfrm>
          <a:prstGeom prst="line">
            <a:avLst/>
          </a:prstGeom>
          <a:noFill/>
          <a:ln w="9525" cap="flat" cmpd="sng" algn="ctr">
            <a:solidFill>
              <a:sysClr val="window" lastClr="FFFFFF"/>
            </a:solidFill>
            <a:prstDash val="solid"/>
          </a:ln>
          <a:effectLst/>
        </p:spPr>
      </p:cxnSp>
      <p:sp>
        <p:nvSpPr>
          <p:cNvPr id="26" name="矩形 25"/>
          <p:cNvSpPr/>
          <p:nvPr/>
        </p:nvSpPr>
        <p:spPr>
          <a:xfrm>
            <a:off x="4218541" y="3852942"/>
            <a:ext cx="1179712" cy="1179604"/>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7" name="矩形 26"/>
          <p:cNvSpPr/>
          <p:nvPr/>
        </p:nvSpPr>
        <p:spPr>
          <a:xfrm>
            <a:off x="6010444" y="3932349"/>
            <a:ext cx="1020887" cy="1020793"/>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8" name="TextBox 27"/>
          <p:cNvSpPr txBox="1"/>
          <p:nvPr/>
        </p:nvSpPr>
        <p:spPr>
          <a:xfrm>
            <a:off x="513174" y="3767653"/>
            <a:ext cx="3811030" cy="620455"/>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2500" b="1" kern="0" dirty="0">
                <a:solidFill>
                  <a:sysClr val="window" lastClr="FFFFFF"/>
                </a:solidFill>
                <a:latin typeface="微软雅黑" pitchFamily="34" charset="-122"/>
                <a:ea typeface="微软雅黑" pitchFamily="34" charset="-122"/>
              </a:rPr>
              <a:t>您的小标题写在这里</a:t>
            </a:r>
          </a:p>
        </p:txBody>
      </p:sp>
      <p:sp>
        <p:nvSpPr>
          <p:cNvPr id="29" name="TextBox 28"/>
          <p:cNvSpPr txBox="1"/>
          <p:nvPr/>
        </p:nvSpPr>
        <p:spPr>
          <a:xfrm>
            <a:off x="513333" y="4392177"/>
            <a:ext cx="3737014" cy="721278"/>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1500" kern="0" dirty="0">
                <a:solidFill>
                  <a:sysClr val="window" lastClr="FFFFFF"/>
                </a:solidFill>
                <a:latin typeface="微软雅黑" pitchFamily="34" charset="-122"/>
                <a:ea typeface="微软雅黑" pitchFamily="34" charset="-122"/>
              </a:rPr>
              <a:t>您的内容打在这里，或通过复制您的文本后在此框中选择粘贴并选择只保留文字</a:t>
            </a:r>
            <a:endParaRPr lang="en-US" altLang="zh-CN" sz="1500" kern="0" dirty="0">
              <a:solidFill>
                <a:sysClr val="window" lastClr="FFFFFF"/>
              </a:solidFill>
              <a:latin typeface="微软雅黑" pitchFamily="34" charset="-122"/>
              <a:ea typeface="微软雅黑" pitchFamily="34" charset="-122"/>
            </a:endParaRPr>
          </a:p>
        </p:txBody>
      </p:sp>
      <p:sp>
        <p:nvSpPr>
          <p:cNvPr id="30" name="TextBox 29"/>
          <p:cNvSpPr txBox="1"/>
          <p:nvPr/>
        </p:nvSpPr>
        <p:spPr>
          <a:xfrm>
            <a:off x="7278557" y="3767653"/>
            <a:ext cx="3811030" cy="620455"/>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2500" b="1" kern="0" dirty="0">
                <a:solidFill>
                  <a:sysClr val="window" lastClr="FFFFFF"/>
                </a:solidFill>
                <a:latin typeface="微软雅黑" pitchFamily="34" charset="-122"/>
                <a:ea typeface="微软雅黑" pitchFamily="34" charset="-122"/>
              </a:rPr>
              <a:t>您的小标题写在这里</a:t>
            </a:r>
          </a:p>
        </p:txBody>
      </p:sp>
      <p:sp>
        <p:nvSpPr>
          <p:cNvPr id="31" name="TextBox 30"/>
          <p:cNvSpPr txBox="1"/>
          <p:nvPr/>
        </p:nvSpPr>
        <p:spPr>
          <a:xfrm>
            <a:off x="7278715" y="4392177"/>
            <a:ext cx="3737014" cy="721278"/>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1500" kern="0" dirty="0">
                <a:solidFill>
                  <a:sysClr val="window" lastClr="FFFFFF"/>
                </a:solidFill>
                <a:latin typeface="微软雅黑" pitchFamily="34" charset="-122"/>
                <a:ea typeface="微软雅黑" pitchFamily="34" charset="-122"/>
              </a:rPr>
              <a:t>您的内容打在这里，或通过复制您的文本后在此框中选择粘贴并选择只保留文字</a:t>
            </a:r>
            <a:endParaRPr lang="en-US" altLang="zh-CN" sz="1500" kern="0" dirty="0">
              <a:solidFill>
                <a:sysClr val="window" lastClr="FFFFFF"/>
              </a:solidFill>
              <a:latin typeface="微软雅黑" pitchFamily="34" charset="-122"/>
              <a:ea typeface="微软雅黑" pitchFamily="34" charset="-122"/>
            </a:endParaRPr>
          </a:p>
        </p:txBody>
      </p:sp>
      <p:sp>
        <p:nvSpPr>
          <p:cNvPr id="32" name="矩形 31"/>
          <p:cNvSpPr/>
          <p:nvPr/>
        </p:nvSpPr>
        <p:spPr>
          <a:xfrm>
            <a:off x="2403840" y="6343699"/>
            <a:ext cx="1361182" cy="1361058"/>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3" name="TextBox 32"/>
          <p:cNvSpPr txBox="1"/>
          <p:nvPr/>
        </p:nvSpPr>
        <p:spPr>
          <a:xfrm>
            <a:off x="3971501" y="6343856"/>
            <a:ext cx="6235556" cy="1196635"/>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您的内容打在这里，或通过复制您的文本后在此框中选择粘贴并选择只保留文字您的内容打在这里，或通过复制您的文本后在此框中选择粘贴</a:t>
            </a:r>
            <a:endParaRPr lang="en-US" altLang="zh-CN" kern="0" dirty="0">
              <a:solidFill>
                <a:sysClr val="windowText" lastClr="000000">
                  <a:lumMod val="65000"/>
                  <a:lumOff val="35000"/>
                </a:sysClr>
              </a:solidFill>
              <a:latin typeface="微软雅黑" pitchFamily="34" charset="-122"/>
              <a:ea typeface="微软雅黑" pitchFamily="34" charset="-122"/>
            </a:endParaRPr>
          </a:p>
        </p:txBody>
      </p:sp>
    </p:spTree>
    <p:extLst>
      <p:ext uri="{BB962C8B-B14F-4D97-AF65-F5344CB8AC3E}">
        <p14:creationId xmlns:p14="http://schemas.microsoft.com/office/powerpoint/2010/main" val="2927525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911326" y="2635360"/>
            <a:ext cx="2903523" cy="4667912"/>
          </a:xfrm>
          <a:prstGeom prst="rect">
            <a:avLst/>
          </a:prstGeom>
          <a:pattFill prst="ltUpDiag">
            <a:fgClr>
              <a:srgbClr val="4A2700"/>
            </a:fgClr>
            <a:bgClr>
              <a:srgbClr val="D3BDA5"/>
            </a:bgClr>
          </a:patt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3000" kern="0">
              <a:solidFill>
                <a:sysClr val="window" lastClr="FFFFFF"/>
              </a:solidFill>
              <a:latin typeface="Calibri"/>
              <a:ea typeface="宋体"/>
            </a:endParaRPr>
          </a:p>
        </p:txBody>
      </p:sp>
      <p:sp>
        <p:nvSpPr>
          <p:cNvPr id="22" name="矩形 21"/>
          <p:cNvSpPr/>
          <p:nvPr/>
        </p:nvSpPr>
        <p:spPr>
          <a:xfrm>
            <a:off x="1092797" y="2807325"/>
            <a:ext cx="2540581" cy="4340498"/>
          </a:xfrm>
          <a:prstGeom prst="rect">
            <a:avLst/>
          </a:prstGeom>
          <a:solidFill>
            <a:sysClr val="window" lastClr="FFFFFF"/>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3000" kern="0">
              <a:solidFill>
                <a:sysClr val="window" lastClr="FFFFFF"/>
              </a:solidFill>
              <a:latin typeface="Calibri"/>
              <a:ea typeface="宋体"/>
            </a:endParaRPr>
          </a:p>
        </p:txBody>
      </p:sp>
      <p:sp>
        <p:nvSpPr>
          <p:cNvPr id="23" name="左右箭头 22"/>
          <p:cNvSpPr/>
          <p:nvPr/>
        </p:nvSpPr>
        <p:spPr>
          <a:xfrm>
            <a:off x="803715" y="1728093"/>
            <a:ext cx="3084993" cy="725814"/>
          </a:xfrm>
          <a:prstGeom prst="leftRightArrow">
            <a:avLst>
              <a:gd name="adj1" fmla="val 66280"/>
              <a:gd name="adj2" fmla="val 50000"/>
            </a:avLst>
          </a:prstGeom>
          <a:solidFill>
            <a:srgbClr val="4A2700">
              <a:alpha val="81961"/>
            </a:srgbClr>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4" name="TextBox 23"/>
          <p:cNvSpPr txBox="1"/>
          <p:nvPr/>
        </p:nvSpPr>
        <p:spPr>
          <a:xfrm>
            <a:off x="1166654" y="1801603"/>
            <a:ext cx="2359112" cy="620455"/>
          </a:xfrm>
          <a:prstGeom prst="rect">
            <a:avLst/>
          </a:prstGeom>
          <a:noFill/>
        </p:spPr>
        <p:txBody>
          <a:bodyPr wrap="square" lIns="115214" tIns="57607" rIns="115214" bIns="57607" rtlCol="0">
            <a:spAutoFit/>
          </a:bodyPr>
          <a:lstStyle/>
          <a:p>
            <a:pPr algn="ctr" defTabSz="1152144" fontAlgn="auto">
              <a:lnSpc>
                <a:spcPct val="130000"/>
              </a:lnSpc>
              <a:spcBef>
                <a:spcPts val="0"/>
              </a:spcBef>
              <a:spcAft>
                <a:spcPts val="0"/>
              </a:spcAft>
              <a:defRPr/>
            </a:pPr>
            <a:r>
              <a:rPr lang="zh-CN" altLang="en-US" sz="2500" b="1" kern="0" dirty="0">
                <a:solidFill>
                  <a:sysClr val="window" lastClr="FFFFFF"/>
                </a:solidFill>
                <a:latin typeface="微软雅黑" pitchFamily="34" charset="-122"/>
                <a:ea typeface="微软雅黑" pitchFamily="34" charset="-122"/>
              </a:rPr>
              <a:t>您的标题</a:t>
            </a:r>
          </a:p>
        </p:txBody>
      </p:sp>
      <p:sp>
        <p:nvSpPr>
          <p:cNvPr id="25" name="TextBox 24"/>
          <p:cNvSpPr txBox="1"/>
          <p:nvPr/>
        </p:nvSpPr>
        <p:spPr>
          <a:xfrm>
            <a:off x="1092795" y="2831300"/>
            <a:ext cx="2496084" cy="4257473"/>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230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您的内容打在这里，或通过复制您的文本后在此框中选择粘贴并选择只保留文字。您的内容打在这里，或通过复制您的文本后在此框中选择粘贴。</a:t>
            </a:r>
            <a:endParaRPr lang="en-US" altLang="zh-CN" sz="2300" kern="0" dirty="0">
              <a:solidFill>
                <a:sysClr val="windowText" lastClr="000000">
                  <a:lumMod val="65000"/>
                  <a:lumOff val="35000"/>
                </a:sysClr>
              </a:solidFill>
              <a:latin typeface="微软雅黑" pitchFamily="34" charset="-122"/>
              <a:ea typeface="微软雅黑" pitchFamily="34" charset="-122"/>
            </a:endParaRPr>
          </a:p>
        </p:txBody>
      </p:sp>
      <p:sp>
        <p:nvSpPr>
          <p:cNvPr id="26" name="矩形 25"/>
          <p:cNvSpPr/>
          <p:nvPr/>
        </p:nvSpPr>
        <p:spPr>
          <a:xfrm>
            <a:off x="4326152" y="2635360"/>
            <a:ext cx="2903523" cy="4667912"/>
          </a:xfrm>
          <a:prstGeom prst="rect">
            <a:avLst/>
          </a:prstGeom>
          <a:pattFill prst="ltUpDiag">
            <a:fgClr>
              <a:srgbClr val="4A2700"/>
            </a:fgClr>
            <a:bgClr>
              <a:srgbClr val="D3BDA5"/>
            </a:bgClr>
          </a:patt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3000" kern="0">
              <a:solidFill>
                <a:sysClr val="window" lastClr="FFFFFF"/>
              </a:solidFill>
              <a:latin typeface="Calibri"/>
              <a:ea typeface="宋体"/>
            </a:endParaRPr>
          </a:p>
        </p:txBody>
      </p:sp>
      <p:sp>
        <p:nvSpPr>
          <p:cNvPr id="27" name="矩形 26"/>
          <p:cNvSpPr/>
          <p:nvPr/>
        </p:nvSpPr>
        <p:spPr>
          <a:xfrm>
            <a:off x="4507624" y="2807325"/>
            <a:ext cx="2540581" cy="4340498"/>
          </a:xfrm>
          <a:prstGeom prst="rect">
            <a:avLst/>
          </a:prstGeom>
          <a:solidFill>
            <a:sysClr val="window" lastClr="FFFFFF"/>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3000" kern="0">
              <a:solidFill>
                <a:sysClr val="window" lastClr="FFFFFF"/>
              </a:solidFill>
              <a:latin typeface="Calibri"/>
              <a:ea typeface="宋体"/>
            </a:endParaRPr>
          </a:p>
        </p:txBody>
      </p:sp>
      <p:sp>
        <p:nvSpPr>
          <p:cNvPr id="28" name="左右箭头 27"/>
          <p:cNvSpPr/>
          <p:nvPr/>
        </p:nvSpPr>
        <p:spPr>
          <a:xfrm>
            <a:off x="4218541" y="1728093"/>
            <a:ext cx="3084993" cy="725814"/>
          </a:xfrm>
          <a:prstGeom prst="leftRightArrow">
            <a:avLst>
              <a:gd name="adj1" fmla="val 66280"/>
              <a:gd name="adj2" fmla="val 50000"/>
            </a:avLst>
          </a:prstGeom>
          <a:solidFill>
            <a:srgbClr val="4A2700">
              <a:alpha val="81961"/>
            </a:srgbClr>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29" name="TextBox 28"/>
          <p:cNvSpPr txBox="1"/>
          <p:nvPr/>
        </p:nvSpPr>
        <p:spPr>
          <a:xfrm>
            <a:off x="4581482" y="1801603"/>
            <a:ext cx="2359112" cy="620455"/>
          </a:xfrm>
          <a:prstGeom prst="rect">
            <a:avLst/>
          </a:prstGeom>
          <a:noFill/>
        </p:spPr>
        <p:txBody>
          <a:bodyPr wrap="square" lIns="115214" tIns="57607" rIns="115214" bIns="57607" rtlCol="0">
            <a:spAutoFit/>
          </a:bodyPr>
          <a:lstStyle/>
          <a:p>
            <a:pPr algn="ctr" defTabSz="1152144" fontAlgn="auto">
              <a:lnSpc>
                <a:spcPct val="130000"/>
              </a:lnSpc>
              <a:spcBef>
                <a:spcPts val="0"/>
              </a:spcBef>
              <a:spcAft>
                <a:spcPts val="0"/>
              </a:spcAft>
              <a:defRPr/>
            </a:pPr>
            <a:r>
              <a:rPr lang="zh-CN" altLang="en-US" sz="2500" b="1" kern="0" dirty="0">
                <a:solidFill>
                  <a:sysClr val="window" lastClr="FFFFFF"/>
                </a:solidFill>
                <a:latin typeface="微软雅黑" pitchFamily="34" charset="-122"/>
                <a:ea typeface="微软雅黑" pitchFamily="34" charset="-122"/>
              </a:rPr>
              <a:t>您的标题</a:t>
            </a:r>
          </a:p>
        </p:txBody>
      </p:sp>
      <p:sp>
        <p:nvSpPr>
          <p:cNvPr id="30" name="TextBox 29"/>
          <p:cNvSpPr txBox="1"/>
          <p:nvPr/>
        </p:nvSpPr>
        <p:spPr>
          <a:xfrm>
            <a:off x="4507623" y="2831300"/>
            <a:ext cx="2496084" cy="4257473"/>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230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您的内容打在这里，或通过复制您的文本后在此框中选择粘贴并选择只保留文字。您的内容打在这里，或通过复制您的文本后在此框中选择粘贴。</a:t>
            </a:r>
            <a:endParaRPr lang="en-US" altLang="zh-CN" sz="2300" kern="0" dirty="0">
              <a:solidFill>
                <a:sysClr val="windowText" lastClr="000000">
                  <a:lumMod val="65000"/>
                  <a:lumOff val="35000"/>
                </a:sysClr>
              </a:solidFill>
              <a:latin typeface="微软雅黑" pitchFamily="34" charset="-122"/>
              <a:ea typeface="微软雅黑" pitchFamily="34" charset="-122"/>
            </a:endParaRPr>
          </a:p>
        </p:txBody>
      </p:sp>
      <p:sp>
        <p:nvSpPr>
          <p:cNvPr id="31" name="矩形 30"/>
          <p:cNvSpPr/>
          <p:nvPr/>
        </p:nvSpPr>
        <p:spPr>
          <a:xfrm>
            <a:off x="7740979" y="2635360"/>
            <a:ext cx="2903523" cy="4667912"/>
          </a:xfrm>
          <a:prstGeom prst="rect">
            <a:avLst/>
          </a:prstGeom>
          <a:pattFill prst="ltUpDiag">
            <a:fgClr>
              <a:srgbClr val="4A2700"/>
            </a:fgClr>
            <a:bgClr>
              <a:srgbClr val="D3BDA5"/>
            </a:bgClr>
          </a:patt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3000" kern="0">
              <a:solidFill>
                <a:sysClr val="window" lastClr="FFFFFF"/>
              </a:solidFill>
              <a:latin typeface="Calibri"/>
              <a:ea typeface="宋体"/>
            </a:endParaRPr>
          </a:p>
        </p:txBody>
      </p:sp>
      <p:sp>
        <p:nvSpPr>
          <p:cNvPr id="32" name="矩形 31"/>
          <p:cNvSpPr/>
          <p:nvPr/>
        </p:nvSpPr>
        <p:spPr>
          <a:xfrm>
            <a:off x="7922452" y="2807325"/>
            <a:ext cx="2540581" cy="4340498"/>
          </a:xfrm>
          <a:prstGeom prst="rect">
            <a:avLst/>
          </a:prstGeom>
          <a:solidFill>
            <a:sysClr val="window" lastClr="FFFFFF"/>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3000" kern="0">
              <a:solidFill>
                <a:sysClr val="window" lastClr="FFFFFF"/>
              </a:solidFill>
              <a:latin typeface="Calibri"/>
              <a:ea typeface="宋体"/>
            </a:endParaRPr>
          </a:p>
        </p:txBody>
      </p:sp>
      <p:sp>
        <p:nvSpPr>
          <p:cNvPr id="33" name="左右箭头 32"/>
          <p:cNvSpPr/>
          <p:nvPr/>
        </p:nvSpPr>
        <p:spPr>
          <a:xfrm>
            <a:off x="7633368" y="1728093"/>
            <a:ext cx="3084993" cy="725814"/>
          </a:xfrm>
          <a:prstGeom prst="leftRightArrow">
            <a:avLst>
              <a:gd name="adj1" fmla="val 66280"/>
              <a:gd name="adj2" fmla="val 50000"/>
            </a:avLst>
          </a:prstGeom>
          <a:solidFill>
            <a:srgbClr val="4A2700">
              <a:alpha val="81961"/>
            </a:srgbClr>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34" name="TextBox 33"/>
          <p:cNvSpPr txBox="1"/>
          <p:nvPr/>
        </p:nvSpPr>
        <p:spPr>
          <a:xfrm>
            <a:off x="7996309" y="1801603"/>
            <a:ext cx="2359112" cy="620455"/>
          </a:xfrm>
          <a:prstGeom prst="rect">
            <a:avLst/>
          </a:prstGeom>
          <a:noFill/>
        </p:spPr>
        <p:txBody>
          <a:bodyPr wrap="square" lIns="115214" tIns="57607" rIns="115214" bIns="57607" rtlCol="0">
            <a:spAutoFit/>
          </a:bodyPr>
          <a:lstStyle/>
          <a:p>
            <a:pPr algn="ctr" defTabSz="1152144" fontAlgn="auto">
              <a:lnSpc>
                <a:spcPct val="130000"/>
              </a:lnSpc>
              <a:spcBef>
                <a:spcPts val="0"/>
              </a:spcBef>
              <a:spcAft>
                <a:spcPts val="0"/>
              </a:spcAft>
              <a:defRPr/>
            </a:pPr>
            <a:r>
              <a:rPr lang="zh-CN" altLang="en-US" sz="2500" b="1" kern="0" dirty="0">
                <a:solidFill>
                  <a:sysClr val="window" lastClr="FFFFFF"/>
                </a:solidFill>
                <a:latin typeface="微软雅黑" pitchFamily="34" charset="-122"/>
                <a:ea typeface="微软雅黑" pitchFamily="34" charset="-122"/>
              </a:rPr>
              <a:t>您的标题</a:t>
            </a:r>
          </a:p>
        </p:txBody>
      </p:sp>
      <p:sp>
        <p:nvSpPr>
          <p:cNvPr id="35" name="TextBox 34"/>
          <p:cNvSpPr txBox="1"/>
          <p:nvPr/>
        </p:nvSpPr>
        <p:spPr>
          <a:xfrm>
            <a:off x="7922450" y="2831300"/>
            <a:ext cx="2496084" cy="4257473"/>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230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您的内容打在这里，或通过复制您的文本后在此框中选择粘贴并选择只保留文字。您的内容打在这里，或通过复制您的文本后在此框中选择粘贴。</a:t>
            </a:r>
            <a:endParaRPr lang="en-US" altLang="zh-CN" sz="2300" kern="0" dirty="0">
              <a:solidFill>
                <a:sysClr val="windowText" lastClr="000000">
                  <a:lumMod val="65000"/>
                  <a:lumOff val="35000"/>
                </a:sysClr>
              </a:solidFill>
              <a:latin typeface="微软雅黑" pitchFamily="34" charset="-122"/>
              <a:ea typeface="微软雅黑" pitchFamily="34" charset="-122"/>
            </a:endParaRPr>
          </a:p>
        </p:txBody>
      </p:sp>
    </p:spTree>
    <p:extLst>
      <p:ext uri="{BB962C8B-B14F-4D97-AF65-F5344CB8AC3E}">
        <p14:creationId xmlns:p14="http://schemas.microsoft.com/office/powerpoint/2010/main" val="1187830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589138" y="1944117"/>
            <a:ext cx="10343799" cy="2358896"/>
          </a:xfrm>
          <a:prstGeom prst="rect">
            <a:avLst/>
          </a:prstGeom>
          <a:pattFill prst="ltUpDiag">
            <a:fgClr>
              <a:srgbClr val="4A2700"/>
            </a:fgClr>
            <a:bgClr>
              <a:srgbClr val="D3BDA5"/>
            </a:bgClr>
          </a:patt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11" name="矩形 10"/>
          <p:cNvSpPr/>
          <p:nvPr/>
        </p:nvSpPr>
        <p:spPr>
          <a:xfrm>
            <a:off x="770608" y="2116081"/>
            <a:ext cx="9980859" cy="2025529"/>
          </a:xfrm>
          <a:prstGeom prst="rect">
            <a:avLst/>
          </a:prstGeom>
          <a:solidFill>
            <a:sysClr val="window" lastClr="FFFFFF"/>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12" name="TextBox 11"/>
          <p:cNvSpPr txBox="1"/>
          <p:nvPr/>
        </p:nvSpPr>
        <p:spPr>
          <a:xfrm>
            <a:off x="983726" y="2341847"/>
            <a:ext cx="4355284" cy="620455"/>
          </a:xfrm>
          <a:prstGeom prst="rect">
            <a:avLst/>
          </a:prstGeom>
          <a:noFill/>
        </p:spPr>
        <p:txBody>
          <a:bodyPr wrap="square" lIns="115214" tIns="57607" rIns="115214" bIns="57607" rtlCol="0">
            <a:spAutoFit/>
          </a:bodyPr>
          <a:lstStyle/>
          <a:p>
            <a:pPr>
              <a:lnSpc>
                <a:spcPct val="130000"/>
              </a:lnSpc>
            </a:pPr>
            <a:r>
              <a:rPr lang="zh-CN" altLang="en-US" sz="2500" b="1" dirty="0">
                <a:solidFill>
                  <a:srgbClr val="4A2700"/>
                </a:solidFill>
                <a:latin typeface="微软雅黑" pitchFamily="34" charset="-122"/>
                <a:ea typeface="微软雅黑" pitchFamily="34" charset="-122"/>
              </a:rPr>
              <a:t>您的小标题写在这里</a:t>
            </a:r>
          </a:p>
        </p:txBody>
      </p:sp>
      <p:sp>
        <p:nvSpPr>
          <p:cNvPr id="13" name="TextBox 12"/>
          <p:cNvSpPr txBox="1"/>
          <p:nvPr/>
        </p:nvSpPr>
        <p:spPr>
          <a:xfrm>
            <a:off x="967035" y="2942034"/>
            <a:ext cx="9693697" cy="836536"/>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您的内容打在这里，或通过复制您的文本后在此框中选择粘贴并选择只保留文字您的内容您的内容打在这里，或通过复制您的文本后在此框中选择粘贴并选择只保留文字您的内容</a:t>
            </a:r>
            <a:endParaRPr lang="en-US" altLang="zh-CN" kern="0" dirty="0">
              <a:solidFill>
                <a:sysClr val="windowText" lastClr="000000">
                  <a:lumMod val="65000"/>
                  <a:lumOff val="35000"/>
                </a:sysClr>
              </a:solidFill>
              <a:latin typeface="微软雅黑" pitchFamily="34" charset="-122"/>
              <a:ea typeface="微软雅黑" pitchFamily="34" charset="-122"/>
            </a:endParaRPr>
          </a:p>
        </p:txBody>
      </p:sp>
      <p:sp>
        <p:nvSpPr>
          <p:cNvPr id="14" name="矩形 13"/>
          <p:cNvSpPr/>
          <p:nvPr/>
        </p:nvSpPr>
        <p:spPr>
          <a:xfrm>
            <a:off x="589138" y="4665919"/>
            <a:ext cx="10343799" cy="2358896"/>
          </a:xfrm>
          <a:prstGeom prst="rect">
            <a:avLst/>
          </a:prstGeom>
          <a:pattFill prst="ltUpDiag">
            <a:fgClr>
              <a:srgbClr val="4A2700"/>
            </a:fgClr>
            <a:bgClr>
              <a:srgbClr val="D3BDA5"/>
            </a:bgClr>
          </a:patt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15" name="矩形 14"/>
          <p:cNvSpPr/>
          <p:nvPr/>
        </p:nvSpPr>
        <p:spPr>
          <a:xfrm>
            <a:off x="770608" y="4837883"/>
            <a:ext cx="9980859" cy="2025529"/>
          </a:xfrm>
          <a:prstGeom prst="rect">
            <a:avLst/>
          </a:prstGeom>
          <a:solidFill>
            <a:sysClr val="window" lastClr="FFFFFF"/>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16" name="TextBox 15"/>
          <p:cNvSpPr txBox="1"/>
          <p:nvPr/>
        </p:nvSpPr>
        <p:spPr>
          <a:xfrm>
            <a:off x="983726" y="5063650"/>
            <a:ext cx="4355284" cy="620455"/>
          </a:xfrm>
          <a:prstGeom prst="rect">
            <a:avLst/>
          </a:prstGeom>
          <a:noFill/>
        </p:spPr>
        <p:txBody>
          <a:bodyPr wrap="square" lIns="115214" tIns="57607" rIns="115214" bIns="57607" rtlCol="0">
            <a:spAutoFit/>
          </a:bodyPr>
          <a:lstStyle/>
          <a:p>
            <a:pPr>
              <a:lnSpc>
                <a:spcPct val="130000"/>
              </a:lnSpc>
            </a:pPr>
            <a:r>
              <a:rPr lang="zh-CN" altLang="en-US" sz="2500" b="1" dirty="0">
                <a:solidFill>
                  <a:srgbClr val="4A2700"/>
                </a:solidFill>
                <a:latin typeface="微软雅黑" pitchFamily="34" charset="-122"/>
                <a:ea typeface="微软雅黑" pitchFamily="34" charset="-122"/>
              </a:rPr>
              <a:t>您的小标题写在这里</a:t>
            </a:r>
          </a:p>
        </p:txBody>
      </p:sp>
      <p:sp>
        <p:nvSpPr>
          <p:cNvPr id="17" name="TextBox 16"/>
          <p:cNvSpPr txBox="1"/>
          <p:nvPr/>
        </p:nvSpPr>
        <p:spPr>
          <a:xfrm>
            <a:off x="967035" y="5663837"/>
            <a:ext cx="9693697" cy="836536"/>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您的内容打在这里，或通过复制您的文本后在此框中选择粘贴并选择只保留文字您的内容您的内容打在这里，或通过复制您的文本后在此框中选择粘贴并选择只保留文字您的内容</a:t>
            </a:r>
            <a:endParaRPr lang="en-US" altLang="zh-CN" kern="0" dirty="0">
              <a:solidFill>
                <a:sysClr val="windowText" lastClr="000000">
                  <a:lumMod val="65000"/>
                  <a:lumOff val="35000"/>
                </a:sysClr>
              </a:solidFill>
              <a:latin typeface="微软雅黑" pitchFamily="34" charset="-122"/>
              <a:ea typeface="微软雅黑" pitchFamily="34" charset="-122"/>
            </a:endParaRPr>
          </a:p>
        </p:txBody>
      </p:sp>
    </p:spTree>
    <p:extLst>
      <p:ext uri="{BB962C8B-B14F-4D97-AF65-F5344CB8AC3E}">
        <p14:creationId xmlns:p14="http://schemas.microsoft.com/office/powerpoint/2010/main" val="3534767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1284</Words>
  <Application>Microsoft Office PowerPoint</Application>
  <PresentationFormat>自定义</PresentationFormat>
  <Paragraphs>56</Paragraphs>
  <Slides>7</Slides>
  <Notes>0</Notes>
  <HiddenSlides>0</HiddenSlides>
  <MMClips>0</MMClips>
  <ScaleCrop>false</ScaleCrop>
  <HeadingPairs>
    <vt:vector size="4" baseType="variant">
      <vt:variant>
        <vt:lpstr>主题</vt:lpstr>
      </vt:variant>
      <vt:variant>
        <vt:i4>2</vt:i4>
      </vt:variant>
      <vt:variant>
        <vt:lpstr>幻灯片标题</vt:lpstr>
      </vt:variant>
      <vt:variant>
        <vt:i4>7</vt:i4>
      </vt:variant>
    </vt:vector>
  </HeadingPairs>
  <TitlesOfParts>
    <vt:vector size="9"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2019-08-30T13:13:15Z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