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8"/>
  </p:notesMasterIdLst>
  <p:handoutMasterIdLst>
    <p:handoutMasterId r:id="rId9"/>
  </p:handoutMasterIdLst>
  <p:sldIdLst>
    <p:sldId id="463" r:id="rId3"/>
    <p:sldId id="461" r:id="rId4"/>
    <p:sldId id="462" r:id="rId5"/>
    <p:sldId id="464" r:id="rId6"/>
    <p:sldId id="359" r:id="rId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50" d="100"/>
          <a:sy n="50" d="100"/>
        </p:scale>
        <p:origin x="-3216" y="-1092"/>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65"/>
          <p:cNvSpPr>
            <a:spLocks noChangeArrowheads="1"/>
          </p:cNvSpPr>
          <p:nvPr/>
        </p:nvSpPr>
        <p:spPr bwMode="auto">
          <a:xfrm>
            <a:off x="6178469" y="6604778"/>
            <a:ext cx="2442001" cy="378018"/>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19" name="Oval 65"/>
          <p:cNvSpPr>
            <a:spLocks noChangeArrowheads="1"/>
          </p:cNvSpPr>
          <p:nvPr/>
        </p:nvSpPr>
        <p:spPr bwMode="auto">
          <a:xfrm>
            <a:off x="1042813" y="6515316"/>
            <a:ext cx="3784087" cy="58577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grpSp>
        <p:nvGrpSpPr>
          <p:cNvPr id="20" name="组合 19"/>
          <p:cNvGrpSpPr/>
          <p:nvPr/>
        </p:nvGrpSpPr>
        <p:grpSpPr>
          <a:xfrm>
            <a:off x="2087544" y="1872109"/>
            <a:ext cx="1641607" cy="4900686"/>
            <a:chOff x="1835696" y="1627656"/>
            <a:chExt cx="1302791" cy="3889576"/>
          </a:xfrm>
        </p:grpSpPr>
        <p:sp>
          <p:nvSpPr>
            <p:cNvPr id="21" name="圆角矩形 2"/>
            <p:cNvSpPr/>
            <p:nvPr/>
          </p:nvSpPr>
          <p:spPr>
            <a:xfrm>
              <a:off x="1835696" y="3616221"/>
              <a:ext cx="1302791" cy="1901011"/>
            </a:xfrm>
            <a:custGeom>
              <a:avLst/>
              <a:gdLst/>
              <a:ahLst/>
              <a:cxnLst/>
              <a:rect l="l" t="t" r="r" b="b"/>
              <a:pathLst>
                <a:path w="1512168" h="2376264">
                  <a:moveTo>
                    <a:pt x="0" y="0"/>
                  </a:moveTo>
                  <a:lnTo>
                    <a:pt x="1512168" y="0"/>
                  </a:lnTo>
                  <a:lnTo>
                    <a:pt x="1512168" y="1620180"/>
                  </a:lnTo>
                  <a:cubicBezTo>
                    <a:pt x="1512168" y="2037754"/>
                    <a:pt x="1173658" y="2376264"/>
                    <a:pt x="756084" y="2376264"/>
                  </a:cubicBezTo>
                  <a:cubicBezTo>
                    <a:pt x="338510" y="2376264"/>
                    <a:pt x="0" y="2037754"/>
                    <a:pt x="0" y="1620180"/>
                  </a:cubicBezTo>
                  <a:close/>
                </a:path>
              </a:pathLst>
            </a:custGeom>
            <a:gradFill flip="none" rotWithShape="1">
              <a:gsLst>
                <a:gs pos="97000">
                  <a:srgbClr val="4C4C4C"/>
                </a:gs>
                <a:gs pos="15000">
                  <a:sysClr val="window" lastClr="FFFFFF">
                    <a:lumMod val="50000"/>
                    <a:shade val="30000"/>
                    <a:satMod val="115000"/>
                  </a:sysClr>
                </a:gs>
                <a:gs pos="69000">
                  <a:srgbClr val="929292"/>
                </a:gs>
                <a:gs pos="76000">
                  <a:sysClr val="window" lastClr="FFFFFF">
                    <a:lumMod val="50000"/>
                    <a:shade val="100000"/>
                    <a:satMod val="115000"/>
                  </a:sysClr>
                </a:gs>
              </a:gsLst>
              <a:lin ang="0" scaled="1"/>
              <a:tileRect/>
            </a:gradFill>
            <a:ln w="25400" cap="flat" cmpd="sng" algn="ctr">
              <a:noFill/>
              <a:prstDash val="solid"/>
            </a:ln>
            <a:effectLst>
              <a:outerShdw blurRad="50800" dist="38100" dir="5400000" algn="t" rotWithShape="0">
                <a:prstClr val="black">
                  <a:alpha val="40000"/>
                </a:prstClr>
              </a:outerShdw>
            </a:effectLst>
            <a:scene3d>
              <a:camera prst="orthographicFront">
                <a:rot lat="0" lon="0" rev="0"/>
              </a:camera>
              <a:lightRig rig="glow" dir="t">
                <a:rot lat="0" lon="0" rev="4800000"/>
              </a:lightRig>
            </a:scene3d>
            <a:sp3d prstMaterial="matte">
              <a:bevelT w="127000" h="635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2" name="圆角矩形 2"/>
            <p:cNvSpPr/>
            <p:nvPr/>
          </p:nvSpPr>
          <p:spPr>
            <a:xfrm flipV="1">
              <a:off x="1835696" y="1627656"/>
              <a:ext cx="1302791" cy="1901011"/>
            </a:xfrm>
            <a:custGeom>
              <a:avLst/>
              <a:gdLst/>
              <a:ahLst/>
              <a:cxnLst/>
              <a:rect l="l" t="t" r="r" b="b"/>
              <a:pathLst>
                <a:path w="1512168" h="2376264">
                  <a:moveTo>
                    <a:pt x="0" y="0"/>
                  </a:moveTo>
                  <a:lnTo>
                    <a:pt x="1512168" y="0"/>
                  </a:lnTo>
                  <a:lnTo>
                    <a:pt x="1512168" y="1620180"/>
                  </a:lnTo>
                  <a:cubicBezTo>
                    <a:pt x="1512168" y="2037754"/>
                    <a:pt x="1173658" y="2376264"/>
                    <a:pt x="756084" y="2376264"/>
                  </a:cubicBezTo>
                  <a:cubicBezTo>
                    <a:pt x="338510" y="2376264"/>
                    <a:pt x="0" y="2037754"/>
                    <a:pt x="0" y="1620180"/>
                  </a:cubicBezTo>
                  <a:close/>
                </a:path>
              </a:pathLst>
            </a:custGeom>
            <a:gradFill flip="none" rotWithShape="1">
              <a:gsLst>
                <a:gs pos="100000">
                  <a:srgbClr val="005696"/>
                </a:gs>
                <a:gs pos="15000">
                  <a:srgbClr val="00589A"/>
                </a:gs>
                <a:gs pos="54000">
                  <a:srgbClr val="199CFF"/>
                </a:gs>
                <a:gs pos="76000">
                  <a:srgbClr val="1D9EFF"/>
                </a:gs>
              </a:gsLst>
              <a:lin ang="0" scaled="1"/>
              <a:tileRect/>
            </a:gradFill>
            <a:ln w="25400" cap="flat" cmpd="sng" algn="ctr">
              <a:noFill/>
              <a:prstDash val="solid"/>
            </a:ln>
            <a:effectLst>
              <a:outerShdw blurRad="50800" dist="38100" dir="16200000" rotWithShape="0">
                <a:prstClr val="black">
                  <a:alpha val="40000"/>
                </a:prstClr>
              </a:outerShdw>
            </a:effectLst>
            <a:scene3d>
              <a:camera prst="orthographicFront">
                <a:rot lat="0" lon="0" rev="0"/>
              </a:camera>
              <a:lightRig rig="glow" dir="t">
                <a:rot lat="0" lon="0" rev="4800000"/>
              </a:lightRig>
            </a:scene3d>
            <a:sp3d prstMaterial="matte">
              <a:bevelT w="127000" h="635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23" name="组合 22"/>
          <p:cNvGrpSpPr/>
          <p:nvPr/>
        </p:nvGrpSpPr>
        <p:grpSpPr>
          <a:xfrm>
            <a:off x="6805766" y="3247887"/>
            <a:ext cx="1185257" cy="3538343"/>
            <a:chOff x="1835696" y="1627656"/>
            <a:chExt cx="1302791" cy="3889576"/>
          </a:xfrm>
        </p:grpSpPr>
        <p:sp>
          <p:nvSpPr>
            <p:cNvPr id="24" name="圆角矩形 2"/>
            <p:cNvSpPr/>
            <p:nvPr/>
          </p:nvSpPr>
          <p:spPr>
            <a:xfrm>
              <a:off x="1835696" y="3616221"/>
              <a:ext cx="1302791" cy="1901011"/>
            </a:xfrm>
            <a:custGeom>
              <a:avLst/>
              <a:gdLst/>
              <a:ahLst/>
              <a:cxnLst/>
              <a:rect l="l" t="t" r="r" b="b"/>
              <a:pathLst>
                <a:path w="1512168" h="2376264">
                  <a:moveTo>
                    <a:pt x="0" y="0"/>
                  </a:moveTo>
                  <a:lnTo>
                    <a:pt x="1512168" y="0"/>
                  </a:lnTo>
                  <a:lnTo>
                    <a:pt x="1512168" y="1620180"/>
                  </a:lnTo>
                  <a:cubicBezTo>
                    <a:pt x="1512168" y="2037754"/>
                    <a:pt x="1173658" y="2376264"/>
                    <a:pt x="756084" y="2376264"/>
                  </a:cubicBezTo>
                  <a:cubicBezTo>
                    <a:pt x="338510" y="2376264"/>
                    <a:pt x="0" y="2037754"/>
                    <a:pt x="0" y="1620180"/>
                  </a:cubicBezTo>
                  <a:close/>
                </a:path>
              </a:pathLst>
            </a:custGeom>
            <a:gradFill flip="none" rotWithShape="1">
              <a:gsLst>
                <a:gs pos="97000">
                  <a:srgbClr val="4C4C4C"/>
                </a:gs>
                <a:gs pos="15000">
                  <a:sysClr val="window" lastClr="FFFFFF">
                    <a:lumMod val="50000"/>
                    <a:shade val="30000"/>
                    <a:satMod val="115000"/>
                  </a:sysClr>
                </a:gs>
                <a:gs pos="69000">
                  <a:srgbClr val="929292"/>
                </a:gs>
                <a:gs pos="76000">
                  <a:sysClr val="window" lastClr="FFFFFF">
                    <a:lumMod val="50000"/>
                    <a:shade val="100000"/>
                    <a:satMod val="115000"/>
                  </a:sysClr>
                </a:gs>
              </a:gsLst>
              <a:lin ang="0" scaled="1"/>
              <a:tileRect/>
            </a:gradFill>
            <a:ln w="25400" cap="flat" cmpd="sng" algn="ctr">
              <a:noFill/>
              <a:prstDash val="solid"/>
            </a:ln>
            <a:effectLst>
              <a:outerShdw blurRad="50800" dist="38100" dir="5400000" algn="t" rotWithShape="0">
                <a:prstClr val="black">
                  <a:alpha val="40000"/>
                </a:prstClr>
              </a:outerShdw>
            </a:effectLst>
            <a:scene3d>
              <a:camera prst="orthographicFront">
                <a:rot lat="0" lon="0" rev="0"/>
              </a:camera>
              <a:lightRig rig="glow" dir="t">
                <a:rot lat="0" lon="0" rev="4800000"/>
              </a:lightRig>
            </a:scene3d>
            <a:sp3d prstMaterial="matte">
              <a:bevelT w="127000" h="635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5" name="圆角矩形 2"/>
            <p:cNvSpPr/>
            <p:nvPr/>
          </p:nvSpPr>
          <p:spPr>
            <a:xfrm flipV="1">
              <a:off x="1835696" y="1627656"/>
              <a:ext cx="1302791" cy="1901011"/>
            </a:xfrm>
            <a:custGeom>
              <a:avLst/>
              <a:gdLst/>
              <a:ahLst/>
              <a:cxnLst/>
              <a:rect l="l" t="t" r="r" b="b"/>
              <a:pathLst>
                <a:path w="1512168" h="2376264">
                  <a:moveTo>
                    <a:pt x="0" y="0"/>
                  </a:moveTo>
                  <a:lnTo>
                    <a:pt x="1512168" y="0"/>
                  </a:lnTo>
                  <a:lnTo>
                    <a:pt x="1512168" y="1620180"/>
                  </a:lnTo>
                  <a:cubicBezTo>
                    <a:pt x="1512168" y="2037754"/>
                    <a:pt x="1173658" y="2376264"/>
                    <a:pt x="756084" y="2376264"/>
                  </a:cubicBezTo>
                  <a:cubicBezTo>
                    <a:pt x="338510" y="2376264"/>
                    <a:pt x="0" y="2037754"/>
                    <a:pt x="0" y="1620180"/>
                  </a:cubicBezTo>
                  <a:close/>
                </a:path>
              </a:pathLst>
            </a:custGeom>
            <a:gradFill flip="none" rotWithShape="1">
              <a:gsLst>
                <a:gs pos="100000">
                  <a:srgbClr val="005696"/>
                </a:gs>
                <a:gs pos="15000">
                  <a:srgbClr val="00589A"/>
                </a:gs>
                <a:gs pos="54000">
                  <a:srgbClr val="199CFF"/>
                </a:gs>
                <a:gs pos="76000">
                  <a:srgbClr val="1D9EFF"/>
                </a:gs>
              </a:gsLst>
              <a:lin ang="0" scaled="1"/>
              <a:tileRect/>
            </a:gradFill>
            <a:ln w="25400" cap="flat" cmpd="sng" algn="ctr">
              <a:noFill/>
              <a:prstDash val="solid"/>
            </a:ln>
            <a:effectLst>
              <a:outerShdw blurRad="50800" dist="38100" dir="16200000" rotWithShape="0">
                <a:prstClr val="black">
                  <a:alpha val="40000"/>
                </a:prstClr>
              </a:outerShdw>
            </a:effectLst>
            <a:scene3d>
              <a:camera prst="orthographicFront">
                <a:rot lat="0" lon="0" rev="0"/>
              </a:camera>
              <a:lightRig rig="glow" dir="t">
                <a:rot lat="0" lon="0" rev="4800000"/>
              </a:lightRig>
            </a:scene3d>
            <a:sp3d prstMaterial="matte">
              <a:bevelT w="127000" h="635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sp>
        <p:nvSpPr>
          <p:cNvPr id="26" name="TextBox 25"/>
          <p:cNvSpPr txBox="1"/>
          <p:nvPr/>
        </p:nvSpPr>
        <p:spPr>
          <a:xfrm>
            <a:off x="2627716" y="2508638"/>
            <a:ext cx="617399" cy="1398741"/>
          </a:xfrm>
          <a:prstGeom prst="rect">
            <a:avLst/>
          </a:prstGeom>
          <a:noFill/>
        </p:spPr>
        <p:txBody>
          <a:bodyPr vert="eaVert" wrap="none" lIns="115214" tIns="57607" rIns="115214" bIns="57607" rtlCol="0">
            <a:spAutoFit/>
          </a:bodyPr>
          <a:lstStyle/>
          <a:p>
            <a:pPr defTabSz="1152144" fontAlgn="auto">
              <a:spcBef>
                <a:spcPts val="0"/>
              </a:spcBef>
              <a:spcAft>
                <a:spcPts val="0"/>
              </a:spcAft>
              <a:defRPr/>
            </a:pPr>
            <a:r>
              <a:rPr lang="zh-CN" altLang="en-US" sz="2500" b="1" kern="0" dirty="0">
                <a:solidFill>
                  <a:sysClr val="window" lastClr="FFFFFF"/>
                </a:solidFill>
                <a:latin typeface="微软雅黑" pitchFamily="34" charset="-122"/>
                <a:ea typeface="微软雅黑" pitchFamily="34" charset="-122"/>
              </a:rPr>
              <a:t>您的标题</a:t>
            </a:r>
          </a:p>
        </p:txBody>
      </p:sp>
      <p:sp>
        <p:nvSpPr>
          <p:cNvPr id="27" name="TextBox 26"/>
          <p:cNvSpPr txBox="1"/>
          <p:nvPr/>
        </p:nvSpPr>
        <p:spPr>
          <a:xfrm>
            <a:off x="2627716" y="4807530"/>
            <a:ext cx="617399" cy="1398741"/>
          </a:xfrm>
          <a:prstGeom prst="rect">
            <a:avLst/>
          </a:prstGeom>
          <a:noFill/>
        </p:spPr>
        <p:txBody>
          <a:bodyPr vert="eaVert" wrap="none" lIns="115214" tIns="57607" rIns="115214" bIns="57607" rtlCol="0">
            <a:spAutoFit/>
          </a:bodyPr>
          <a:lstStyle/>
          <a:p>
            <a:pPr defTabSz="1152144" fontAlgn="auto">
              <a:spcBef>
                <a:spcPts val="0"/>
              </a:spcBef>
              <a:spcAft>
                <a:spcPts val="0"/>
              </a:spcAft>
              <a:defRPr/>
            </a:pPr>
            <a:r>
              <a:rPr lang="zh-CN" altLang="en-US" sz="2500" b="1" kern="0" dirty="0">
                <a:solidFill>
                  <a:sysClr val="window" lastClr="FFFFFF"/>
                </a:solidFill>
                <a:latin typeface="微软雅黑" pitchFamily="34" charset="-122"/>
                <a:ea typeface="微软雅黑" pitchFamily="34" charset="-122"/>
              </a:rPr>
              <a:t>您的标题</a:t>
            </a:r>
          </a:p>
        </p:txBody>
      </p:sp>
      <p:sp>
        <p:nvSpPr>
          <p:cNvPr id="28" name="TextBox 27"/>
          <p:cNvSpPr txBox="1"/>
          <p:nvPr/>
        </p:nvSpPr>
        <p:spPr>
          <a:xfrm>
            <a:off x="7152756" y="3535896"/>
            <a:ext cx="586621" cy="1296149"/>
          </a:xfrm>
          <a:prstGeom prst="rect">
            <a:avLst/>
          </a:prstGeom>
          <a:noFill/>
        </p:spPr>
        <p:txBody>
          <a:bodyPr vert="eaVert" wrap="none" lIns="115214" tIns="57607" rIns="115214" bIns="57607" rtlCol="0">
            <a:spAutoFit/>
          </a:bodyPr>
          <a:lstStyle/>
          <a:p>
            <a:pPr defTabSz="1152144" fontAlgn="auto">
              <a:spcBef>
                <a:spcPts val="0"/>
              </a:spcBef>
              <a:spcAft>
                <a:spcPts val="0"/>
              </a:spcAft>
              <a:defRPr/>
            </a:pPr>
            <a:r>
              <a:rPr lang="zh-CN" altLang="en-US" sz="2300" b="1" kern="0" dirty="0">
                <a:solidFill>
                  <a:sysClr val="window" lastClr="FFFFFF"/>
                </a:solidFill>
                <a:latin typeface="微软雅黑" pitchFamily="34" charset="-122"/>
                <a:ea typeface="微软雅黑" pitchFamily="34" charset="-122"/>
              </a:rPr>
              <a:t>您的标题</a:t>
            </a:r>
          </a:p>
        </p:txBody>
      </p:sp>
      <p:sp>
        <p:nvSpPr>
          <p:cNvPr id="29" name="TextBox 28"/>
          <p:cNvSpPr txBox="1"/>
          <p:nvPr/>
        </p:nvSpPr>
        <p:spPr>
          <a:xfrm>
            <a:off x="7152755" y="5281712"/>
            <a:ext cx="586621" cy="1296149"/>
          </a:xfrm>
          <a:prstGeom prst="rect">
            <a:avLst/>
          </a:prstGeom>
          <a:noFill/>
        </p:spPr>
        <p:txBody>
          <a:bodyPr vert="eaVert" wrap="none" lIns="115214" tIns="57607" rIns="115214" bIns="57607" rtlCol="0">
            <a:spAutoFit/>
          </a:bodyPr>
          <a:lstStyle/>
          <a:p>
            <a:pPr defTabSz="1152144" fontAlgn="auto">
              <a:spcBef>
                <a:spcPts val="0"/>
              </a:spcBef>
              <a:spcAft>
                <a:spcPts val="0"/>
              </a:spcAft>
              <a:defRPr/>
            </a:pPr>
            <a:r>
              <a:rPr lang="zh-CN" altLang="en-US" sz="2300" b="1" kern="0" dirty="0">
                <a:solidFill>
                  <a:sysClr val="window" lastClr="FFFFFF"/>
                </a:solidFill>
                <a:latin typeface="微软雅黑" pitchFamily="34" charset="-122"/>
                <a:ea typeface="微软雅黑" pitchFamily="34" charset="-122"/>
              </a:rPr>
              <a:t>您的标题</a:t>
            </a:r>
          </a:p>
        </p:txBody>
      </p:sp>
      <p:sp>
        <p:nvSpPr>
          <p:cNvPr id="30" name="TextBox 29"/>
          <p:cNvSpPr txBox="1"/>
          <p:nvPr/>
        </p:nvSpPr>
        <p:spPr>
          <a:xfrm>
            <a:off x="3857541" y="2962270"/>
            <a:ext cx="2296275" cy="83653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1" name="TextBox 30"/>
          <p:cNvSpPr txBox="1"/>
          <p:nvPr/>
        </p:nvSpPr>
        <p:spPr>
          <a:xfrm>
            <a:off x="3857541" y="4870659"/>
            <a:ext cx="2296275" cy="83653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2" name="TextBox 31"/>
          <p:cNvSpPr txBox="1"/>
          <p:nvPr/>
        </p:nvSpPr>
        <p:spPr>
          <a:xfrm>
            <a:off x="8166792" y="3863976"/>
            <a:ext cx="2296275" cy="83653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3" name="TextBox 32"/>
          <p:cNvSpPr txBox="1"/>
          <p:nvPr/>
        </p:nvSpPr>
        <p:spPr>
          <a:xfrm>
            <a:off x="8166792" y="5411892"/>
            <a:ext cx="2296275" cy="836536"/>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473408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0164" y="1152029"/>
            <a:ext cx="7719153" cy="6305316"/>
          </a:xfrm>
          <a:prstGeom prst="rect">
            <a:avLst/>
          </a:prstGeom>
          <a:effectLst>
            <a:outerShdw blurRad="50800" dist="38100" dir="5400000" algn="t" rotWithShape="0">
              <a:prstClr val="black">
                <a:alpha val="40000"/>
              </a:prstClr>
            </a:outerShdw>
          </a:effectLst>
        </p:spPr>
      </p:pic>
      <p:sp>
        <p:nvSpPr>
          <p:cNvPr id="8" name="TextBox 7"/>
          <p:cNvSpPr txBox="1"/>
          <p:nvPr/>
        </p:nvSpPr>
        <p:spPr>
          <a:xfrm>
            <a:off x="2649182" y="3374640"/>
            <a:ext cx="1569359"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rgbClr val="0070C0"/>
                </a:solidFill>
                <a:latin typeface="微软雅黑" pitchFamily="34" charset="-122"/>
                <a:ea typeface="微软雅黑" pitchFamily="34" charset="-122"/>
              </a:rPr>
              <a:t>您的标题</a:t>
            </a:r>
          </a:p>
        </p:txBody>
      </p:sp>
      <p:sp>
        <p:nvSpPr>
          <p:cNvPr id="9" name="TextBox 8"/>
          <p:cNvSpPr txBox="1"/>
          <p:nvPr/>
        </p:nvSpPr>
        <p:spPr>
          <a:xfrm>
            <a:off x="2222369" y="3933486"/>
            <a:ext cx="2359112" cy="1556733"/>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 name="TextBox 9"/>
          <p:cNvSpPr txBox="1"/>
          <p:nvPr/>
        </p:nvSpPr>
        <p:spPr>
          <a:xfrm>
            <a:off x="6732261" y="1650831"/>
            <a:ext cx="1569359" cy="50412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500" b="1" kern="0" dirty="0">
                <a:solidFill>
                  <a:srgbClr val="0070C0"/>
                </a:solidFill>
                <a:latin typeface="微软雅黑" pitchFamily="34" charset="-122"/>
                <a:ea typeface="微软雅黑" pitchFamily="34" charset="-122"/>
              </a:rPr>
              <a:t>您的标题</a:t>
            </a:r>
          </a:p>
        </p:txBody>
      </p:sp>
      <p:sp>
        <p:nvSpPr>
          <p:cNvPr id="11" name="TextBox 10"/>
          <p:cNvSpPr txBox="1"/>
          <p:nvPr/>
        </p:nvSpPr>
        <p:spPr>
          <a:xfrm>
            <a:off x="5851774" y="2290380"/>
            <a:ext cx="3545339" cy="2637029"/>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1152144" eaLnBrk="1" fontAlgn="auto" latinLnBrk="0" hangingPunct="1">
              <a:lnSpc>
                <a:spcPct val="13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03911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4312349" y="1033766"/>
            <a:ext cx="227298" cy="5566727"/>
            <a:chOff x="4283969" y="260649"/>
            <a:chExt cx="206381" cy="5054902"/>
          </a:xfrm>
        </p:grpSpPr>
        <p:sp>
          <p:nvSpPr>
            <p:cNvPr id="62" name="圆角矩形 1"/>
            <p:cNvSpPr/>
            <p:nvPr/>
          </p:nvSpPr>
          <p:spPr>
            <a:xfrm rot="5400000">
              <a:off x="4048606" y="1548730"/>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63" name="圆角矩形 1"/>
            <p:cNvSpPr/>
            <p:nvPr/>
          </p:nvSpPr>
          <p:spPr>
            <a:xfrm rot="5400000">
              <a:off x="4055523" y="221612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64" name="圆角矩形 1"/>
            <p:cNvSpPr/>
            <p:nvPr/>
          </p:nvSpPr>
          <p:spPr>
            <a:xfrm rot="5400000">
              <a:off x="4048605" y="2883520"/>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65" name="圆角矩形 1"/>
            <p:cNvSpPr/>
            <p:nvPr/>
          </p:nvSpPr>
          <p:spPr>
            <a:xfrm rot="5400000">
              <a:off x="4048604" y="355091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66" name="圆角矩形 1"/>
            <p:cNvSpPr/>
            <p:nvPr/>
          </p:nvSpPr>
          <p:spPr>
            <a:xfrm rot="5400000">
              <a:off x="4048604" y="4218309"/>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67" name="圆角矩形 66"/>
            <p:cNvSpPr/>
            <p:nvPr/>
          </p:nvSpPr>
          <p:spPr>
            <a:xfrm>
              <a:off x="4366686" y="260649"/>
              <a:ext cx="47866" cy="1055514"/>
            </a:xfrm>
            <a:prstGeom prst="roundRect">
              <a:avLst/>
            </a:pr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68" name="圆角矩形 1"/>
            <p:cNvSpPr/>
            <p:nvPr/>
          </p:nvSpPr>
          <p:spPr>
            <a:xfrm rot="5400000">
              <a:off x="4048604" y="488072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grpSp>
      <p:sp>
        <p:nvSpPr>
          <p:cNvPr id="69" name="立方体 68"/>
          <p:cNvSpPr/>
          <p:nvPr/>
        </p:nvSpPr>
        <p:spPr>
          <a:xfrm>
            <a:off x="4216035" y="6316286"/>
            <a:ext cx="3057727" cy="662515"/>
          </a:xfrm>
          <a:prstGeom prst="cube">
            <a:avLst>
              <a:gd name="adj" fmla="val 61899"/>
            </a:avLst>
          </a:prstGeom>
          <a:solidFill>
            <a:srgbClr val="EEECE1">
              <a:lumMod val="50000"/>
            </a:srgbClr>
          </a:solidFill>
          <a:ln w="9525" cap="flat" cmpd="sng" algn="ctr">
            <a:solidFill>
              <a:sysClr val="window" lastClr="FFFFFF"/>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grpSp>
        <p:nvGrpSpPr>
          <p:cNvPr id="70" name="组合 69"/>
          <p:cNvGrpSpPr/>
          <p:nvPr/>
        </p:nvGrpSpPr>
        <p:grpSpPr>
          <a:xfrm>
            <a:off x="6990239" y="1033765"/>
            <a:ext cx="227298" cy="5719870"/>
            <a:chOff x="6419866" y="-27384"/>
            <a:chExt cx="192700" cy="4849652"/>
          </a:xfrm>
        </p:grpSpPr>
        <p:grpSp>
          <p:nvGrpSpPr>
            <p:cNvPr id="71" name="组合 70"/>
            <p:cNvGrpSpPr/>
            <p:nvPr/>
          </p:nvGrpSpPr>
          <p:grpSpPr>
            <a:xfrm>
              <a:off x="6419866" y="-27384"/>
              <a:ext cx="192700" cy="4719807"/>
              <a:chOff x="4283969" y="260649"/>
              <a:chExt cx="206381" cy="5054902"/>
            </a:xfrm>
          </p:grpSpPr>
          <p:sp>
            <p:nvSpPr>
              <p:cNvPr id="73" name="圆角矩形 1"/>
              <p:cNvSpPr/>
              <p:nvPr/>
            </p:nvSpPr>
            <p:spPr>
              <a:xfrm rot="5400000">
                <a:off x="4048606" y="1548730"/>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74" name="圆角矩形 1"/>
              <p:cNvSpPr/>
              <p:nvPr/>
            </p:nvSpPr>
            <p:spPr>
              <a:xfrm rot="5400000">
                <a:off x="4055523" y="221612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75" name="圆角矩形 1"/>
              <p:cNvSpPr/>
              <p:nvPr/>
            </p:nvSpPr>
            <p:spPr>
              <a:xfrm rot="5400000">
                <a:off x="4048605" y="2883520"/>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76" name="圆角矩形 1"/>
              <p:cNvSpPr/>
              <p:nvPr/>
            </p:nvSpPr>
            <p:spPr>
              <a:xfrm rot="5400000">
                <a:off x="4048604" y="355091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77" name="圆角矩形 1"/>
              <p:cNvSpPr/>
              <p:nvPr/>
            </p:nvSpPr>
            <p:spPr>
              <a:xfrm rot="5400000">
                <a:off x="4048604" y="4218309"/>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78" name="圆角矩形 77"/>
              <p:cNvSpPr/>
              <p:nvPr/>
            </p:nvSpPr>
            <p:spPr>
              <a:xfrm>
                <a:off x="4366686" y="260649"/>
                <a:ext cx="47866" cy="1055514"/>
              </a:xfrm>
              <a:prstGeom prst="roundRect">
                <a:avLst/>
              </a:pr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79" name="圆角矩形 1"/>
              <p:cNvSpPr/>
              <p:nvPr/>
            </p:nvSpPr>
            <p:spPr>
              <a:xfrm rot="5400000">
                <a:off x="4048604" y="488072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grpSp>
        <p:sp>
          <p:nvSpPr>
            <p:cNvPr id="72" name="椭圆 71"/>
            <p:cNvSpPr/>
            <p:nvPr/>
          </p:nvSpPr>
          <p:spPr>
            <a:xfrm>
              <a:off x="6473654" y="4645532"/>
              <a:ext cx="115466" cy="176736"/>
            </a:xfrm>
            <a:prstGeom prst="ellipse">
              <a:avLst/>
            </a:prstGeom>
            <a:gradFill flip="none" rotWithShape="1">
              <a:gsLst>
                <a:gs pos="0">
                  <a:sysClr val="window" lastClr="FFFFFF">
                    <a:lumMod val="65000"/>
                  </a:sysClr>
                </a:gs>
                <a:gs pos="40000">
                  <a:sysClr val="windowText" lastClr="000000">
                    <a:lumMod val="85000"/>
                    <a:lumOff val="15000"/>
                  </a:sysClr>
                </a:gs>
              </a:gsLst>
              <a:path path="circle">
                <a:fillToRect l="50000" t="50000" r="50000" b="50000"/>
              </a:path>
              <a:tileRect/>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80" name="组合 79"/>
          <p:cNvGrpSpPr/>
          <p:nvPr/>
        </p:nvGrpSpPr>
        <p:grpSpPr>
          <a:xfrm>
            <a:off x="5040105" y="5020164"/>
            <a:ext cx="1520214" cy="1580329"/>
            <a:chOff x="1818178" y="3386849"/>
            <a:chExt cx="1288811" cy="1339899"/>
          </a:xfrm>
        </p:grpSpPr>
        <p:grpSp>
          <p:nvGrpSpPr>
            <p:cNvPr id="81" name="组合 80"/>
            <p:cNvGrpSpPr/>
            <p:nvPr/>
          </p:nvGrpSpPr>
          <p:grpSpPr>
            <a:xfrm>
              <a:off x="1818178" y="3386849"/>
              <a:ext cx="1288811" cy="1288813"/>
              <a:chOff x="3133055" y="1546405"/>
              <a:chExt cx="1559482" cy="1559485"/>
            </a:xfrm>
            <a:effectLst>
              <a:outerShdw blurRad="50800" dist="38100" dir="5400000" algn="t" rotWithShape="0">
                <a:prstClr val="black">
                  <a:alpha val="40000"/>
                </a:prstClr>
              </a:outerShdw>
            </a:effectLst>
            <a:scene3d>
              <a:camera prst="orthographicFront">
                <a:rot lat="0" lon="0" rev="0"/>
              </a:camera>
              <a:lightRig rig="glow" dir="t">
                <a:rot lat="0" lon="0" rev="14100000"/>
              </a:lightRig>
            </a:scene3d>
          </p:grpSpPr>
          <p:sp>
            <p:nvSpPr>
              <p:cNvPr id="83" name="椭圆 82"/>
              <p:cNvSpPr/>
              <p:nvPr/>
            </p:nvSpPr>
            <p:spPr bwMode="auto">
              <a:xfrm rot="1267204">
                <a:off x="3133055" y="1546405"/>
                <a:ext cx="1559482" cy="1559485"/>
              </a:xfrm>
              <a:prstGeom prst="ellipse">
                <a:avLst/>
              </a:prstGeom>
              <a:gradFill flip="none" rotWithShape="1">
                <a:gsLst>
                  <a:gs pos="0">
                    <a:srgbClr val="00B0F0"/>
                  </a:gs>
                  <a:gs pos="47000">
                    <a:srgbClr val="00B0F0"/>
                  </a:gs>
                  <a:gs pos="82000">
                    <a:srgbClr val="0070C0"/>
                  </a:gs>
                </a:gsLst>
                <a:path path="circle">
                  <a:fillToRect r="100000" b="100000"/>
                </a:path>
                <a:tileRect l="-100000" t="-100000"/>
              </a:gradFill>
              <a:ln w="6350" cap="flat" cmpd="sng" algn="ctr">
                <a:noFill/>
                <a:prstDash val="solid"/>
              </a:ln>
              <a:effectLst/>
              <a:sp3d prstMaterial="softEdge">
                <a:bevelT w="127000" prst="artDeco"/>
              </a:sp3d>
            </p:spPr>
            <p:txBody>
              <a:bodyPr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84" name="椭圆 83"/>
              <p:cNvSpPr/>
              <p:nvPr/>
            </p:nvSpPr>
            <p:spPr bwMode="auto">
              <a:xfrm rot="2140418">
                <a:off x="3352291" y="1614365"/>
                <a:ext cx="1284785" cy="1178045"/>
              </a:xfrm>
              <a:prstGeom prst="ellipse">
                <a:avLst/>
              </a:prstGeom>
              <a:gradFill flip="none" rotWithShape="1">
                <a:gsLst>
                  <a:gs pos="0">
                    <a:sysClr val="window" lastClr="FFFFFF">
                      <a:alpha val="0"/>
                    </a:sysClr>
                  </a:gs>
                  <a:gs pos="16000">
                    <a:sysClr val="window" lastClr="FFFFFF">
                      <a:alpha val="87000"/>
                    </a:sysClr>
                  </a:gs>
                  <a:gs pos="30000">
                    <a:sysClr val="window" lastClr="FFFFFF">
                      <a:alpha val="0"/>
                    </a:sysClr>
                  </a:gs>
                </a:gsLst>
                <a:lin ang="2700000" scaled="1"/>
                <a:tileRect/>
              </a:gradFill>
              <a:ln w="25400" cap="flat" cmpd="sng" algn="ctr">
                <a:noFill/>
                <a:prstDash val="solid"/>
              </a:ln>
              <a:effectLst/>
              <a:sp3d prstMaterial="softEdge">
                <a:bevelT w="127000" prst="artDeco"/>
              </a:sp3d>
            </p:spPr>
            <p:txBody>
              <a:bodyPr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85" name="椭圆 84"/>
              <p:cNvSpPr/>
              <p:nvPr/>
            </p:nvSpPr>
            <p:spPr>
              <a:xfrm>
                <a:off x="3233954" y="1715481"/>
                <a:ext cx="1357682" cy="1357683"/>
              </a:xfrm>
              <a:prstGeom prst="ellipse">
                <a:avLst/>
              </a:prstGeom>
              <a:gradFill flip="none" rotWithShape="1">
                <a:gsLst>
                  <a:gs pos="28000">
                    <a:sysClr val="window" lastClr="FFFFFF">
                      <a:alpha val="0"/>
                    </a:sysClr>
                  </a:gs>
                  <a:gs pos="64000">
                    <a:srgbClr val="B7ECFF">
                      <a:alpha val="0"/>
                    </a:srgbClr>
                  </a:gs>
                  <a:gs pos="100000">
                    <a:srgbClr val="11C1FF"/>
                  </a:gs>
                </a:gsLst>
                <a:lin ang="5400000" scaled="1"/>
                <a:tileRect/>
              </a:gradFill>
              <a:ln w="25400" cap="flat" cmpd="sng" algn="ctr">
                <a:noFill/>
                <a:prstDash val="solid"/>
              </a:ln>
              <a:effectLst/>
              <a:sp3d prstMaterial="softEdge">
                <a:bevelT w="127000" prst="artDeco"/>
              </a:sp3d>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grpSp>
        <p:sp>
          <p:nvSpPr>
            <p:cNvPr id="82" name="Oval 65"/>
            <p:cNvSpPr>
              <a:spLocks noChangeArrowheads="1"/>
            </p:cNvSpPr>
            <p:nvPr/>
          </p:nvSpPr>
          <p:spPr bwMode="auto">
            <a:xfrm>
              <a:off x="1921327" y="4625890"/>
              <a:ext cx="1061566" cy="100858"/>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defTabSz="1152144" fontAlgn="auto">
                <a:spcBef>
                  <a:spcPts val="0"/>
                </a:spcBef>
                <a:spcAft>
                  <a:spcPts val="0"/>
                </a:spcAft>
                <a:defRPr/>
              </a:pPr>
              <a:endParaRPr lang="zh-CN" altLang="en-US" kern="0">
                <a:solidFill>
                  <a:sysClr val="windowText" lastClr="000000"/>
                </a:solidFill>
                <a:ea typeface="宋体"/>
              </a:endParaRPr>
            </a:p>
          </p:txBody>
        </p:sp>
      </p:grpSp>
      <p:grpSp>
        <p:nvGrpSpPr>
          <p:cNvPr id="86" name="组合 85"/>
          <p:cNvGrpSpPr/>
          <p:nvPr/>
        </p:nvGrpSpPr>
        <p:grpSpPr>
          <a:xfrm>
            <a:off x="7783385" y="992287"/>
            <a:ext cx="2273497" cy="4420282"/>
            <a:chOff x="3347864" y="7785"/>
            <a:chExt cx="2592288" cy="5040560"/>
          </a:xfrm>
        </p:grpSpPr>
        <p:grpSp>
          <p:nvGrpSpPr>
            <p:cNvPr id="87" name="组合 86"/>
            <p:cNvGrpSpPr/>
            <p:nvPr/>
          </p:nvGrpSpPr>
          <p:grpSpPr>
            <a:xfrm>
              <a:off x="3429516" y="7785"/>
              <a:ext cx="192700" cy="4719807"/>
              <a:chOff x="4283969" y="260649"/>
              <a:chExt cx="206381" cy="5054902"/>
            </a:xfrm>
          </p:grpSpPr>
          <p:sp>
            <p:nvSpPr>
              <p:cNvPr id="105" name="圆角矩形 1"/>
              <p:cNvSpPr/>
              <p:nvPr/>
            </p:nvSpPr>
            <p:spPr>
              <a:xfrm rot="5400000">
                <a:off x="4048606" y="1548730"/>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06" name="圆角矩形 1"/>
              <p:cNvSpPr/>
              <p:nvPr/>
            </p:nvSpPr>
            <p:spPr>
              <a:xfrm rot="5400000">
                <a:off x="4055523" y="221612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07" name="圆角矩形 1"/>
              <p:cNvSpPr/>
              <p:nvPr/>
            </p:nvSpPr>
            <p:spPr>
              <a:xfrm rot="5400000">
                <a:off x="4048605" y="2883520"/>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08" name="圆角矩形 1"/>
              <p:cNvSpPr/>
              <p:nvPr/>
            </p:nvSpPr>
            <p:spPr>
              <a:xfrm rot="5400000">
                <a:off x="4048604" y="355091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09" name="圆角矩形 1"/>
              <p:cNvSpPr/>
              <p:nvPr/>
            </p:nvSpPr>
            <p:spPr>
              <a:xfrm rot="5400000">
                <a:off x="4048604" y="4218309"/>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10" name="圆角矩形 109"/>
              <p:cNvSpPr/>
              <p:nvPr/>
            </p:nvSpPr>
            <p:spPr>
              <a:xfrm>
                <a:off x="4366686" y="260649"/>
                <a:ext cx="47866" cy="1055514"/>
              </a:xfrm>
              <a:prstGeom prst="roundRect">
                <a:avLst/>
              </a:pr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11" name="圆角矩形 1"/>
              <p:cNvSpPr/>
              <p:nvPr/>
            </p:nvSpPr>
            <p:spPr>
              <a:xfrm rot="5400000">
                <a:off x="4048604" y="488072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grpSp>
        <p:sp>
          <p:nvSpPr>
            <p:cNvPr id="88" name="立方体 87"/>
            <p:cNvSpPr/>
            <p:nvPr/>
          </p:nvSpPr>
          <p:spPr>
            <a:xfrm>
              <a:off x="3347864" y="4486624"/>
              <a:ext cx="2592288" cy="561721"/>
            </a:xfrm>
            <a:prstGeom prst="cube">
              <a:avLst>
                <a:gd name="adj" fmla="val 61899"/>
              </a:avLst>
            </a:prstGeom>
            <a:solidFill>
              <a:srgbClr val="EEECE1">
                <a:lumMod val="50000"/>
              </a:srgbClr>
            </a:solidFill>
            <a:ln w="9525"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grpSp>
          <p:nvGrpSpPr>
            <p:cNvPr id="89" name="组合 88"/>
            <p:cNvGrpSpPr/>
            <p:nvPr/>
          </p:nvGrpSpPr>
          <p:grpSpPr>
            <a:xfrm>
              <a:off x="5699786" y="7785"/>
              <a:ext cx="192700" cy="4849652"/>
              <a:chOff x="6419866" y="-27384"/>
              <a:chExt cx="192700" cy="4849652"/>
            </a:xfrm>
          </p:grpSpPr>
          <p:grpSp>
            <p:nvGrpSpPr>
              <p:cNvPr id="96" name="组合 95"/>
              <p:cNvGrpSpPr/>
              <p:nvPr/>
            </p:nvGrpSpPr>
            <p:grpSpPr>
              <a:xfrm>
                <a:off x="6419866" y="-27384"/>
                <a:ext cx="192700" cy="4719807"/>
                <a:chOff x="4283969" y="260649"/>
                <a:chExt cx="206381" cy="5054902"/>
              </a:xfrm>
            </p:grpSpPr>
            <p:sp>
              <p:nvSpPr>
                <p:cNvPr id="98" name="圆角矩形 1"/>
                <p:cNvSpPr/>
                <p:nvPr/>
              </p:nvSpPr>
              <p:spPr>
                <a:xfrm rot="5400000">
                  <a:off x="4048606" y="1548730"/>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99" name="圆角矩形 1"/>
                <p:cNvSpPr/>
                <p:nvPr/>
              </p:nvSpPr>
              <p:spPr>
                <a:xfrm rot="5400000">
                  <a:off x="4055523" y="221612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00" name="圆角矩形 1"/>
                <p:cNvSpPr/>
                <p:nvPr/>
              </p:nvSpPr>
              <p:spPr>
                <a:xfrm rot="5400000">
                  <a:off x="4048605" y="2883520"/>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01" name="圆角矩形 1"/>
                <p:cNvSpPr/>
                <p:nvPr/>
              </p:nvSpPr>
              <p:spPr>
                <a:xfrm rot="5400000">
                  <a:off x="4048604" y="355091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02" name="圆角矩形 1"/>
                <p:cNvSpPr/>
                <p:nvPr/>
              </p:nvSpPr>
              <p:spPr>
                <a:xfrm rot="5400000">
                  <a:off x="4048604" y="4218309"/>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03" name="圆角矩形 102"/>
                <p:cNvSpPr/>
                <p:nvPr/>
              </p:nvSpPr>
              <p:spPr>
                <a:xfrm>
                  <a:off x="4366686" y="260649"/>
                  <a:ext cx="47866" cy="1055514"/>
                </a:xfrm>
                <a:prstGeom prst="roundRect">
                  <a:avLst/>
                </a:pr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04" name="圆角矩形 1"/>
                <p:cNvSpPr/>
                <p:nvPr/>
              </p:nvSpPr>
              <p:spPr>
                <a:xfrm rot="5400000">
                  <a:off x="4048604" y="4880725"/>
                  <a:ext cx="670191" cy="199462"/>
                </a:xfrm>
                <a:custGeom>
                  <a:avLst/>
                  <a:gdLst/>
                  <a:ahLst/>
                  <a:cxnLst/>
                  <a:rect l="l" t="t" r="r" b="b"/>
                  <a:pathLst>
                    <a:path w="1008112" h="300033">
                      <a:moveTo>
                        <a:pt x="74675" y="151350"/>
                      </a:moveTo>
                      <a:cubicBezTo>
                        <a:pt x="74675" y="201798"/>
                        <a:pt x="115572" y="242694"/>
                        <a:pt x="166020" y="242694"/>
                      </a:cubicBezTo>
                      <a:lnTo>
                        <a:pt x="558960" y="242694"/>
                      </a:lnTo>
                      <a:cubicBezTo>
                        <a:pt x="609408" y="242694"/>
                        <a:pt x="650304" y="201798"/>
                        <a:pt x="650304" y="151350"/>
                      </a:cubicBezTo>
                      <a:cubicBezTo>
                        <a:pt x="650304" y="100903"/>
                        <a:pt x="609408" y="60006"/>
                        <a:pt x="558960" y="60006"/>
                      </a:cubicBezTo>
                      <a:lnTo>
                        <a:pt x="166020" y="60006"/>
                      </a:lnTo>
                      <a:cubicBezTo>
                        <a:pt x="115572" y="60006"/>
                        <a:pt x="74675" y="100903"/>
                        <a:pt x="74675" y="151350"/>
                      </a:cubicBezTo>
                      <a:close/>
                      <a:moveTo>
                        <a:pt x="0" y="150017"/>
                      </a:moveTo>
                      <a:cubicBezTo>
                        <a:pt x="0" y="67165"/>
                        <a:pt x="67165" y="0"/>
                        <a:pt x="150017" y="0"/>
                      </a:cubicBezTo>
                      <a:lnTo>
                        <a:pt x="570063" y="0"/>
                      </a:lnTo>
                      <a:cubicBezTo>
                        <a:pt x="639957" y="0"/>
                        <a:pt x="698687" y="47798"/>
                        <a:pt x="712645" y="113187"/>
                      </a:cubicBezTo>
                      <a:lnTo>
                        <a:pt x="996112" y="113187"/>
                      </a:lnTo>
                      <a:cubicBezTo>
                        <a:pt x="1002739" y="113187"/>
                        <a:pt x="1008112" y="118560"/>
                        <a:pt x="1008112" y="125187"/>
                      </a:cubicBezTo>
                      <a:lnTo>
                        <a:pt x="1008112" y="173187"/>
                      </a:lnTo>
                      <a:cubicBezTo>
                        <a:pt x="1008112" y="179814"/>
                        <a:pt x="1002739" y="185187"/>
                        <a:pt x="996112" y="185187"/>
                      </a:cubicBezTo>
                      <a:lnTo>
                        <a:pt x="712980" y="185187"/>
                      </a:lnTo>
                      <a:cubicBezTo>
                        <a:pt x="699696" y="251409"/>
                        <a:pt x="640558" y="300033"/>
                        <a:pt x="570063" y="300033"/>
                      </a:cubicBezTo>
                      <a:lnTo>
                        <a:pt x="150017" y="300033"/>
                      </a:lnTo>
                      <a:cubicBezTo>
                        <a:pt x="67165" y="300033"/>
                        <a:pt x="0" y="232869"/>
                        <a:pt x="0" y="150017"/>
                      </a:cubicBezTo>
                      <a:close/>
                    </a:path>
                  </a:pathLst>
                </a:custGeom>
                <a:solidFill>
                  <a:sysClr val="windowText" lastClr="000000">
                    <a:lumMod val="50000"/>
                    <a:lumOff val="50000"/>
                  </a:sysClr>
                </a:solidFill>
                <a:ln w="25400" cap="flat" cmpd="sng" algn="ctr">
                  <a:solidFill>
                    <a:sysClr val="windowText" lastClr="000000">
                      <a:lumMod val="65000"/>
                      <a:lumOff val="35000"/>
                    </a:sysClr>
                  </a:solid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grpSp>
          <p:sp>
            <p:nvSpPr>
              <p:cNvPr id="97" name="椭圆 96"/>
              <p:cNvSpPr/>
              <p:nvPr/>
            </p:nvSpPr>
            <p:spPr>
              <a:xfrm>
                <a:off x="6473654" y="4645532"/>
                <a:ext cx="115466" cy="176736"/>
              </a:xfrm>
              <a:prstGeom prst="ellipse">
                <a:avLst/>
              </a:prstGeom>
              <a:gradFill flip="none" rotWithShape="1">
                <a:gsLst>
                  <a:gs pos="0">
                    <a:sysClr val="window" lastClr="FFFFFF">
                      <a:lumMod val="65000"/>
                    </a:sysClr>
                  </a:gs>
                  <a:gs pos="40000">
                    <a:sysClr val="windowText" lastClr="000000">
                      <a:lumMod val="85000"/>
                      <a:lumOff val="15000"/>
                    </a:sysClr>
                  </a:gs>
                </a:gsLst>
                <a:path path="circle">
                  <a:fillToRect l="50000" t="50000" r="50000" b="50000"/>
                </a:path>
                <a:tileRect/>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90" name="组合 89"/>
            <p:cNvGrpSpPr/>
            <p:nvPr/>
          </p:nvGrpSpPr>
          <p:grpSpPr>
            <a:xfrm>
              <a:off x="4046494" y="3387694"/>
              <a:ext cx="1288811" cy="1339899"/>
              <a:chOff x="1818178" y="3386849"/>
              <a:chExt cx="1288811" cy="1339899"/>
            </a:xfrm>
          </p:grpSpPr>
          <p:grpSp>
            <p:nvGrpSpPr>
              <p:cNvPr id="91" name="组合 90"/>
              <p:cNvGrpSpPr/>
              <p:nvPr/>
            </p:nvGrpSpPr>
            <p:grpSpPr>
              <a:xfrm>
                <a:off x="1818178" y="3386849"/>
                <a:ext cx="1288811" cy="1288813"/>
                <a:chOff x="3133055" y="1546405"/>
                <a:chExt cx="1559482" cy="1559485"/>
              </a:xfrm>
              <a:effectLst>
                <a:outerShdw blurRad="50800" dist="38100" dir="5400000" algn="t" rotWithShape="0">
                  <a:prstClr val="black">
                    <a:alpha val="40000"/>
                  </a:prstClr>
                </a:outerShdw>
              </a:effectLst>
              <a:scene3d>
                <a:camera prst="orthographicFront">
                  <a:rot lat="0" lon="0" rev="0"/>
                </a:camera>
                <a:lightRig rig="glow" dir="t">
                  <a:rot lat="0" lon="0" rev="14100000"/>
                </a:lightRig>
              </a:scene3d>
            </p:grpSpPr>
            <p:sp>
              <p:nvSpPr>
                <p:cNvPr id="93" name="椭圆 92"/>
                <p:cNvSpPr/>
                <p:nvPr/>
              </p:nvSpPr>
              <p:spPr bwMode="auto">
                <a:xfrm rot="1267204">
                  <a:off x="3133055" y="1546405"/>
                  <a:ext cx="1559482" cy="1559485"/>
                </a:xfrm>
                <a:prstGeom prst="ellipse">
                  <a:avLst/>
                </a:prstGeom>
                <a:gradFill flip="none" rotWithShape="1">
                  <a:gsLst>
                    <a:gs pos="0">
                      <a:srgbClr val="00B0F0"/>
                    </a:gs>
                    <a:gs pos="47000">
                      <a:srgbClr val="00B0F0"/>
                    </a:gs>
                    <a:gs pos="82000">
                      <a:srgbClr val="0070C0"/>
                    </a:gs>
                  </a:gsLst>
                  <a:path path="circle">
                    <a:fillToRect r="100000" b="100000"/>
                  </a:path>
                  <a:tileRect l="-100000" t="-100000"/>
                </a:gradFill>
                <a:ln w="6350" cap="flat" cmpd="sng" algn="ctr">
                  <a:noFill/>
                  <a:prstDash val="solid"/>
                </a:ln>
                <a:effectLst/>
                <a:sp3d prstMaterial="softEdge">
                  <a:bevelT w="127000" prst="artDeco"/>
                </a:sp3d>
              </p:spPr>
              <p:txBody>
                <a:bodyPr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94" name="椭圆 93"/>
                <p:cNvSpPr/>
                <p:nvPr/>
              </p:nvSpPr>
              <p:spPr bwMode="auto">
                <a:xfrm rot="2140418">
                  <a:off x="3352291" y="1614365"/>
                  <a:ext cx="1284785" cy="1178045"/>
                </a:xfrm>
                <a:prstGeom prst="ellipse">
                  <a:avLst/>
                </a:prstGeom>
                <a:gradFill flip="none" rotWithShape="1">
                  <a:gsLst>
                    <a:gs pos="0">
                      <a:sysClr val="window" lastClr="FFFFFF">
                        <a:alpha val="0"/>
                      </a:sysClr>
                    </a:gs>
                    <a:gs pos="16000">
                      <a:sysClr val="window" lastClr="FFFFFF">
                        <a:alpha val="87000"/>
                      </a:sysClr>
                    </a:gs>
                    <a:gs pos="30000">
                      <a:sysClr val="window" lastClr="FFFFFF">
                        <a:alpha val="0"/>
                      </a:sysClr>
                    </a:gs>
                  </a:gsLst>
                  <a:lin ang="2700000" scaled="1"/>
                  <a:tileRect/>
                </a:gradFill>
                <a:ln w="25400" cap="flat" cmpd="sng" algn="ctr">
                  <a:noFill/>
                  <a:prstDash val="solid"/>
                </a:ln>
                <a:effectLst/>
                <a:sp3d prstMaterial="softEdge">
                  <a:bevelT w="127000" prst="artDeco"/>
                </a:sp3d>
              </p:spPr>
              <p:txBody>
                <a:bodyPr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95" name="椭圆 94"/>
                <p:cNvSpPr/>
                <p:nvPr/>
              </p:nvSpPr>
              <p:spPr>
                <a:xfrm>
                  <a:off x="3233954" y="1715481"/>
                  <a:ext cx="1357682" cy="1357683"/>
                </a:xfrm>
                <a:prstGeom prst="ellipse">
                  <a:avLst/>
                </a:prstGeom>
                <a:gradFill flip="none" rotWithShape="1">
                  <a:gsLst>
                    <a:gs pos="28000">
                      <a:sysClr val="window" lastClr="FFFFFF">
                        <a:alpha val="0"/>
                      </a:sysClr>
                    </a:gs>
                    <a:gs pos="64000">
                      <a:srgbClr val="B7ECFF">
                        <a:alpha val="0"/>
                      </a:srgbClr>
                    </a:gs>
                    <a:gs pos="100000">
                      <a:srgbClr val="11C1FF"/>
                    </a:gs>
                  </a:gsLst>
                  <a:lin ang="5400000" scaled="1"/>
                  <a:tileRect/>
                </a:gradFill>
                <a:ln w="25400" cap="flat" cmpd="sng" algn="ctr">
                  <a:noFill/>
                  <a:prstDash val="solid"/>
                </a:ln>
                <a:effectLst/>
                <a:sp3d prstMaterial="softEdge">
                  <a:bevelT w="127000" prst="artDeco"/>
                </a:sp3d>
              </p:spPr>
              <p:txBody>
                <a:bodyPr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grpSp>
          <p:sp>
            <p:nvSpPr>
              <p:cNvPr id="92" name="Oval 65"/>
              <p:cNvSpPr>
                <a:spLocks noChangeArrowheads="1"/>
              </p:cNvSpPr>
              <p:nvPr/>
            </p:nvSpPr>
            <p:spPr bwMode="auto">
              <a:xfrm>
                <a:off x="1921327" y="4625890"/>
                <a:ext cx="1061566" cy="100858"/>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defTabSz="1152144" fontAlgn="auto">
                  <a:spcBef>
                    <a:spcPts val="0"/>
                  </a:spcBef>
                  <a:spcAft>
                    <a:spcPts val="0"/>
                  </a:spcAft>
                  <a:defRPr/>
                </a:pPr>
                <a:endParaRPr lang="zh-CN" altLang="en-US" kern="0">
                  <a:solidFill>
                    <a:sysClr val="windowText" lastClr="000000"/>
                  </a:solidFill>
                  <a:ea typeface="宋体"/>
                </a:endParaRPr>
              </a:p>
            </p:txBody>
          </p:sp>
        </p:grpSp>
      </p:grpSp>
      <p:sp>
        <p:nvSpPr>
          <p:cNvPr id="112" name="TextBox 111"/>
          <p:cNvSpPr txBox="1"/>
          <p:nvPr/>
        </p:nvSpPr>
        <p:spPr>
          <a:xfrm flipH="1">
            <a:off x="5369522" y="5558075"/>
            <a:ext cx="889029"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113" name="TextBox 112"/>
          <p:cNvSpPr txBox="1"/>
          <p:nvPr/>
        </p:nvSpPr>
        <p:spPr>
          <a:xfrm flipH="1">
            <a:off x="8522771" y="4300389"/>
            <a:ext cx="889029"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114" name="TextBox 113"/>
          <p:cNvSpPr txBox="1"/>
          <p:nvPr/>
        </p:nvSpPr>
        <p:spPr>
          <a:xfrm>
            <a:off x="1582993" y="6206814"/>
            <a:ext cx="2653934" cy="929254"/>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15" name="TextBox 114"/>
          <p:cNvSpPr txBox="1"/>
          <p:nvPr/>
        </p:nvSpPr>
        <p:spPr>
          <a:xfrm>
            <a:off x="2670391" y="5771209"/>
            <a:ext cx="1431081" cy="331783"/>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400" b="1" kern="0" dirty="0">
                <a:solidFill>
                  <a:srgbClr val="0070C0"/>
                </a:solidFill>
                <a:latin typeface="微软雅黑" pitchFamily="34" charset="-122"/>
                <a:ea typeface="微软雅黑" pitchFamily="34" charset="-122"/>
              </a:rPr>
              <a:t>您的标题</a:t>
            </a:r>
          </a:p>
        </p:txBody>
      </p:sp>
      <p:sp>
        <p:nvSpPr>
          <p:cNvPr id="116" name="TextBox 115"/>
          <p:cNvSpPr txBox="1"/>
          <p:nvPr/>
        </p:nvSpPr>
        <p:spPr>
          <a:xfrm>
            <a:off x="7507683" y="6271447"/>
            <a:ext cx="2653934" cy="929254"/>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17" name="TextBox 116"/>
          <p:cNvSpPr txBox="1"/>
          <p:nvPr/>
        </p:nvSpPr>
        <p:spPr>
          <a:xfrm>
            <a:off x="8595081" y="5835842"/>
            <a:ext cx="1431081" cy="331783"/>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400" b="1" kern="0" dirty="0">
                <a:solidFill>
                  <a:srgbClr val="0070C0"/>
                </a:solidFill>
                <a:latin typeface="微软雅黑" pitchFamily="34" charset="-122"/>
                <a:ea typeface="微软雅黑" pitchFamily="34" charset="-122"/>
              </a:rPr>
              <a:t>您的标题</a:t>
            </a:r>
          </a:p>
        </p:txBody>
      </p:sp>
    </p:spTree>
    <p:extLst>
      <p:ext uri="{BB962C8B-B14F-4D97-AF65-F5344CB8AC3E}">
        <p14:creationId xmlns:p14="http://schemas.microsoft.com/office/powerpoint/2010/main" val="2128642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4401" y="1440061"/>
            <a:ext cx="7702206" cy="6420712"/>
          </a:xfrm>
          <a:prstGeom prst="rect">
            <a:avLst/>
          </a:prstGeom>
        </p:spPr>
      </p:pic>
      <p:sp>
        <p:nvSpPr>
          <p:cNvPr id="8" name="TextBox 7"/>
          <p:cNvSpPr txBox="1"/>
          <p:nvPr/>
        </p:nvSpPr>
        <p:spPr>
          <a:xfrm flipH="1">
            <a:off x="3332567" y="4023181"/>
            <a:ext cx="2903523" cy="41180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2400" dirty="0">
                <a:solidFill>
                  <a:srgbClr val="F79646">
                    <a:lumMod val="50000"/>
                  </a:srgbClr>
                </a:solidFill>
                <a:latin typeface="Arial Rounded MT Bold" pitchFamily="34" charset="0"/>
                <a:cs typeface="Times New Roman" pitchFamily="18" charset="0"/>
              </a:rPr>
              <a:t>Your</a:t>
            </a:r>
            <a:r>
              <a:rPr lang="en-US" altLang="zh-CN" sz="1800" dirty="0">
                <a:solidFill>
                  <a:srgbClr val="F79646">
                    <a:lumMod val="50000"/>
                  </a:srgbClr>
                </a:solidFill>
                <a:latin typeface="Arial Rounded MT Bold" pitchFamily="34" charset="0"/>
                <a:cs typeface="Times New Roman" pitchFamily="18" charset="0"/>
              </a:rPr>
              <a:t>  </a:t>
            </a:r>
            <a:r>
              <a:rPr lang="en-US" altLang="zh-CN" sz="2400" dirty="0">
                <a:solidFill>
                  <a:srgbClr val="F79646">
                    <a:lumMod val="50000"/>
                  </a:srgbClr>
                </a:solidFill>
                <a:latin typeface="Arial Rounded MT Bold" pitchFamily="34" charset="0"/>
                <a:cs typeface="Times New Roman" pitchFamily="18" charset="0"/>
              </a:rPr>
              <a:t>text</a:t>
            </a:r>
            <a:endParaRPr lang="zh-CN" altLang="en-US" sz="2400" dirty="0">
              <a:solidFill>
                <a:srgbClr val="F79646">
                  <a:lumMod val="50000"/>
                </a:srgbClr>
              </a:solidFill>
              <a:latin typeface="Arial Rounded MT Bold" pitchFamily="34" charset="0"/>
              <a:cs typeface="Times New Roman" pitchFamily="18" charset="0"/>
            </a:endParaRPr>
          </a:p>
        </p:txBody>
      </p:sp>
      <p:sp>
        <p:nvSpPr>
          <p:cNvPr id="9" name="TextBox 8"/>
          <p:cNvSpPr txBox="1"/>
          <p:nvPr/>
        </p:nvSpPr>
        <p:spPr>
          <a:xfrm flipH="1">
            <a:off x="3363479" y="4643340"/>
            <a:ext cx="3045630" cy="1224335"/>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2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Click here to add your text. Click here to add your text. </a:t>
            </a:r>
          </a:p>
        </p:txBody>
      </p:sp>
      <p:sp>
        <p:nvSpPr>
          <p:cNvPr id="10" name="TextBox 9"/>
          <p:cNvSpPr txBox="1"/>
          <p:nvPr/>
        </p:nvSpPr>
        <p:spPr>
          <a:xfrm flipH="1">
            <a:off x="6769149" y="2448173"/>
            <a:ext cx="1920891" cy="33793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1800" dirty="0">
                <a:solidFill>
                  <a:srgbClr val="F79646">
                    <a:lumMod val="50000"/>
                  </a:srgbClr>
                </a:solidFill>
                <a:latin typeface="Arial Rounded MT Bold" pitchFamily="34" charset="0"/>
                <a:cs typeface="Times New Roman" pitchFamily="18" charset="0"/>
              </a:rPr>
              <a:t>Your</a:t>
            </a:r>
            <a:r>
              <a:rPr lang="en-US" altLang="zh-CN" sz="1400" dirty="0">
                <a:solidFill>
                  <a:srgbClr val="F79646">
                    <a:lumMod val="50000"/>
                  </a:srgbClr>
                </a:solidFill>
                <a:latin typeface="Arial Rounded MT Bold" pitchFamily="34" charset="0"/>
                <a:cs typeface="Times New Roman" pitchFamily="18" charset="0"/>
              </a:rPr>
              <a:t>  </a:t>
            </a:r>
            <a:r>
              <a:rPr lang="en-US" altLang="zh-CN" sz="1800" dirty="0">
                <a:solidFill>
                  <a:srgbClr val="F79646">
                    <a:lumMod val="50000"/>
                  </a:srgbClr>
                </a:solidFill>
                <a:latin typeface="Arial Rounded MT Bold" pitchFamily="34" charset="0"/>
                <a:cs typeface="Times New Roman" pitchFamily="18" charset="0"/>
              </a:rPr>
              <a:t>text</a:t>
            </a:r>
            <a:endParaRPr lang="zh-CN" altLang="en-US" sz="1800" dirty="0">
              <a:solidFill>
                <a:srgbClr val="F79646">
                  <a:lumMod val="50000"/>
                </a:srgbClr>
              </a:solidFill>
              <a:latin typeface="Arial Rounded MT Bold" pitchFamily="34" charset="0"/>
              <a:cs typeface="Times New Roman" pitchFamily="18" charset="0"/>
            </a:endParaRPr>
          </a:p>
        </p:txBody>
      </p:sp>
      <p:sp>
        <p:nvSpPr>
          <p:cNvPr id="11" name="TextBox 10"/>
          <p:cNvSpPr txBox="1"/>
          <p:nvPr/>
        </p:nvSpPr>
        <p:spPr>
          <a:xfrm flipH="1">
            <a:off x="6800058" y="2918071"/>
            <a:ext cx="1889982" cy="85500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2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p>
        </p:txBody>
      </p:sp>
    </p:spTree>
    <p:extLst>
      <p:ext uri="{BB962C8B-B14F-4D97-AF65-F5344CB8AC3E}">
        <p14:creationId xmlns:p14="http://schemas.microsoft.com/office/powerpoint/2010/main" val="2581568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23076</TotalTime>
  <Words>604</Words>
  <Application>Microsoft Office PowerPoint</Application>
  <PresentationFormat>自定义</PresentationFormat>
  <Paragraphs>41</Paragraphs>
  <Slides>5</Slides>
  <Notes>0</Notes>
  <HiddenSlides>0</HiddenSlides>
  <MMClips>0</MMClips>
  <ScaleCrop>false</ScaleCrop>
  <HeadingPairs>
    <vt:vector size="4" baseType="variant">
      <vt:variant>
        <vt:lpstr>主题</vt:lpstr>
      </vt:variant>
      <vt:variant>
        <vt:i4>2</vt:i4>
      </vt:variant>
      <vt:variant>
        <vt:lpstr>幻灯片标题</vt:lpstr>
      </vt:variant>
      <vt:variant>
        <vt:i4>5</vt:i4>
      </vt:variant>
    </vt:vector>
  </HeadingPairs>
  <TitlesOfParts>
    <vt:vector size="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2019-08-30T12:59:33Z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