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564" y="-34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Ellipse 98"/>
          <p:cNvSpPr/>
          <p:nvPr/>
        </p:nvSpPr>
        <p:spPr bwMode="auto">
          <a:xfrm>
            <a:off x="2325075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0" name="Ellipse 98"/>
          <p:cNvSpPr/>
          <p:nvPr/>
        </p:nvSpPr>
        <p:spPr bwMode="auto">
          <a:xfrm>
            <a:off x="3667316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Ellipse 98"/>
          <p:cNvSpPr/>
          <p:nvPr/>
        </p:nvSpPr>
        <p:spPr bwMode="auto">
          <a:xfrm>
            <a:off x="4819523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Ellipse 98"/>
          <p:cNvSpPr/>
          <p:nvPr/>
        </p:nvSpPr>
        <p:spPr bwMode="auto">
          <a:xfrm>
            <a:off x="5969730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Ellipse 98"/>
          <p:cNvSpPr/>
          <p:nvPr/>
        </p:nvSpPr>
        <p:spPr bwMode="auto">
          <a:xfrm>
            <a:off x="7221956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Ellipse 98"/>
          <p:cNvSpPr/>
          <p:nvPr/>
        </p:nvSpPr>
        <p:spPr bwMode="auto">
          <a:xfrm>
            <a:off x="8468180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Ellipse 98"/>
          <p:cNvSpPr/>
          <p:nvPr/>
        </p:nvSpPr>
        <p:spPr bwMode="auto">
          <a:xfrm>
            <a:off x="1074849" y="5028292"/>
            <a:ext cx="1920346" cy="590758"/>
          </a:xfrm>
          <a:prstGeom prst="ellipse">
            <a:avLst/>
          </a:prstGeom>
          <a:gradFill flip="none" rotWithShape="1">
            <a:gsLst>
              <a:gs pos="100000">
                <a:srgbClr val="FFFFFF">
                  <a:alpha val="0"/>
                </a:srgbClr>
              </a:gs>
              <a:gs pos="0">
                <a:srgbClr val="E6E6E6">
                  <a:lumMod val="10000"/>
                  <a:alpha val="42000"/>
                </a:srgb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cxnSp>
        <p:nvCxnSpPr>
          <p:cNvPr id="46" name="Straight Connector 36"/>
          <p:cNvCxnSpPr>
            <a:cxnSpLocks noChangeShapeType="1"/>
          </p:cNvCxnSpPr>
          <p:nvPr/>
        </p:nvCxnSpPr>
        <p:spPr bwMode="auto">
          <a:xfrm rot="5400000" flipH="1" flipV="1">
            <a:off x="3026224" y="5474307"/>
            <a:ext cx="516045" cy="2001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37"/>
          <p:cNvCxnSpPr>
            <a:cxnSpLocks noChangeShapeType="1"/>
          </p:cNvCxnSpPr>
          <p:nvPr/>
        </p:nvCxnSpPr>
        <p:spPr bwMode="auto">
          <a:xfrm rot="5400000" flipH="1" flipV="1">
            <a:off x="5520674" y="5474307"/>
            <a:ext cx="516045" cy="2000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38"/>
          <p:cNvCxnSpPr>
            <a:cxnSpLocks noChangeShapeType="1"/>
          </p:cNvCxnSpPr>
          <p:nvPr/>
        </p:nvCxnSpPr>
        <p:spPr bwMode="auto">
          <a:xfrm rot="5400000" flipH="1" flipV="1">
            <a:off x="7923106" y="5474307"/>
            <a:ext cx="516045" cy="2001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33"/>
          <p:cNvCxnSpPr>
            <a:cxnSpLocks noChangeShapeType="1"/>
          </p:cNvCxnSpPr>
          <p:nvPr/>
        </p:nvCxnSpPr>
        <p:spPr bwMode="auto">
          <a:xfrm rot="5400000" flipH="1" flipV="1">
            <a:off x="4369467" y="3613143"/>
            <a:ext cx="518045" cy="2001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Straight Connector 34"/>
          <p:cNvCxnSpPr>
            <a:cxnSpLocks noChangeShapeType="1"/>
          </p:cNvCxnSpPr>
          <p:nvPr/>
        </p:nvCxnSpPr>
        <p:spPr bwMode="auto">
          <a:xfrm rot="5400000" flipH="1" flipV="1">
            <a:off x="6671882" y="3613143"/>
            <a:ext cx="518045" cy="2000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Connector 35"/>
          <p:cNvCxnSpPr>
            <a:cxnSpLocks noChangeShapeType="1"/>
          </p:cNvCxnSpPr>
          <p:nvPr/>
        </p:nvCxnSpPr>
        <p:spPr bwMode="auto">
          <a:xfrm rot="5400000" flipH="1" flipV="1">
            <a:off x="9074314" y="3613143"/>
            <a:ext cx="518045" cy="2001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Connector 32"/>
          <p:cNvCxnSpPr>
            <a:cxnSpLocks noChangeShapeType="1"/>
          </p:cNvCxnSpPr>
          <p:nvPr/>
        </p:nvCxnSpPr>
        <p:spPr bwMode="auto">
          <a:xfrm rot="5400000" flipH="1" flipV="1">
            <a:off x="1776001" y="3612142"/>
            <a:ext cx="518045" cy="4001"/>
          </a:xfrm>
          <a:prstGeom prst="line">
            <a:avLst/>
          </a:prstGeom>
          <a:noFill/>
          <a:ln w="25400">
            <a:solidFill>
              <a:srgbClr val="58A419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Oval 3"/>
          <p:cNvSpPr>
            <a:spLocks noChangeArrowheads="1"/>
          </p:cNvSpPr>
          <p:nvPr/>
        </p:nvSpPr>
        <p:spPr bwMode="auto">
          <a:xfrm>
            <a:off x="1266884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9CC250"/>
              </a:gs>
              <a:gs pos="100000">
                <a:srgbClr val="58A419"/>
              </a:gs>
            </a:gsLst>
            <a:lin ang="5400000"/>
          </a:gradFill>
          <a:ln w="9525">
            <a:solidFill>
              <a:srgbClr val="58A419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4" name="Oval 2"/>
          <p:cNvSpPr>
            <a:spLocks noChangeArrowheads="1"/>
          </p:cNvSpPr>
          <p:nvPr/>
        </p:nvSpPr>
        <p:spPr bwMode="auto">
          <a:xfrm>
            <a:off x="2515108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/>
          </a:gradFill>
          <a:ln w="9525">
            <a:solidFill>
              <a:srgbClr val="A6A6A6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5" name="Oval 4"/>
          <p:cNvSpPr>
            <a:spLocks noChangeArrowheads="1"/>
          </p:cNvSpPr>
          <p:nvPr/>
        </p:nvSpPr>
        <p:spPr bwMode="auto">
          <a:xfrm>
            <a:off x="3763333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9CC250"/>
              </a:gs>
              <a:gs pos="100000">
                <a:srgbClr val="58A419"/>
              </a:gs>
            </a:gsLst>
            <a:lin ang="5400000"/>
          </a:gradFill>
          <a:ln w="9525">
            <a:solidFill>
              <a:srgbClr val="58A419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6" name="Oval 5"/>
          <p:cNvSpPr>
            <a:spLocks noChangeArrowheads="1"/>
          </p:cNvSpPr>
          <p:nvPr/>
        </p:nvSpPr>
        <p:spPr bwMode="auto">
          <a:xfrm>
            <a:off x="5011558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/>
          </a:gradFill>
          <a:ln w="9525">
            <a:solidFill>
              <a:srgbClr val="A6A6A6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7" name="Oval 6"/>
          <p:cNvSpPr>
            <a:spLocks noChangeArrowheads="1"/>
          </p:cNvSpPr>
          <p:nvPr/>
        </p:nvSpPr>
        <p:spPr bwMode="auto">
          <a:xfrm>
            <a:off x="6163765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9CC250"/>
              </a:gs>
              <a:gs pos="100000">
                <a:srgbClr val="58A419"/>
              </a:gs>
            </a:gsLst>
            <a:lin ang="5400000"/>
          </a:gradFill>
          <a:ln w="9525">
            <a:solidFill>
              <a:srgbClr val="58A419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8" name="Oval 7"/>
          <p:cNvSpPr>
            <a:spLocks noChangeArrowheads="1"/>
          </p:cNvSpPr>
          <p:nvPr/>
        </p:nvSpPr>
        <p:spPr bwMode="auto">
          <a:xfrm>
            <a:off x="7411990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F2F2F2"/>
              </a:gs>
              <a:gs pos="100000">
                <a:srgbClr val="D9D9D9"/>
              </a:gs>
            </a:gsLst>
            <a:lin ang="5400000"/>
          </a:gradFill>
          <a:ln w="9525">
            <a:solidFill>
              <a:srgbClr val="A6A6A6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9" name="Oval 8"/>
          <p:cNvSpPr>
            <a:spLocks noChangeArrowheads="1"/>
          </p:cNvSpPr>
          <p:nvPr/>
        </p:nvSpPr>
        <p:spPr bwMode="auto">
          <a:xfrm>
            <a:off x="8660215" y="3681148"/>
            <a:ext cx="1632294" cy="1632143"/>
          </a:xfrm>
          <a:prstGeom prst="ellipse">
            <a:avLst/>
          </a:prstGeom>
          <a:gradFill rotWithShape="1">
            <a:gsLst>
              <a:gs pos="0">
                <a:srgbClr val="9CC250"/>
              </a:gs>
              <a:gs pos="100000">
                <a:srgbClr val="58A419"/>
              </a:gs>
            </a:gsLst>
            <a:lin ang="5400000"/>
          </a:gradFill>
          <a:ln w="9525">
            <a:solidFill>
              <a:srgbClr val="58A419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1698961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ysClr val="window" lastClr="FFFFFF"/>
                </a:solidFill>
                <a:latin typeface="微软雅黑"/>
                <a:ea typeface="微软雅黑"/>
              </a:rPr>
              <a:t>1</a:t>
            </a:r>
          </a:p>
        </p:txBody>
      </p:sp>
      <p:sp>
        <p:nvSpPr>
          <p:cNvPr id="61" name="TextBox 10"/>
          <p:cNvSpPr txBox="1">
            <a:spLocks noChangeArrowheads="1"/>
          </p:cNvSpPr>
          <p:nvPr/>
        </p:nvSpPr>
        <p:spPr bwMode="auto">
          <a:xfrm>
            <a:off x="2995195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rgbClr val="58A419"/>
                </a:solidFill>
                <a:latin typeface="微软雅黑"/>
                <a:ea typeface="微软雅黑"/>
              </a:rPr>
              <a:t>2</a:t>
            </a:r>
          </a:p>
        </p:txBody>
      </p:sp>
      <p:sp>
        <p:nvSpPr>
          <p:cNvPr id="62" name="TextBox 11"/>
          <p:cNvSpPr txBox="1">
            <a:spLocks noChangeArrowheads="1"/>
          </p:cNvSpPr>
          <p:nvPr/>
        </p:nvSpPr>
        <p:spPr bwMode="auto">
          <a:xfrm>
            <a:off x="4243420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ysClr val="window" lastClr="FFFFFF"/>
                </a:solidFill>
                <a:latin typeface="微软雅黑"/>
                <a:ea typeface="微软雅黑"/>
              </a:rPr>
              <a:t>3</a:t>
            </a:r>
          </a:p>
        </p:txBody>
      </p:sp>
      <p:sp>
        <p:nvSpPr>
          <p:cNvPr id="63" name="TextBox 12"/>
          <p:cNvSpPr txBox="1">
            <a:spLocks noChangeArrowheads="1"/>
          </p:cNvSpPr>
          <p:nvPr/>
        </p:nvSpPr>
        <p:spPr bwMode="auto">
          <a:xfrm>
            <a:off x="5395627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rgbClr val="58A419"/>
                </a:solidFill>
                <a:latin typeface="微软雅黑"/>
                <a:ea typeface="微软雅黑"/>
              </a:rPr>
              <a:t>4</a:t>
            </a:r>
          </a:p>
        </p:txBody>
      </p:sp>
      <p:sp>
        <p:nvSpPr>
          <p:cNvPr id="64" name="TextBox 13"/>
          <p:cNvSpPr txBox="1">
            <a:spLocks noChangeArrowheads="1"/>
          </p:cNvSpPr>
          <p:nvPr/>
        </p:nvSpPr>
        <p:spPr bwMode="auto">
          <a:xfrm>
            <a:off x="6643852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ysClr val="window" lastClr="FFFFFF"/>
                </a:solidFill>
                <a:latin typeface="微软雅黑"/>
                <a:ea typeface="微软雅黑"/>
              </a:rPr>
              <a:t>5</a:t>
            </a:r>
          </a:p>
        </p:txBody>
      </p:sp>
      <p:sp>
        <p:nvSpPr>
          <p:cNvPr id="65" name="TextBox 14"/>
          <p:cNvSpPr txBox="1">
            <a:spLocks noChangeArrowheads="1"/>
          </p:cNvSpPr>
          <p:nvPr/>
        </p:nvSpPr>
        <p:spPr bwMode="auto">
          <a:xfrm>
            <a:off x="7892076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rgbClr val="58A419"/>
                </a:solidFill>
                <a:latin typeface="微软雅黑"/>
                <a:ea typeface="微软雅黑"/>
              </a:rPr>
              <a:t>6</a:t>
            </a:r>
          </a:p>
        </p:txBody>
      </p:sp>
      <p:sp>
        <p:nvSpPr>
          <p:cNvPr id="66" name="TextBox 15"/>
          <p:cNvSpPr txBox="1">
            <a:spLocks noChangeArrowheads="1"/>
          </p:cNvSpPr>
          <p:nvPr/>
        </p:nvSpPr>
        <p:spPr bwMode="auto">
          <a:xfrm>
            <a:off x="9140301" y="3973488"/>
            <a:ext cx="768138" cy="89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b-NO" altLang="zh-CN" sz="5000" kern="0">
                <a:solidFill>
                  <a:sysClr val="window" lastClr="FFFFFF"/>
                </a:solidFill>
                <a:latin typeface="微软雅黑"/>
                <a:ea typeface="微软雅黑"/>
              </a:rPr>
              <a:t>7</a:t>
            </a:r>
          </a:p>
        </p:txBody>
      </p:sp>
      <p:sp>
        <p:nvSpPr>
          <p:cNvPr id="67" name="TextBox 24"/>
          <p:cNvSpPr txBox="1">
            <a:spLocks noChangeArrowheads="1"/>
          </p:cNvSpPr>
          <p:nvPr/>
        </p:nvSpPr>
        <p:spPr bwMode="auto">
          <a:xfrm>
            <a:off x="1266884" y="2337030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68" name="TextBox 25"/>
          <p:cNvSpPr txBox="1">
            <a:spLocks noChangeArrowheads="1"/>
          </p:cNvSpPr>
          <p:nvPr/>
        </p:nvSpPr>
        <p:spPr bwMode="auto">
          <a:xfrm>
            <a:off x="2467100" y="5792862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69" name="TextBox 26"/>
          <p:cNvSpPr txBox="1">
            <a:spLocks noChangeArrowheads="1"/>
          </p:cNvSpPr>
          <p:nvPr/>
        </p:nvSpPr>
        <p:spPr bwMode="auto">
          <a:xfrm>
            <a:off x="5011558" y="5792862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70" name="TextBox 27"/>
          <p:cNvSpPr txBox="1">
            <a:spLocks noChangeArrowheads="1"/>
          </p:cNvSpPr>
          <p:nvPr/>
        </p:nvSpPr>
        <p:spPr bwMode="auto">
          <a:xfrm>
            <a:off x="7411990" y="5792862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71" name="TextBox 28"/>
          <p:cNvSpPr txBox="1">
            <a:spLocks noChangeArrowheads="1"/>
          </p:cNvSpPr>
          <p:nvPr/>
        </p:nvSpPr>
        <p:spPr bwMode="auto">
          <a:xfrm>
            <a:off x="3763333" y="2337030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72" name="TextBox 29"/>
          <p:cNvSpPr txBox="1">
            <a:spLocks noChangeArrowheads="1"/>
          </p:cNvSpPr>
          <p:nvPr/>
        </p:nvSpPr>
        <p:spPr bwMode="auto">
          <a:xfrm>
            <a:off x="5971731" y="2337030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  <p:sp>
        <p:nvSpPr>
          <p:cNvPr id="73" name="TextBox 30"/>
          <p:cNvSpPr txBox="1">
            <a:spLocks noChangeArrowheads="1"/>
          </p:cNvSpPr>
          <p:nvPr/>
        </p:nvSpPr>
        <p:spPr bwMode="auto">
          <a:xfrm>
            <a:off x="8372163" y="2337030"/>
            <a:ext cx="192034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点击此处添加文字内容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1565295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383</Words>
  <Application>Microsoft Office PowerPoint</Application>
  <PresentationFormat>自定义</PresentationFormat>
  <Paragraphs>38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2019-08-30T12:52:03Z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