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椭圆 34"/>
          <p:cNvSpPr/>
          <p:nvPr/>
        </p:nvSpPr>
        <p:spPr>
          <a:xfrm>
            <a:off x="2805484" y="2177334"/>
            <a:ext cx="866003" cy="865870"/>
          </a:xfrm>
          <a:prstGeom prst="ellipse">
            <a:avLst/>
          </a:prstGeom>
          <a:solidFill>
            <a:srgbClr val="2DB2A4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子产品</a:t>
            </a:r>
          </a:p>
        </p:txBody>
      </p:sp>
      <p:sp>
        <p:nvSpPr>
          <p:cNvPr id="36" name="椭圆 35"/>
          <p:cNvSpPr/>
          <p:nvPr/>
        </p:nvSpPr>
        <p:spPr>
          <a:xfrm>
            <a:off x="2805484" y="5470735"/>
            <a:ext cx="866003" cy="865870"/>
          </a:xfrm>
          <a:prstGeom prst="ellipse">
            <a:avLst/>
          </a:prstGeom>
          <a:solidFill>
            <a:srgbClr val="2DB2A4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子产品</a:t>
            </a:r>
          </a:p>
        </p:txBody>
      </p:sp>
      <p:sp>
        <p:nvSpPr>
          <p:cNvPr id="37" name="椭圆 36"/>
          <p:cNvSpPr/>
          <p:nvPr/>
        </p:nvSpPr>
        <p:spPr>
          <a:xfrm>
            <a:off x="4452436" y="3824034"/>
            <a:ext cx="866003" cy="865870"/>
          </a:xfrm>
          <a:prstGeom prst="ellipse">
            <a:avLst/>
          </a:prstGeom>
          <a:solidFill>
            <a:srgbClr val="74AF47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子产品</a:t>
            </a:r>
          </a:p>
        </p:txBody>
      </p:sp>
      <p:sp>
        <p:nvSpPr>
          <p:cNvPr id="38" name="椭圆 37"/>
          <p:cNvSpPr/>
          <p:nvPr/>
        </p:nvSpPr>
        <p:spPr>
          <a:xfrm>
            <a:off x="1158532" y="3824034"/>
            <a:ext cx="866003" cy="865870"/>
          </a:xfrm>
          <a:prstGeom prst="ellipse">
            <a:avLst/>
          </a:prstGeom>
          <a:solidFill>
            <a:srgbClr val="74AF47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子产品</a:t>
            </a:r>
          </a:p>
        </p:txBody>
      </p:sp>
      <p:sp>
        <p:nvSpPr>
          <p:cNvPr id="39" name="椭圆 38"/>
          <p:cNvSpPr/>
          <p:nvPr/>
        </p:nvSpPr>
        <p:spPr>
          <a:xfrm rot="2700000">
            <a:off x="3974909" y="2659575"/>
            <a:ext cx="865870" cy="866003"/>
          </a:xfrm>
          <a:prstGeom prst="ellipse">
            <a:avLst/>
          </a:prstGeom>
          <a:solidFill>
            <a:srgbClr val="F87A08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子产品</a:t>
            </a:r>
          </a:p>
        </p:txBody>
      </p:sp>
      <p:sp>
        <p:nvSpPr>
          <p:cNvPr id="40" name="椭圆 39"/>
          <p:cNvSpPr/>
          <p:nvPr/>
        </p:nvSpPr>
        <p:spPr>
          <a:xfrm rot="2700000">
            <a:off x="1645766" y="4988361"/>
            <a:ext cx="865870" cy="866003"/>
          </a:xfrm>
          <a:prstGeom prst="ellipse">
            <a:avLst/>
          </a:prstGeom>
          <a:solidFill>
            <a:srgbClr val="F87A08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子产品</a:t>
            </a:r>
          </a:p>
        </p:txBody>
      </p:sp>
      <p:sp>
        <p:nvSpPr>
          <p:cNvPr id="41" name="椭圆 40"/>
          <p:cNvSpPr/>
          <p:nvPr/>
        </p:nvSpPr>
        <p:spPr>
          <a:xfrm rot="-2700000">
            <a:off x="3974842" y="4988427"/>
            <a:ext cx="866003" cy="865870"/>
          </a:xfrm>
          <a:prstGeom prst="ellipse">
            <a:avLst/>
          </a:prstGeom>
          <a:solidFill>
            <a:srgbClr val="F87A08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子产品</a:t>
            </a:r>
          </a:p>
        </p:txBody>
      </p:sp>
      <p:sp>
        <p:nvSpPr>
          <p:cNvPr id="42" name="椭圆 41"/>
          <p:cNvSpPr/>
          <p:nvPr/>
        </p:nvSpPr>
        <p:spPr>
          <a:xfrm rot="-2700000">
            <a:off x="1645700" y="2659641"/>
            <a:ext cx="866003" cy="865870"/>
          </a:xfrm>
          <a:prstGeom prst="ellipse">
            <a:avLst/>
          </a:prstGeom>
          <a:solidFill>
            <a:srgbClr val="F87A08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子产品</a:t>
            </a:r>
          </a:p>
        </p:txBody>
      </p:sp>
      <p:sp>
        <p:nvSpPr>
          <p:cNvPr id="43" name="等腰三角形 42"/>
          <p:cNvSpPr/>
          <p:nvPr/>
        </p:nvSpPr>
        <p:spPr>
          <a:xfrm>
            <a:off x="3141026" y="3077007"/>
            <a:ext cx="194918" cy="194404"/>
          </a:xfrm>
          <a:prstGeom prst="triangle">
            <a:avLst/>
          </a:prstGeom>
          <a:solidFill>
            <a:srgbClr val="0E647C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4" name="等腰三角形 43"/>
          <p:cNvSpPr/>
          <p:nvPr/>
        </p:nvSpPr>
        <p:spPr>
          <a:xfrm flipV="1">
            <a:off x="3141026" y="5242528"/>
            <a:ext cx="194918" cy="194404"/>
          </a:xfrm>
          <a:prstGeom prst="triangle">
            <a:avLst/>
          </a:prstGeom>
          <a:solidFill>
            <a:srgbClr val="0E647C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5" name="等腰三角形 44"/>
          <p:cNvSpPr/>
          <p:nvPr/>
        </p:nvSpPr>
        <p:spPr>
          <a:xfrm rot="5400000">
            <a:off x="4223968" y="4159752"/>
            <a:ext cx="194888" cy="194434"/>
          </a:xfrm>
          <a:prstGeom prst="triangle">
            <a:avLst/>
          </a:prstGeom>
          <a:solidFill>
            <a:srgbClr val="0E647C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6" name="等腰三角形 45"/>
          <p:cNvSpPr/>
          <p:nvPr/>
        </p:nvSpPr>
        <p:spPr>
          <a:xfrm rot="5400000" flipV="1">
            <a:off x="2058115" y="4159752"/>
            <a:ext cx="194888" cy="194434"/>
          </a:xfrm>
          <a:prstGeom prst="triangle">
            <a:avLst/>
          </a:prstGeom>
          <a:solidFill>
            <a:srgbClr val="0E647C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等腰三角形 46"/>
          <p:cNvSpPr/>
          <p:nvPr/>
        </p:nvSpPr>
        <p:spPr>
          <a:xfrm rot="2700000">
            <a:off x="3906784" y="3394125"/>
            <a:ext cx="194888" cy="194434"/>
          </a:xfrm>
          <a:prstGeom prst="triangle">
            <a:avLst/>
          </a:prstGeom>
          <a:solidFill>
            <a:srgbClr val="0E647C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等腰三角形 47"/>
          <p:cNvSpPr/>
          <p:nvPr/>
        </p:nvSpPr>
        <p:spPr>
          <a:xfrm rot="2700000" flipV="1">
            <a:off x="2375296" y="4925379"/>
            <a:ext cx="194888" cy="194434"/>
          </a:xfrm>
          <a:prstGeom prst="triangle">
            <a:avLst/>
          </a:prstGeom>
          <a:solidFill>
            <a:srgbClr val="0E647C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9" name="等腰三角形 48"/>
          <p:cNvSpPr/>
          <p:nvPr/>
        </p:nvSpPr>
        <p:spPr>
          <a:xfrm rot="8100000">
            <a:off x="3906769" y="4925394"/>
            <a:ext cx="194918" cy="194404"/>
          </a:xfrm>
          <a:prstGeom prst="triangle">
            <a:avLst/>
          </a:prstGeom>
          <a:solidFill>
            <a:srgbClr val="0E647C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0" name="等腰三角形 49"/>
          <p:cNvSpPr/>
          <p:nvPr/>
        </p:nvSpPr>
        <p:spPr>
          <a:xfrm rot="8100000" flipV="1">
            <a:off x="2375281" y="3394140"/>
            <a:ext cx="194918" cy="194404"/>
          </a:xfrm>
          <a:prstGeom prst="triangle">
            <a:avLst/>
          </a:prstGeom>
          <a:solidFill>
            <a:srgbClr val="0E647C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2302150" y="3320778"/>
            <a:ext cx="1872670" cy="1872383"/>
          </a:xfrm>
          <a:prstGeom prst="ellipse">
            <a:avLst/>
          </a:prstGeom>
          <a:solidFill>
            <a:srgbClr val="0E647C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682351" y="3714105"/>
            <a:ext cx="1112268" cy="10857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核心产品</a:t>
            </a:r>
            <a:endParaRPr kumimoji="0" lang="en-US" altLang="zh-CN" sz="35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圆角矩形 52"/>
          <p:cNvSpPr/>
          <p:nvPr/>
        </p:nvSpPr>
        <p:spPr>
          <a:xfrm>
            <a:off x="6325905" y="2474986"/>
            <a:ext cx="4331676" cy="1088654"/>
          </a:xfrm>
          <a:prstGeom prst="roundRect">
            <a:avLst/>
          </a:prstGeom>
          <a:noFill/>
          <a:ln w="63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4" name="圆角矩形 53"/>
          <p:cNvSpPr/>
          <p:nvPr/>
        </p:nvSpPr>
        <p:spPr>
          <a:xfrm>
            <a:off x="6325905" y="3790598"/>
            <a:ext cx="4331676" cy="1088654"/>
          </a:xfrm>
          <a:prstGeom prst="roundRect">
            <a:avLst/>
          </a:prstGeom>
          <a:noFill/>
          <a:ln w="63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6325905" y="5106212"/>
            <a:ext cx="4331676" cy="1088654"/>
          </a:xfrm>
          <a:prstGeom prst="roundRect">
            <a:avLst/>
          </a:prstGeom>
          <a:noFill/>
          <a:ln w="63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6106135" y="2798176"/>
            <a:ext cx="442342" cy="442275"/>
            <a:chOff x="3683368" y="2342383"/>
            <a:chExt cx="351046" cy="351046"/>
          </a:xfrm>
        </p:grpSpPr>
        <p:sp>
          <p:nvSpPr>
            <p:cNvPr id="57" name="椭圆 56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rgbClr val="0E647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786883" y="2348629"/>
              <a:ext cx="144016" cy="3420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1</a:t>
              </a:r>
              <a:endPara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106135" y="4113788"/>
            <a:ext cx="442342" cy="442275"/>
            <a:chOff x="3683368" y="2342383"/>
            <a:chExt cx="351046" cy="351046"/>
          </a:xfrm>
        </p:grpSpPr>
        <p:sp>
          <p:nvSpPr>
            <p:cNvPr id="60" name="椭圆 59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rgbClr val="0E647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786883" y="2348629"/>
              <a:ext cx="144016" cy="3420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</a:t>
              </a:r>
              <a:endPara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106135" y="5429401"/>
            <a:ext cx="442342" cy="442275"/>
            <a:chOff x="3683368" y="2342383"/>
            <a:chExt cx="351046" cy="351046"/>
          </a:xfrm>
        </p:grpSpPr>
        <p:sp>
          <p:nvSpPr>
            <p:cNvPr id="63" name="椭圆 62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rgbClr val="0E647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786883" y="2348629"/>
              <a:ext cx="144016" cy="3420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3</a:t>
              </a:r>
              <a:endPara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6691571" y="2704259"/>
            <a:ext cx="3706932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产品说明一</a:t>
            </a: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691571" y="4019871"/>
            <a:ext cx="3706932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产品说明二</a:t>
            </a: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691571" y="5335485"/>
            <a:ext cx="3706932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产品说明三</a:t>
            </a: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5945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.16605 L 4.72222E-6 1.48148E-6 " pathEditMode="relative" rAng="0" ptsTypes="AA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30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6631 0.11852 L -4.72222E-6 -3.95062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6" y="-5926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64" presetClass="path" presetSubtype="0" accel="50000" decel="5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9427 -0.00061 L 1.11111E-6 -3.82716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5" y="3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64" presetClass="path" presetSubtype="0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6631 -0.11882 L -4.72222E-6 -3.7037E-6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6" y="592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4" presetClass="path" presetSubtype="0" accel="50000" de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53 -0.16728 L 4.72222E-6 8.64198E-7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8364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64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6597 -0.11882 L -2.22222E-6 -3.7037E-6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99" y="592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.09375 -0.0003 L 1.94444E-6 -3.82716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.06615 0.1176 L -2.22222E-6 -3.95062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16" y="-58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25432 L -1.66667E-6 -1.48148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716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64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10086 0.17994 L -4.16667E-6 -4.19753E-6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5" y="-9012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64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14254 0.00031 L 2.77778E-6 -3.82716E-6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18" y="-31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64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10173 -0.17993 L -4.16667E-6 -3.45679E-6 " pathEditMode="relative" rAng="0" ptsTypes="AA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7" y="8981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64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69 -0.25432 L -1.66667E-6 3.82716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12716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64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007 -0.17963 L -8.33333E-7 -3.45679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5" y="8981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64" presetClass="path" presetSubtype="0" accel="50000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.14167 -0.0003 L 2.77778E-7 -3.82716E-6 " pathEditMode="relative" rAng="0" ptsTypes="AA">
                                      <p:cBhvr>
                                        <p:cTn id="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3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64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.10017 0.17778 L -8.33333E-7 -4.19753E-6 " pathEditMode="relative" rAng="0" ptsTypes="AA">
                                      <p:cBhvr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17" y="-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300"/>
                            </p:stCondLst>
                            <p:childTnLst>
                              <p:par>
                                <p:cTn id="8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2" grpId="0"/>
      <p:bldP spid="53" grpId="0" animBg="1"/>
      <p:bldP spid="54" grpId="0" animBg="1"/>
      <p:bldP spid="55" grpId="0" animBg="1"/>
      <p:bldP spid="65" grpId="0"/>
      <p:bldP spid="66" grpId="0"/>
      <p:bldP spid="6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417</Words>
  <Application>Microsoft Office PowerPoint</Application>
  <PresentationFormat>自定义</PresentationFormat>
  <Paragraphs>32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2019-08-30T06:55:45Z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