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114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圆角矩形 34"/>
          <p:cNvSpPr/>
          <p:nvPr/>
        </p:nvSpPr>
        <p:spPr>
          <a:xfrm>
            <a:off x="4388009" y="2140538"/>
            <a:ext cx="2774268" cy="4556107"/>
          </a:xfrm>
          <a:prstGeom prst="roundRect">
            <a:avLst>
              <a:gd name="adj" fmla="val 8880"/>
            </a:avLst>
          </a:prstGeom>
          <a:solidFill>
            <a:sysClr val="windowText" lastClr="000000">
              <a:lumMod val="50000"/>
              <a:lumOff val="50000"/>
            </a:sysClr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6" name="右箭头 35"/>
          <p:cNvSpPr/>
          <p:nvPr/>
        </p:nvSpPr>
        <p:spPr>
          <a:xfrm>
            <a:off x="7019325" y="2385220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125768" y="2612388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用途六</a:t>
            </a:r>
          </a:p>
        </p:txBody>
      </p:sp>
      <p:sp>
        <p:nvSpPr>
          <p:cNvPr id="38" name="右箭头 37"/>
          <p:cNvSpPr/>
          <p:nvPr/>
        </p:nvSpPr>
        <p:spPr>
          <a:xfrm>
            <a:off x="7019325" y="3237243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39" name="右箭头 38"/>
          <p:cNvSpPr/>
          <p:nvPr/>
        </p:nvSpPr>
        <p:spPr>
          <a:xfrm>
            <a:off x="7019325" y="4089266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0" name="右箭头 39"/>
          <p:cNvSpPr/>
          <p:nvPr/>
        </p:nvSpPr>
        <p:spPr>
          <a:xfrm>
            <a:off x="7019325" y="4941289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1" name="右箭头 40"/>
          <p:cNvSpPr/>
          <p:nvPr/>
        </p:nvSpPr>
        <p:spPr>
          <a:xfrm>
            <a:off x="7019325" y="5793312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380353" y="2626930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988345" y="2846055"/>
            <a:ext cx="1577306" cy="1202057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500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资金主要用途</a:t>
            </a:r>
          </a:p>
        </p:txBody>
      </p:sp>
      <p:sp>
        <p:nvSpPr>
          <p:cNvPr id="44" name="TextBox 43"/>
          <p:cNvSpPr txBox="1"/>
          <p:nvPr/>
        </p:nvSpPr>
        <p:spPr>
          <a:xfrm>
            <a:off x="5052863" y="4355961"/>
            <a:ext cx="1388332" cy="139593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50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资金的主要用途是用作营销推广和产品开发，具体十大用途：</a:t>
            </a:r>
            <a:endParaRPr lang="en-US" altLang="zh-CN" sz="150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125768" y="3464411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用途七</a:t>
            </a:r>
          </a:p>
        </p:txBody>
      </p:sp>
      <p:sp>
        <p:nvSpPr>
          <p:cNvPr id="46" name="TextBox 45"/>
          <p:cNvSpPr txBox="1"/>
          <p:nvPr/>
        </p:nvSpPr>
        <p:spPr>
          <a:xfrm>
            <a:off x="7125768" y="4316434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用途八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7125768" y="5168457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用途九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7125768" y="6020480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用途十</a:t>
            </a:r>
          </a:p>
        </p:txBody>
      </p:sp>
      <p:sp>
        <p:nvSpPr>
          <p:cNvPr id="49" name="右箭头 48"/>
          <p:cNvSpPr/>
          <p:nvPr/>
        </p:nvSpPr>
        <p:spPr>
          <a:xfrm flipH="1">
            <a:off x="3271841" y="2385220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0" name="TextBox 49"/>
          <p:cNvSpPr txBox="1"/>
          <p:nvPr/>
        </p:nvSpPr>
        <p:spPr>
          <a:xfrm flipH="1">
            <a:off x="3550314" y="2612388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用途一</a:t>
            </a:r>
          </a:p>
        </p:txBody>
      </p:sp>
      <p:sp>
        <p:nvSpPr>
          <p:cNvPr id="51" name="右箭头 50"/>
          <p:cNvSpPr/>
          <p:nvPr/>
        </p:nvSpPr>
        <p:spPr>
          <a:xfrm flipH="1">
            <a:off x="3271841" y="3237243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2DB2A4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2" name="右箭头 51"/>
          <p:cNvSpPr/>
          <p:nvPr/>
        </p:nvSpPr>
        <p:spPr>
          <a:xfrm flipH="1">
            <a:off x="3271841" y="4089266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F87A08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3" name="右箭头 52"/>
          <p:cNvSpPr/>
          <p:nvPr/>
        </p:nvSpPr>
        <p:spPr>
          <a:xfrm flipH="1">
            <a:off x="3271841" y="4941289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74AF47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4" name="右箭头 53"/>
          <p:cNvSpPr/>
          <p:nvPr/>
        </p:nvSpPr>
        <p:spPr>
          <a:xfrm flipH="1">
            <a:off x="3271841" y="5793312"/>
            <a:ext cx="1270291" cy="725770"/>
          </a:xfrm>
          <a:prstGeom prst="rightArrow">
            <a:avLst>
              <a:gd name="adj1" fmla="val 72792"/>
              <a:gd name="adj2" fmla="val 50000"/>
            </a:avLst>
          </a:prstGeom>
          <a:solidFill>
            <a:srgbClr val="0E647C"/>
          </a:solidFill>
          <a:ln w="25400" cap="flat" cmpd="sng" algn="ctr">
            <a:noFill/>
            <a:prstDash val="solid"/>
          </a:ln>
          <a:effectLst/>
        </p:spPr>
        <p:txBody>
          <a:bodyPr lIns="115214" tIns="57607" rIns="115214" bIns="57607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 flipH="1">
            <a:off x="3550314" y="3464411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用途二</a:t>
            </a:r>
          </a:p>
        </p:txBody>
      </p:sp>
      <p:sp>
        <p:nvSpPr>
          <p:cNvPr id="56" name="TextBox 55"/>
          <p:cNvSpPr txBox="1"/>
          <p:nvPr/>
        </p:nvSpPr>
        <p:spPr>
          <a:xfrm flipH="1">
            <a:off x="3550314" y="4316434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用途三</a:t>
            </a:r>
          </a:p>
        </p:txBody>
      </p:sp>
      <p:sp>
        <p:nvSpPr>
          <p:cNvPr id="57" name="TextBox 56"/>
          <p:cNvSpPr txBox="1"/>
          <p:nvPr/>
        </p:nvSpPr>
        <p:spPr>
          <a:xfrm flipH="1">
            <a:off x="3550314" y="5168457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用途四</a:t>
            </a:r>
          </a:p>
        </p:txBody>
      </p:sp>
      <p:sp>
        <p:nvSpPr>
          <p:cNvPr id="58" name="TextBox 57"/>
          <p:cNvSpPr txBox="1"/>
          <p:nvPr/>
        </p:nvSpPr>
        <p:spPr>
          <a:xfrm flipH="1">
            <a:off x="3550314" y="6020480"/>
            <a:ext cx="892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b="1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用途五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8380353" y="3478953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8380353" y="4330976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380353" y="5182999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380353" y="6035022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just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121546" y="2626930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121546" y="3478953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121546" y="4330976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121546" y="5182999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121546" y="6035022"/>
            <a:ext cx="2086907" cy="24235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marL="0" marR="0" lvl="0" indent="0" algn="ctr" defTabSz="914400" eaLnBrk="1" fontAlgn="auto" latinLnBrk="0" hangingPunct="1">
              <a:lnSpc>
                <a:spcPts val="189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5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rPr>
              <a:t>点击输入简要文字内容</a:t>
            </a:r>
            <a:endParaRPr kumimoji="0" lang="en-US" altLang="zh-CN" sz="1500" b="0" i="0" u="none" strike="noStrike" kern="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13949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3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37" grpId="0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49" grpId="0" animBg="1"/>
      <p:bldP spid="50" grpId="0"/>
      <p:bldP spid="51" grpId="0" animBg="1"/>
      <p:bldP spid="52" grpId="0" animBg="1"/>
      <p:bldP spid="53" grpId="0" animBg="1"/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399</Words>
  <Application>Microsoft Office PowerPoint</Application>
  <PresentationFormat>自定义</PresentationFormat>
  <Paragraphs>39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2019-08-30T06:55:23Z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