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"/>
          <p:cNvGrpSpPr>
            <a:grpSpLocks/>
          </p:cNvGrpSpPr>
          <p:nvPr/>
        </p:nvGrpSpPr>
        <p:grpSpPr bwMode="auto">
          <a:xfrm>
            <a:off x="720477" y="2249611"/>
            <a:ext cx="4343400" cy="4184650"/>
            <a:chOff x="1008063" y="1557338"/>
            <a:chExt cx="4343400" cy="4184650"/>
          </a:xfrm>
        </p:grpSpPr>
        <p:sp>
          <p:nvSpPr>
            <p:cNvPr id="31" name="空心弧 30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11880000"/>
                <a:gd name="adj2" fmla="val 16200000"/>
                <a:gd name="adj3" fmla="val 4637"/>
              </a:avLst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</p:sp>
        <p:sp>
          <p:nvSpPr>
            <p:cNvPr id="32" name="空心弧 31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7560000"/>
                <a:gd name="adj2" fmla="val 11880000"/>
                <a:gd name="adj3" fmla="val 4637"/>
              </a:avLst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</p:sp>
        <p:sp>
          <p:nvSpPr>
            <p:cNvPr id="33" name="空心弧 32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3240000"/>
                <a:gd name="adj2" fmla="val 7560000"/>
                <a:gd name="adj3" fmla="val 4637"/>
              </a:avLst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</p:sp>
        <p:sp>
          <p:nvSpPr>
            <p:cNvPr id="34" name="空心弧 33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20520000"/>
                <a:gd name="adj2" fmla="val 3240000"/>
                <a:gd name="adj3" fmla="val 4637"/>
              </a:avLst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</p:sp>
        <p:sp>
          <p:nvSpPr>
            <p:cNvPr id="35" name="空心弧 34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16200000"/>
                <a:gd name="adj2" fmla="val 20520000"/>
                <a:gd name="adj3" fmla="val 4637"/>
              </a:avLst>
            </a:prstGeom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p:spPr>
        </p:sp>
        <p:sp>
          <p:nvSpPr>
            <p:cNvPr id="36" name="任意多边形 35"/>
            <p:cNvSpPr/>
            <p:nvPr/>
          </p:nvSpPr>
          <p:spPr bwMode="auto">
            <a:xfrm>
              <a:off x="2381251" y="3013075"/>
              <a:ext cx="1597025" cy="1597025"/>
            </a:xfrm>
            <a:custGeom>
              <a:avLst/>
              <a:gdLst>
                <a:gd name="connsiteX0" fmla="*/ 0 w 2051843"/>
                <a:gd name="connsiteY0" fmla="*/ 1025922 h 2051843"/>
                <a:gd name="connsiteX1" fmla="*/ 1025922 w 2051843"/>
                <a:gd name="connsiteY1" fmla="*/ 0 h 2051843"/>
                <a:gd name="connsiteX2" fmla="*/ 2051844 w 2051843"/>
                <a:gd name="connsiteY2" fmla="*/ 1025922 h 2051843"/>
                <a:gd name="connsiteX3" fmla="*/ 1025922 w 2051843"/>
                <a:gd name="connsiteY3" fmla="*/ 2051844 h 2051843"/>
                <a:gd name="connsiteX4" fmla="*/ 0 w 2051843"/>
                <a:gd name="connsiteY4" fmla="*/ 1025922 h 2051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1843" h="2051843">
                  <a:moveTo>
                    <a:pt x="0" y="1025922"/>
                  </a:moveTo>
                  <a:cubicBezTo>
                    <a:pt x="0" y="459321"/>
                    <a:pt x="459321" y="0"/>
                    <a:pt x="1025922" y="0"/>
                  </a:cubicBezTo>
                  <a:cubicBezTo>
                    <a:pt x="1592523" y="0"/>
                    <a:pt x="2051844" y="459321"/>
                    <a:pt x="2051844" y="1025922"/>
                  </a:cubicBezTo>
                  <a:cubicBezTo>
                    <a:pt x="2051844" y="1592523"/>
                    <a:pt x="1592523" y="2051844"/>
                    <a:pt x="1025922" y="2051844"/>
                  </a:cubicBezTo>
                  <a:cubicBezTo>
                    <a:pt x="459321" y="2051844"/>
                    <a:pt x="0" y="1592523"/>
                    <a:pt x="0" y="1025922"/>
                  </a:cubicBezTo>
                  <a:close/>
                </a:path>
              </a:pathLst>
            </a:custGeom>
            <a:solidFill>
              <a:srgbClr val="00998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sx="106000" sy="106000" algn="ctr" rotWithShape="0">
                <a:prstClr val="black">
                  <a:alpha val="20000"/>
                </a:prstClr>
              </a:outerShdw>
            </a:effectLst>
          </p:spPr>
          <p:txBody>
            <a:bodyPr lIns="357635" tIns="357635" rIns="357635" bIns="357635" spcCol="1270" anchor="ctr"/>
            <a:lstStyle/>
            <a:p>
              <a:pPr marL="0" marR="0" lvl="0" indent="0" algn="ctr" defTabSz="2000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 bwMode="auto">
            <a:xfrm>
              <a:off x="2620963" y="155733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A3A94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lIns="249710" tIns="249710" rIns="249710" bIns="249710" spcCol="1270" anchor="ctr"/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任意多边形 37"/>
            <p:cNvSpPr/>
            <p:nvPr/>
          </p:nvSpPr>
          <p:spPr bwMode="auto">
            <a:xfrm>
              <a:off x="4233863" y="2728913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EDB92E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lIns="249710" tIns="249710" rIns="249710" bIns="249710" spcCol="1270" anchor="ctr"/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 bwMode="auto">
            <a:xfrm>
              <a:off x="3617913" y="462438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F8593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lIns="249710" tIns="249710" rIns="249710" bIns="249710" spcCol="1270" anchor="ctr"/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 bwMode="auto">
            <a:xfrm>
              <a:off x="1624013" y="462438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CE183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lIns="249710" tIns="249710" rIns="249710" bIns="249710" spcCol="1270" anchor="ctr"/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任意多边形 40"/>
            <p:cNvSpPr/>
            <p:nvPr/>
          </p:nvSpPr>
          <p:spPr bwMode="auto">
            <a:xfrm>
              <a:off x="1008063" y="2728913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lIns="275110" tIns="275110" rIns="275110" bIns="275110" spcCol="1270" anchor="ctr"/>
            <a:lstStyle/>
            <a:p>
              <a:pPr marL="0" marR="0" lvl="0" indent="0" algn="ctr" defTabSz="2266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490788" y="3571875"/>
              <a:ext cx="1377950" cy="479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20002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43" name="矩形 42"/>
            <p:cNvSpPr/>
            <p:nvPr/>
          </p:nvSpPr>
          <p:spPr bwMode="auto">
            <a:xfrm>
              <a:off x="2741613" y="1903413"/>
              <a:ext cx="876300" cy="4254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4354513" y="3074988"/>
              <a:ext cx="876300" cy="4254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3738563" y="4970463"/>
              <a:ext cx="876300" cy="4254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46" name="矩形 21"/>
            <p:cNvSpPr>
              <a:spLocks noChangeArrowheads="1"/>
            </p:cNvSpPr>
            <p:nvPr/>
          </p:nvSpPr>
          <p:spPr bwMode="auto">
            <a:xfrm>
              <a:off x="1744663" y="4970463"/>
              <a:ext cx="876300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47" name="矩形 22"/>
            <p:cNvSpPr>
              <a:spLocks noChangeArrowheads="1"/>
            </p:cNvSpPr>
            <p:nvPr/>
          </p:nvSpPr>
          <p:spPr bwMode="auto">
            <a:xfrm>
              <a:off x="1128713" y="3074988"/>
              <a:ext cx="876300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1377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8" name="矩形 47"/>
          <p:cNvSpPr/>
          <p:nvPr/>
        </p:nvSpPr>
        <p:spPr>
          <a:xfrm>
            <a:off x="6138615" y="2316286"/>
            <a:ext cx="92075" cy="558800"/>
          </a:xfrm>
          <a:prstGeom prst="rect">
            <a:avLst/>
          </a:prstGeom>
          <a:solidFill>
            <a:srgbClr val="A3A9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138615" y="3275136"/>
            <a:ext cx="92075" cy="558800"/>
          </a:xfrm>
          <a:prstGeom prst="rect">
            <a:avLst/>
          </a:prstGeom>
          <a:solidFill>
            <a:srgbClr val="EDB9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138615" y="4235573"/>
            <a:ext cx="92075" cy="558800"/>
          </a:xfrm>
          <a:prstGeom prst="rect">
            <a:avLst/>
          </a:prstGeom>
          <a:solidFill>
            <a:srgbClr val="F859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38615" y="5194423"/>
            <a:ext cx="92075" cy="558800"/>
          </a:xfrm>
          <a:prstGeom prst="rect">
            <a:avLst/>
          </a:prstGeom>
          <a:solidFill>
            <a:srgbClr val="CE18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138615" y="6154861"/>
            <a:ext cx="92075" cy="558800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400552" y="2189286"/>
            <a:ext cx="4575175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明，此处添加文字说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400552" y="3148136"/>
            <a:ext cx="4575175" cy="7774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此处添加文字说明，此处添加文字说明此处添加文字说明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400552" y="4108573"/>
            <a:ext cx="4575175" cy="7774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此处添加文字说明，此处添加文字说明此处添加文字说明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400552" y="5067423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此处添加文字说明，此处添加文字说明此处添加文字说明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400552" y="6027861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此处添加文字说明，此处添加文字说明此处添加文字说明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057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374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2019-08-30T07:27:23Z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