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6"/>
  </p:notesMasterIdLst>
  <p:handoutMasterIdLst>
    <p:handoutMasterId r:id="rId7"/>
  </p:handoutMasterIdLst>
  <p:sldIdLst>
    <p:sldId id="461" r:id="rId3"/>
    <p:sldId id="462" r:id="rId4"/>
    <p:sldId id="359" r:id="rId5"/>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p:scale>
          <a:sx n="75" d="100"/>
          <a:sy n="75" d="100"/>
        </p:scale>
        <p:origin x="-798" y="-114"/>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handoutMaster" Target="handoutMasters/handoutMaster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2019/8/30</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2019/8/30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2019/8/30</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2019/8/30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val 6"/>
          <p:cNvSpPr>
            <a:spLocks noChangeArrowheads="1"/>
          </p:cNvSpPr>
          <p:nvPr/>
        </p:nvSpPr>
        <p:spPr bwMode="auto">
          <a:xfrm>
            <a:off x="715963" y="1685478"/>
            <a:ext cx="2249487" cy="2249488"/>
          </a:xfrm>
          <a:prstGeom prst="ellipse">
            <a:avLst/>
          </a:prstGeom>
          <a:solidFill>
            <a:srgbClr val="B5B5B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endParaRPr lang="zh-CN" altLang="en-US" sz="1800">
              <a:solidFill>
                <a:srgbClr val="FFFFFF"/>
              </a:solidFill>
              <a:ea typeface="宋体" panose="02010600030101010101" pitchFamily="2" charset="-122"/>
            </a:endParaRPr>
          </a:p>
        </p:txBody>
      </p:sp>
      <p:sp>
        <p:nvSpPr>
          <p:cNvPr id="21" name="Line 7"/>
          <p:cNvSpPr>
            <a:spLocks noChangeShapeType="1"/>
          </p:cNvSpPr>
          <p:nvPr/>
        </p:nvSpPr>
        <p:spPr bwMode="auto">
          <a:xfrm>
            <a:off x="2965450" y="2811016"/>
            <a:ext cx="2633663" cy="0"/>
          </a:xfrm>
          <a:prstGeom prst="line">
            <a:avLst/>
          </a:prstGeom>
          <a:noFill/>
          <a:ln w="11">
            <a:solidFill>
              <a:srgbClr val="484849"/>
            </a:solidFill>
            <a:prstDash val="dash"/>
            <a:round/>
            <a:headEnd/>
            <a:tailEnd/>
          </a:ln>
          <a:extLst>
            <a:ext uri="{909E8E84-426E-40DD-AFC4-6F175D3DCCD1}">
              <a14:hiddenFill xmlns:a14="http://schemas.microsoft.com/office/drawing/2010/main">
                <a:noFill/>
              </a14:hiddenFill>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294A5A"/>
              </a:solidFill>
              <a:effectLst/>
              <a:uLnTx/>
              <a:uFillTx/>
            </a:endParaRPr>
          </a:p>
        </p:txBody>
      </p:sp>
      <p:sp>
        <p:nvSpPr>
          <p:cNvPr id="22" name="Line 8"/>
          <p:cNvSpPr>
            <a:spLocks noChangeShapeType="1"/>
          </p:cNvSpPr>
          <p:nvPr/>
        </p:nvSpPr>
        <p:spPr bwMode="auto">
          <a:xfrm>
            <a:off x="2693988" y="3542853"/>
            <a:ext cx="1749425" cy="1225550"/>
          </a:xfrm>
          <a:prstGeom prst="line">
            <a:avLst/>
          </a:prstGeom>
          <a:noFill/>
          <a:ln w="11">
            <a:solidFill>
              <a:srgbClr val="484849"/>
            </a:solidFill>
            <a:prstDash val="dash"/>
            <a:round/>
            <a:headEnd/>
            <a:tailEnd/>
          </a:ln>
          <a:extLst>
            <a:ext uri="{909E8E84-426E-40DD-AFC4-6F175D3DCCD1}">
              <a14:hiddenFill xmlns:a14="http://schemas.microsoft.com/office/drawing/2010/main">
                <a:noFill/>
              </a14:hiddenFill>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294A5A"/>
              </a:solidFill>
              <a:effectLst/>
              <a:uLnTx/>
              <a:uFillTx/>
            </a:endParaRPr>
          </a:p>
        </p:txBody>
      </p:sp>
      <p:sp>
        <p:nvSpPr>
          <p:cNvPr id="23" name="Line 9"/>
          <p:cNvSpPr>
            <a:spLocks noChangeShapeType="1"/>
          </p:cNvSpPr>
          <p:nvPr/>
        </p:nvSpPr>
        <p:spPr bwMode="auto">
          <a:xfrm>
            <a:off x="1841500" y="3934966"/>
            <a:ext cx="0" cy="1600200"/>
          </a:xfrm>
          <a:prstGeom prst="line">
            <a:avLst/>
          </a:prstGeom>
          <a:noFill/>
          <a:ln w="11">
            <a:solidFill>
              <a:srgbClr val="484849"/>
            </a:solidFill>
            <a:prstDash val="dash"/>
            <a:round/>
            <a:headEnd/>
            <a:tailEnd/>
          </a:ln>
          <a:extLst>
            <a:ext uri="{909E8E84-426E-40DD-AFC4-6F175D3DCCD1}">
              <a14:hiddenFill xmlns:a14="http://schemas.microsoft.com/office/drawing/2010/main">
                <a:noFill/>
              </a14:hiddenFill>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294A5A"/>
              </a:solidFill>
              <a:effectLst/>
              <a:uLnTx/>
              <a:uFillTx/>
            </a:endParaRPr>
          </a:p>
        </p:txBody>
      </p:sp>
      <p:sp>
        <p:nvSpPr>
          <p:cNvPr id="24" name="Oval 10"/>
          <p:cNvSpPr>
            <a:spLocks noChangeArrowheads="1"/>
          </p:cNvSpPr>
          <p:nvPr/>
        </p:nvSpPr>
        <p:spPr bwMode="auto">
          <a:xfrm>
            <a:off x="5657850" y="2206178"/>
            <a:ext cx="1236663" cy="1236663"/>
          </a:xfrm>
          <a:prstGeom prst="ellipse">
            <a:avLst/>
          </a:prstGeom>
          <a:solidFill>
            <a:srgbClr val="B5B5B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endParaRPr lang="zh-CN" altLang="en-US" sz="1800">
              <a:solidFill>
                <a:srgbClr val="FFFFFF"/>
              </a:solidFill>
              <a:ea typeface="宋体" panose="02010600030101010101" pitchFamily="2" charset="-122"/>
            </a:endParaRPr>
          </a:p>
        </p:txBody>
      </p:sp>
      <p:sp>
        <p:nvSpPr>
          <p:cNvPr id="25" name="Oval 11"/>
          <p:cNvSpPr>
            <a:spLocks noChangeArrowheads="1"/>
          </p:cNvSpPr>
          <p:nvPr/>
        </p:nvSpPr>
        <p:spPr bwMode="auto">
          <a:xfrm>
            <a:off x="5770563" y="2318891"/>
            <a:ext cx="1011237" cy="1011237"/>
          </a:xfrm>
          <a:prstGeom prst="ellipse">
            <a:avLst/>
          </a:prstGeom>
          <a:solidFill>
            <a:srgbClr val="ED5A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6" name="Oval 12"/>
          <p:cNvSpPr>
            <a:spLocks noChangeArrowheads="1"/>
          </p:cNvSpPr>
          <p:nvPr/>
        </p:nvSpPr>
        <p:spPr bwMode="auto">
          <a:xfrm>
            <a:off x="4389438" y="4414391"/>
            <a:ext cx="1236662" cy="1238250"/>
          </a:xfrm>
          <a:prstGeom prst="ellipse">
            <a:avLst/>
          </a:prstGeom>
          <a:solidFill>
            <a:srgbClr val="B5B5B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endParaRPr lang="zh-CN" altLang="en-US" sz="1800">
              <a:solidFill>
                <a:srgbClr val="FFFFFF"/>
              </a:solidFill>
              <a:ea typeface="宋体" panose="02010600030101010101" pitchFamily="2" charset="-122"/>
            </a:endParaRPr>
          </a:p>
        </p:txBody>
      </p:sp>
      <p:sp>
        <p:nvSpPr>
          <p:cNvPr id="27" name="Oval 13"/>
          <p:cNvSpPr>
            <a:spLocks noChangeArrowheads="1"/>
          </p:cNvSpPr>
          <p:nvPr/>
        </p:nvSpPr>
        <p:spPr bwMode="auto">
          <a:xfrm>
            <a:off x="4502150" y="4528691"/>
            <a:ext cx="1011238" cy="1011237"/>
          </a:xfrm>
          <a:prstGeom prst="ellipse">
            <a:avLst/>
          </a:prstGeom>
          <a:solidFill>
            <a:srgbClr val="ED5A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8" name="Oval 14"/>
          <p:cNvSpPr>
            <a:spLocks noChangeArrowheads="1"/>
          </p:cNvSpPr>
          <p:nvPr/>
        </p:nvSpPr>
        <p:spPr bwMode="auto">
          <a:xfrm>
            <a:off x="1222375" y="5530403"/>
            <a:ext cx="1236663" cy="1238250"/>
          </a:xfrm>
          <a:prstGeom prst="ellipse">
            <a:avLst/>
          </a:prstGeom>
          <a:solidFill>
            <a:srgbClr val="B5B5B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endParaRPr lang="zh-CN" altLang="en-US" sz="1800">
              <a:solidFill>
                <a:srgbClr val="FFFFFF"/>
              </a:solidFill>
              <a:ea typeface="宋体" panose="02010600030101010101" pitchFamily="2" charset="-122"/>
            </a:endParaRPr>
          </a:p>
        </p:txBody>
      </p:sp>
      <p:sp>
        <p:nvSpPr>
          <p:cNvPr id="29" name="Oval 15"/>
          <p:cNvSpPr>
            <a:spLocks noChangeArrowheads="1"/>
          </p:cNvSpPr>
          <p:nvPr/>
        </p:nvSpPr>
        <p:spPr bwMode="auto">
          <a:xfrm>
            <a:off x="1335088" y="5643116"/>
            <a:ext cx="1011237" cy="1011237"/>
          </a:xfrm>
          <a:prstGeom prst="ellipse">
            <a:avLst/>
          </a:prstGeom>
          <a:solidFill>
            <a:srgbClr val="ED5A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30" name="Oval 16"/>
          <p:cNvSpPr>
            <a:spLocks noChangeArrowheads="1"/>
          </p:cNvSpPr>
          <p:nvPr/>
        </p:nvSpPr>
        <p:spPr bwMode="auto">
          <a:xfrm>
            <a:off x="842963" y="1812478"/>
            <a:ext cx="1995487" cy="1997075"/>
          </a:xfrm>
          <a:prstGeom prst="ellipse">
            <a:avLst/>
          </a:prstGeom>
          <a:solidFill>
            <a:srgbClr val="294A5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31" name="TextBox 18"/>
          <p:cNvSpPr txBox="1">
            <a:spLocks noChangeArrowheads="1"/>
          </p:cNvSpPr>
          <p:nvPr/>
        </p:nvSpPr>
        <p:spPr bwMode="auto">
          <a:xfrm>
            <a:off x="1098550" y="2491928"/>
            <a:ext cx="148431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a:spcBef>
                <a:spcPct val="0"/>
              </a:spcBef>
              <a:buFontTx/>
              <a:buNone/>
            </a:pPr>
            <a:r>
              <a:rPr lang="zh-CN" altLang="en-US" sz="2400">
                <a:solidFill>
                  <a:srgbClr val="FFFFFF"/>
                </a:solidFill>
                <a:latin typeface="微软雅黑" panose="020B0503020204020204" pitchFamily="34" charset="-122"/>
              </a:rPr>
              <a:t>营销渠道建设情况</a:t>
            </a:r>
          </a:p>
        </p:txBody>
      </p:sp>
      <p:sp>
        <p:nvSpPr>
          <p:cNvPr id="32" name="TextBox 19"/>
          <p:cNvSpPr txBox="1">
            <a:spLocks noChangeArrowheads="1"/>
          </p:cNvSpPr>
          <p:nvPr/>
        </p:nvSpPr>
        <p:spPr bwMode="auto">
          <a:xfrm>
            <a:off x="1401763" y="5825678"/>
            <a:ext cx="8683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a:spcBef>
                <a:spcPct val="0"/>
              </a:spcBef>
              <a:buFontTx/>
              <a:buNone/>
            </a:pPr>
            <a:r>
              <a:rPr lang="zh-CN" altLang="en-US" sz="1800">
                <a:solidFill>
                  <a:srgbClr val="FFFFFF"/>
                </a:solidFill>
                <a:latin typeface="微软雅黑" panose="020B0503020204020204" pitchFamily="34" charset="-122"/>
              </a:rPr>
              <a:t>营销活动</a:t>
            </a:r>
          </a:p>
        </p:txBody>
      </p:sp>
      <p:sp>
        <p:nvSpPr>
          <p:cNvPr id="33" name="TextBox 20"/>
          <p:cNvSpPr txBox="1">
            <a:spLocks noChangeArrowheads="1"/>
          </p:cNvSpPr>
          <p:nvPr/>
        </p:nvSpPr>
        <p:spPr bwMode="auto">
          <a:xfrm>
            <a:off x="4554538" y="4733478"/>
            <a:ext cx="9588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a:spcBef>
                <a:spcPct val="0"/>
              </a:spcBef>
              <a:buFontTx/>
              <a:buNone/>
            </a:pPr>
            <a:r>
              <a:rPr lang="zh-CN" altLang="en-US" sz="1800">
                <a:solidFill>
                  <a:srgbClr val="FFFFFF"/>
                </a:solidFill>
                <a:latin typeface="微软雅黑" panose="020B0503020204020204" pitchFamily="34" charset="-122"/>
              </a:rPr>
              <a:t>业务员上门</a:t>
            </a:r>
          </a:p>
        </p:txBody>
      </p:sp>
      <p:sp>
        <p:nvSpPr>
          <p:cNvPr id="34" name="TextBox 21"/>
          <p:cNvSpPr txBox="1">
            <a:spLocks noChangeArrowheads="1"/>
          </p:cNvSpPr>
          <p:nvPr/>
        </p:nvSpPr>
        <p:spPr bwMode="auto">
          <a:xfrm>
            <a:off x="5822950" y="2509391"/>
            <a:ext cx="86836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a:spcBef>
                <a:spcPct val="0"/>
              </a:spcBef>
              <a:buFontTx/>
              <a:buNone/>
            </a:pPr>
            <a:r>
              <a:rPr lang="zh-CN" altLang="en-US" sz="1800">
                <a:solidFill>
                  <a:srgbClr val="FFFFFF"/>
                </a:solidFill>
                <a:latin typeface="微软雅黑" panose="020B0503020204020204" pitchFamily="34" charset="-122"/>
              </a:rPr>
              <a:t>网点建设</a:t>
            </a:r>
          </a:p>
        </p:txBody>
      </p:sp>
      <p:sp>
        <p:nvSpPr>
          <p:cNvPr id="35" name="TextBox 22"/>
          <p:cNvSpPr txBox="1">
            <a:spLocks noChangeArrowheads="1"/>
          </p:cNvSpPr>
          <p:nvPr/>
        </p:nvSpPr>
        <p:spPr bwMode="auto">
          <a:xfrm>
            <a:off x="7165975" y="2349053"/>
            <a:ext cx="3960813"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r>
              <a:rPr lang="zh-CN" altLang="en-US" sz="1800">
                <a:solidFill>
                  <a:srgbClr val="484849"/>
                </a:solidFill>
                <a:latin typeface="微软雅黑" panose="020B0503020204020204" pitchFamily="34" charset="-122"/>
              </a:rPr>
              <a:t>这里可以输入你的文字内容这里可以输入你的文字内容这里可以输入你的文字内容</a:t>
            </a:r>
          </a:p>
        </p:txBody>
      </p:sp>
      <p:sp>
        <p:nvSpPr>
          <p:cNvPr id="36" name="TextBox 23"/>
          <p:cNvSpPr txBox="1">
            <a:spLocks noChangeArrowheads="1"/>
          </p:cNvSpPr>
          <p:nvPr/>
        </p:nvSpPr>
        <p:spPr bwMode="auto">
          <a:xfrm>
            <a:off x="5827713" y="4558853"/>
            <a:ext cx="408781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r>
              <a:rPr lang="zh-CN" altLang="en-US" sz="1800">
                <a:solidFill>
                  <a:srgbClr val="484849"/>
                </a:solidFill>
                <a:latin typeface="微软雅黑" panose="020B0503020204020204" pitchFamily="34" charset="-122"/>
              </a:rPr>
              <a:t>这里可以输入你的文字内容这里可以输入你的文字内容这里可以输入你的文字内容这里可以</a:t>
            </a:r>
          </a:p>
        </p:txBody>
      </p:sp>
      <p:sp>
        <p:nvSpPr>
          <p:cNvPr id="37" name="TextBox 24"/>
          <p:cNvSpPr txBox="1">
            <a:spLocks noChangeArrowheads="1"/>
          </p:cNvSpPr>
          <p:nvPr/>
        </p:nvSpPr>
        <p:spPr bwMode="auto">
          <a:xfrm>
            <a:off x="2566988" y="6008241"/>
            <a:ext cx="61229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r>
              <a:rPr lang="zh-CN" altLang="en-US" sz="1800">
                <a:solidFill>
                  <a:srgbClr val="484849"/>
                </a:solidFill>
                <a:latin typeface="微软雅黑" panose="020B0503020204020204" pitchFamily="34" charset="-122"/>
              </a:rPr>
              <a:t>这里可以输入你的文字内容这里可以输入你的文字内容这里可以输入你的文字内容这里可以输入你的文字内容</a:t>
            </a:r>
          </a:p>
        </p:txBody>
      </p:sp>
    </p:spTree>
    <p:extLst>
      <p:ext uri="{BB962C8B-B14F-4D97-AF65-F5344CB8AC3E}">
        <p14:creationId xmlns:p14="http://schemas.microsoft.com/office/powerpoint/2010/main" val="3059439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heel(1)">
                                      <p:cBhvr>
                                        <p:cTn id="7" dur="2000"/>
                                        <p:tgtEl>
                                          <p:spTgt spid="30"/>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heel(1)">
                                      <p:cBhvr>
                                        <p:cTn id="10" dur="2000"/>
                                        <p:tgtEl>
                                          <p:spTgt spid="20"/>
                                        </p:tgtEl>
                                      </p:cBhvr>
                                    </p:animEffect>
                                  </p:childTnLst>
                                </p:cTn>
                              </p:par>
                            </p:childTnLst>
                          </p:cTn>
                        </p:par>
                        <p:par>
                          <p:cTn id="11" fill="hold">
                            <p:stCondLst>
                              <p:cond delay="2000"/>
                            </p:stCondLst>
                            <p:childTnLst>
                              <p:par>
                                <p:cTn id="12" presetID="31" presetClass="entr" presetSubtype="0" fill="hold" grpId="0" nodeType="afterEffect">
                                  <p:stCondLst>
                                    <p:cond delay="0"/>
                                  </p:stCondLst>
                                  <p:childTnLst>
                                    <p:set>
                                      <p:cBhvr>
                                        <p:cTn id="13" dur="1" fill="hold">
                                          <p:stCondLst>
                                            <p:cond delay="0"/>
                                          </p:stCondLst>
                                        </p:cTn>
                                        <p:tgtEl>
                                          <p:spTgt spid="31"/>
                                        </p:tgtEl>
                                        <p:attrNameLst>
                                          <p:attrName>style.visibility</p:attrName>
                                        </p:attrNameLst>
                                      </p:cBhvr>
                                      <p:to>
                                        <p:strVal val="visible"/>
                                      </p:to>
                                    </p:set>
                                    <p:anim calcmode="lin" valueType="num">
                                      <p:cBhvr>
                                        <p:cTn id="14" dur="500" fill="hold"/>
                                        <p:tgtEl>
                                          <p:spTgt spid="31"/>
                                        </p:tgtEl>
                                        <p:attrNameLst>
                                          <p:attrName>ppt_w</p:attrName>
                                        </p:attrNameLst>
                                      </p:cBhvr>
                                      <p:tavLst>
                                        <p:tav tm="0">
                                          <p:val>
                                            <p:fltVal val="0"/>
                                          </p:val>
                                        </p:tav>
                                        <p:tav tm="100000">
                                          <p:val>
                                            <p:strVal val="#ppt_w"/>
                                          </p:val>
                                        </p:tav>
                                      </p:tavLst>
                                    </p:anim>
                                    <p:anim calcmode="lin" valueType="num">
                                      <p:cBhvr>
                                        <p:cTn id="15" dur="500" fill="hold"/>
                                        <p:tgtEl>
                                          <p:spTgt spid="31"/>
                                        </p:tgtEl>
                                        <p:attrNameLst>
                                          <p:attrName>ppt_h</p:attrName>
                                        </p:attrNameLst>
                                      </p:cBhvr>
                                      <p:tavLst>
                                        <p:tav tm="0">
                                          <p:val>
                                            <p:fltVal val="0"/>
                                          </p:val>
                                        </p:tav>
                                        <p:tav tm="100000">
                                          <p:val>
                                            <p:strVal val="#ppt_h"/>
                                          </p:val>
                                        </p:tav>
                                      </p:tavLst>
                                    </p:anim>
                                    <p:anim calcmode="lin" valueType="num">
                                      <p:cBhvr>
                                        <p:cTn id="16" dur="500" fill="hold"/>
                                        <p:tgtEl>
                                          <p:spTgt spid="31"/>
                                        </p:tgtEl>
                                        <p:attrNameLst>
                                          <p:attrName>style.rotation</p:attrName>
                                        </p:attrNameLst>
                                      </p:cBhvr>
                                      <p:tavLst>
                                        <p:tav tm="0">
                                          <p:val>
                                            <p:fltVal val="90"/>
                                          </p:val>
                                        </p:tav>
                                        <p:tav tm="100000">
                                          <p:val>
                                            <p:fltVal val="0"/>
                                          </p:val>
                                        </p:tav>
                                      </p:tavLst>
                                    </p:anim>
                                    <p:animEffect transition="in" filter="fade">
                                      <p:cBhvr>
                                        <p:cTn id="17" dur="500"/>
                                        <p:tgtEl>
                                          <p:spTgt spid="31"/>
                                        </p:tgtEl>
                                      </p:cBhvr>
                                    </p:animEffect>
                                  </p:childTnLst>
                                </p:cTn>
                              </p:par>
                            </p:childTnLst>
                          </p:cTn>
                        </p:par>
                        <p:par>
                          <p:cTn id="18" fill="hold">
                            <p:stCondLst>
                              <p:cond delay="2500"/>
                            </p:stCondLst>
                            <p:childTnLst>
                              <p:par>
                                <p:cTn id="19" presetID="22" presetClass="entr" presetSubtype="8"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left)">
                                      <p:cBhvr>
                                        <p:cTn id="21" dur="500"/>
                                        <p:tgtEl>
                                          <p:spTgt spid="21"/>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wipe(left)">
                                      <p:cBhvr>
                                        <p:cTn id="24" dur="500"/>
                                        <p:tgtEl>
                                          <p:spTgt spid="22"/>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up)">
                                      <p:cBhvr>
                                        <p:cTn id="27" dur="500"/>
                                        <p:tgtEl>
                                          <p:spTgt spid="2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p:cTn id="31" dur="500" fill="hold"/>
                                        <p:tgtEl>
                                          <p:spTgt spid="25"/>
                                        </p:tgtEl>
                                        <p:attrNameLst>
                                          <p:attrName>ppt_w</p:attrName>
                                        </p:attrNameLst>
                                      </p:cBhvr>
                                      <p:tavLst>
                                        <p:tav tm="0">
                                          <p:val>
                                            <p:fltVal val="0"/>
                                          </p:val>
                                        </p:tav>
                                        <p:tav tm="100000">
                                          <p:val>
                                            <p:strVal val="#ppt_w"/>
                                          </p:val>
                                        </p:tav>
                                      </p:tavLst>
                                    </p:anim>
                                    <p:anim calcmode="lin" valueType="num">
                                      <p:cBhvr>
                                        <p:cTn id="32" dur="500" fill="hold"/>
                                        <p:tgtEl>
                                          <p:spTgt spid="25"/>
                                        </p:tgtEl>
                                        <p:attrNameLst>
                                          <p:attrName>ppt_h</p:attrName>
                                        </p:attrNameLst>
                                      </p:cBhvr>
                                      <p:tavLst>
                                        <p:tav tm="0">
                                          <p:val>
                                            <p:fltVal val="0"/>
                                          </p:val>
                                        </p:tav>
                                        <p:tav tm="100000">
                                          <p:val>
                                            <p:strVal val="#ppt_h"/>
                                          </p:val>
                                        </p:tav>
                                      </p:tavLst>
                                    </p:anim>
                                    <p:animEffect transition="in" filter="fade">
                                      <p:cBhvr>
                                        <p:cTn id="33" dur="500"/>
                                        <p:tgtEl>
                                          <p:spTgt spid="2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p:cTn id="36" dur="500" fill="hold"/>
                                        <p:tgtEl>
                                          <p:spTgt spid="24"/>
                                        </p:tgtEl>
                                        <p:attrNameLst>
                                          <p:attrName>ppt_w</p:attrName>
                                        </p:attrNameLst>
                                      </p:cBhvr>
                                      <p:tavLst>
                                        <p:tav tm="0">
                                          <p:val>
                                            <p:fltVal val="0"/>
                                          </p:val>
                                        </p:tav>
                                        <p:tav tm="100000">
                                          <p:val>
                                            <p:strVal val="#ppt_w"/>
                                          </p:val>
                                        </p:tav>
                                      </p:tavLst>
                                    </p:anim>
                                    <p:anim calcmode="lin" valueType="num">
                                      <p:cBhvr>
                                        <p:cTn id="37" dur="500" fill="hold"/>
                                        <p:tgtEl>
                                          <p:spTgt spid="24"/>
                                        </p:tgtEl>
                                        <p:attrNameLst>
                                          <p:attrName>ppt_h</p:attrName>
                                        </p:attrNameLst>
                                      </p:cBhvr>
                                      <p:tavLst>
                                        <p:tav tm="0">
                                          <p:val>
                                            <p:fltVal val="0"/>
                                          </p:val>
                                        </p:tav>
                                        <p:tav tm="100000">
                                          <p:val>
                                            <p:strVal val="#ppt_h"/>
                                          </p:val>
                                        </p:tav>
                                      </p:tavLst>
                                    </p:anim>
                                    <p:animEffect transition="in" filter="fade">
                                      <p:cBhvr>
                                        <p:cTn id="38" dur="500"/>
                                        <p:tgtEl>
                                          <p:spTgt spid="24"/>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cBhvr>
                                        <p:cTn id="41" dur="500" fill="hold"/>
                                        <p:tgtEl>
                                          <p:spTgt spid="27"/>
                                        </p:tgtEl>
                                        <p:attrNameLst>
                                          <p:attrName>ppt_w</p:attrName>
                                        </p:attrNameLst>
                                      </p:cBhvr>
                                      <p:tavLst>
                                        <p:tav tm="0">
                                          <p:val>
                                            <p:fltVal val="0"/>
                                          </p:val>
                                        </p:tav>
                                        <p:tav tm="100000">
                                          <p:val>
                                            <p:strVal val="#ppt_w"/>
                                          </p:val>
                                        </p:tav>
                                      </p:tavLst>
                                    </p:anim>
                                    <p:anim calcmode="lin" valueType="num">
                                      <p:cBhvr>
                                        <p:cTn id="42" dur="500" fill="hold"/>
                                        <p:tgtEl>
                                          <p:spTgt spid="27"/>
                                        </p:tgtEl>
                                        <p:attrNameLst>
                                          <p:attrName>ppt_h</p:attrName>
                                        </p:attrNameLst>
                                      </p:cBhvr>
                                      <p:tavLst>
                                        <p:tav tm="0">
                                          <p:val>
                                            <p:fltVal val="0"/>
                                          </p:val>
                                        </p:tav>
                                        <p:tav tm="100000">
                                          <p:val>
                                            <p:strVal val="#ppt_h"/>
                                          </p:val>
                                        </p:tav>
                                      </p:tavLst>
                                    </p:anim>
                                    <p:animEffect transition="in" filter="fade">
                                      <p:cBhvr>
                                        <p:cTn id="43" dur="500"/>
                                        <p:tgtEl>
                                          <p:spTgt spid="2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 calcmode="lin" valueType="num">
                                      <p:cBhvr>
                                        <p:cTn id="46" dur="500" fill="hold"/>
                                        <p:tgtEl>
                                          <p:spTgt spid="26"/>
                                        </p:tgtEl>
                                        <p:attrNameLst>
                                          <p:attrName>ppt_w</p:attrName>
                                        </p:attrNameLst>
                                      </p:cBhvr>
                                      <p:tavLst>
                                        <p:tav tm="0">
                                          <p:val>
                                            <p:fltVal val="0"/>
                                          </p:val>
                                        </p:tav>
                                        <p:tav tm="100000">
                                          <p:val>
                                            <p:strVal val="#ppt_w"/>
                                          </p:val>
                                        </p:tav>
                                      </p:tavLst>
                                    </p:anim>
                                    <p:anim calcmode="lin" valueType="num">
                                      <p:cBhvr>
                                        <p:cTn id="47" dur="500" fill="hold"/>
                                        <p:tgtEl>
                                          <p:spTgt spid="26"/>
                                        </p:tgtEl>
                                        <p:attrNameLst>
                                          <p:attrName>ppt_h</p:attrName>
                                        </p:attrNameLst>
                                      </p:cBhvr>
                                      <p:tavLst>
                                        <p:tav tm="0">
                                          <p:val>
                                            <p:fltVal val="0"/>
                                          </p:val>
                                        </p:tav>
                                        <p:tav tm="100000">
                                          <p:val>
                                            <p:strVal val="#ppt_h"/>
                                          </p:val>
                                        </p:tav>
                                      </p:tavLst>
                                    </p:anim>
                                    <p:animEffect transition="in" filter="fade">
                                      <p:cBhvr>
                                        <p:cTn id="48" dur="500"/>
                                        <p:tgtEl>
                                          <p:spTgt spid="26"/>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 calcmode="lin" valueType="num">
                                      <p:cBhvr>
                                        <p:cTn id="51" dur="500" fill="hold"/>
                                        <p:tgtEl>
                                          <p:spTgt spid="29"/>
                                        </p:tgtEl>
                                        <p:attrNameLst>
                                          <p:attrName>ppt_w</p:attrName>
                                        </p:attrNameLst>
                                      </p:cBhvr>
                                      <p:tavLst>
                                        <p:tav tm="0">
                                          <p:val>
                                            <p:fltVal val="0"/>
                                          </p:val>
                                        </p:tav>
                                        <p:tav tm="100000">
                                          <p:val>
                                            <p:strVal val="#ppt_w"/>
                                          </p:val>
                                        </p:tav>
                                      </p:tavLst>
                                    </p:anim>
                                    <p:anim calcmode="lin" valueType="num">
                                      <p:cBhvr>
                                        <p:cTn id="52" dur="500" fill="hold"/>
                                        <p:tgtEl>
                                          <p:spTgt spid="29"/>
                                        </p:tgtEl>
                                        <p:attrNameLst>
                                          <p:attrName>ppt_h</p:attrName>
                                        </p:attrNameLst>
                                      </p:cBhvr>
                                      <p:tavLst>
                                        <p:tav tm="0">
                                          <p:val>
                                            <p:fltVal val="0"/>
                                          </p:val>
                                        </p:tav>
                                        <p:tav tm="100000">
                                          <p:val>
                                            <p:strVal val="#ppt_h"/>
                                          </p:val>
                                        </p:tav>
                                      </p:tavLst>
                                    </p:anim>
                                    <p:animEffect transition="in" filter="fade">
                                      <p:cBhvr>
                                        <p:cTn id="53" dur="500"/>
                                        <p:tgtEl>
                                          <p:spTgt spid="29"/>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 calcmode="lin" valueType="num">
                                      <p:cBhvr>
                                        <p:cTn id="56" dur="500" fill="hold"/>
                                        <p:tgtEl>
                                          <p:spTgt spid="28"/>
                                        </p:tgtEl>
                                        <p:attrNameLst>
                                          <p:attrName>ppt_w</p:attrName>
                                        </p:attrNameLst>
                                      </p:cBhvr>
                                      <p:tavLst>
                                        <p:tav tm="0">
                                          <p:val>
                                            <p:fltVal val="0"/>
                                          </p:val>
                                        </p:tav>
                                        <p:tav tm="100000">
                                          <p:val>
                                            <p:strVal val="#ppt_w"/>
                                          </p:val>
                                        </p:tav>
                                      </p:tavLst>
                                    </p:anim>
                                    <p:anim calcmode="lin" valueType="num">
                                      <p:cBhvr>
                                        <p:cTn id="57" dur="500" fill="hold"/>
                                        <p:tgtEl>
                                          <p:spTgt spid="28"/>
                                        </p:tgtEl>
                                        <p:attrNameLst>
                                          <p:attrName>ppt_h</p:attrName>
                                        </p:attrNameLst>
                                      </p:cBhvr>
                                      <p:tavLst>
                                        <p:tav tm="0">
                                          <p:val>
                                            <p:fltVal val="0"/>
                                          </p:val>
                                        </p:tav>
                                        <p:tav tm="100000">
                                          <p:val>
                                            <p:strVal val="#ppt_h"/>
                                          </p:val>
                                        </p:tav>
                                      </p:tavLst>
                                    </p:anim>
                                    <p:animEffect transition="in" filter="fade">
                                      <p:cBhvr>
                                        <p:cTn id="58" dur="500"/>
                                        <p:tgtEl>
                                          <p:spTgt spid="28"/>
                                        </p:tgtEl>
                                      </p:cBhvr>
                                    </p:animEffect>
                                  </p:childTnLst>
                                </p:cTn>
                              </p:par>
                            </p:childTnLst>
                          </p:cTn>
                        </p:par>
                        <p:par>
                          <p:cTn id="59" fill="hold">
                            <p:stCondLst>
                              <p:cond delay="3500"/>
                            </p:stCondLst>
                            <p:childTnLst>
                              <p:par>
                                <p:cTn id="60" presetID="31" presetClass="entr" presetSubtype="0" fill="hold" grpId="0" nodeType="afterEffect">
                                  <p:stCondLst>
                                    <p:cond delay="0"/>
                                  </p:stCondLst>
                                  <p:childTnLst>
                                    <p:set>
                                      <p:cBhvr>
                                        <p:cTn id="61" dur="1" fill="hold">
                                          <p:stCondLst>
                                            <p:cond delay="0"/>
                                          </p:stCondLst>
                                        </p:cTn>
                                        <p:tgtEl>
                                          <p:spTgt spid="34"/>
                                        </p:tgtEl>
                                        <p:attrNameLst>
                                          <p:attrName>style.visibility</p:attrName>
                                        </p:attrNameLst>
                                      </p:cBhvr>
                                      <p:to>
                                        <p:strVal val="visible"/>
                                      </p:to>
                                    </p:set>
                                    <p:anim calcmode="lin" valueType="num">
                                      <p:cBhvr>
                                        <p:cTn id="62" dur="500" fill="hold"/>
                                        <p:tgtEl>
                                          <p:spTgt spid="34"/>
                                        </p:tgtEl>
                                        <p:attrNameLst>
                                          <p:attrName>ppt_w</p:attrName>
                                        </p:attrNameLst>
                                      </p:cBhvr>
                                      <p:tavLst>
                                        <p:tav tm="0">
                                          <p:val>
                                            <p:fltVal val="0"/>
                                          </p:val>
                                        </p:tav>
                                        <p:tav tm="100000">
                                          <p:val>
                                            <p:strVal val="#ppt_w"/>
                                          </p:val>
                                        </p:tav>
                                      </p:tavLst>
                                    </p:anim>
                                    <p:anim calcmode="lin" valueType="num">
                                      <p:cBhvr>
                                        <p:cTn id="63" dur="500" fill="hold"/>
                                        <p:tgtEl>
                                          <p:spTgt spid="34"/>
                                        </p:tgtEl>
                                        <p:attrNameLst>
                                          <p:attrName>ppt_h</p:attrName>
                                        </p:attrNameLst>
                                      </p:cBhvr>
                                      <p:tavLst>
                                        <p:tav tm="0">
                                          <p:val>
                                            <p:fltVal val="0"/>
                                          </p:val>
                                        </p:tav>
                                        <p:tav tm="100000">
                                          <p:val>
                                            <p:strVal val="#ppt_h"/>
                                          </p:val>
                                        </p:tav>
                                      </p:tavLst>
                                    </p:anim>
                                    <p:anim calcmode="lin" valueType="num">
                                      <p:cBhvr>
                                        <p:cTn id="64" dur="500" fill="hold"/>
                                        <p:tgtEl>
                                          <p:spTgt spid="34"/>
                                        </p:tgtEl>
                                        <p:attrNameLst>
                                          <p:attrName>style.rotation</p:attrName>
                                        </p:attrNameLst>
                                      </p:cBhvr>
                                      <p:tavLst>
                                        <p:tav tm="0">
                                          <p:val>
                                            <p:fltVal val="90"/>
                                          </p:val>
                                        </p:tav>
                                        <p:tav tm="100000">
                                          <p:val>
                                            <p:fltVal val="0"/>
                                          </p:val>
                                        </p:tav>
                                      </p:tavLst>
                                    </p:anim>
                                    <p:animEffect transition="in" filter="fade">
                                      <p:cBhvr>
                                        <p:cTn id="65" dur="500"/>
                                        <p:tgtEl>
                                          <p:spTgt spid="34"/>
                                        </p:tgtEl>
                                      </p:cBhvr>
                                    </p:animEffect>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wipe(left)">
                                      <p:cBhvr>
                                        <p:cTn id="69" dur="500"/>
                                        <p:tgtEl>
                                          <p:spTgt spid="35"/>
                                        </p:tgtEl>
                                      </p:cBhvr>
                                    </p:animEffect>
                                  </p:childTnLst>
                                </p:cTn>
                              </p:par>
                            </p:childTnLst>
                          </p:cTn>
                        </p:par>
                        <p:par>
                          <p:cTn id="70" fill="hold">
                            <p:stCondLst>
                              <p:cond delay="4500"/>
                            </p:stCondLst>
                            <p:childTnLst>
                              <p:par>
                                <p:cTn id="71" presetID="31" presetClass="entr" presetSubtype="0" fill="hold" grpId="0" nodeType="afterEffect">
                                  <p:stCondLst>
                                    <p:cond delay="0"/>
                                  </p:stCondLst>
                                  <p:childTnLst>
                                    <p:set>
                                      <p:cBhvr>
                                        <p:cTn id="72" dur="1" fill="hold">
                                          <p:stCondLst>
                                            <p:cond delay="0"/>
                                          </p:stCondLst>
                                        </p:cTn>
                                        <p:tgtEl>
                                          <p:spTgt spid="33"/>
                                        </p:tgtEl>
                                        <p:attrNameLst>
                                          <p:attrName>style.visibility</p:attrName>
                                        </p:attrNameLst>
                                      </p:cBhvr>
                                      <p:to>
                                        <p:strVal val="visible"/>
                                      </p:to>
                                    </p:set>
                                    <p:anim calcmode="lin" valueType="num">
                                      <p:cBhvr>
                                        <p:cTn id="73" dur="500" fill="hold"/>
                                        <p:tgtEl>
                                          <p:spTgt spid="33"/>
                                        </p:tgtEl>
                                        <p:attrNameLst>
                                          <p:attrName>ppt_w</p:attrName>
                                        </p:attrNameLst>
                                      </p:cBhvr>
                                      <p:tavLst>
                                        <p:tav tm="0">
                                          <p:val>
                                            <p:fltVal val="0"/>
                                          </p:val>
                                        </p:tav>
                                        <p:tav tm="100000">
                                          <p:val>
                                            <p:strVal val="#ppt_w"/>
                                          </p:val>
                                        </p:tav>
                                      </p:tavLst>
                                    </p:anim>
                                    <p:anim calcmode="lin" valueType="num">
                                      <p:cBhvr>
                                        <p:cTn id="74" dur="500" fill="hold"/>
                                        <p:tgtEl>
                                          <p:spTgt spid="33"/>
                                        </p:tgtEl>
                                        <p:attrNameLst>
                                          <p:attrName>ppt_h</p:attrName>
                                        </p:attrNameLst>
                                      </p:cBhvr>
                                      <p:tavLst>
                                        <p:tav tm="0">
                                          <p:val>
                                            <p:fltVal val="0"/>
                                          </p:val>
                                        </p:tav>
                                        <p:tav tm="100000">
                                          <p:val>
                                            <p:strVal val="#ppt_h"/>
                                          </p:val>
                                        </p:tav>
                                      </p:tavLst>
                                    </p:anim>
                                    <p:anim calcmode="lin" valueType="num">
                                      <p:cBhvr>
                                        <p:cTn id="75" dur="500" fill="hold"/>
                                        <p:tgtEl>
                                          <p:spTgt spid="33"/>
                                        </p:tgtEl>
                                        <p:attrNameLst>
                                          <p:attrName>style.rotation</p:attrName>
                                        </p:attrNameLst>
                                      </p:cBhvr>
                                      <p:tavLst>
                                        <p:tav tm="0">
                                          <p:val>
                                            <p:fltVal val="90"/>
                                          </p:val>
                                        </p:tav>
                                        <p:tav tm="100000">
                                          <p:val>
                                            <p:fltVal val="0"/>
                                          </p:val>
                                        </p:tav>
                                      </p:tavLst>
                                    </p:anim>
                                    <p:animEffect transition="in" filter="fade">
                                      <p:cBhvr>
                                        <p:cTn id="76" dur="500"/>
                                        <p:tgtEl>
                                          <p:spTgt spid="33"/>
                                        </p:tgtEl>
                                      </p:cBhvr>
                                    </p:animEffect>
                                  </p:childTnLst>
                                </p:cTn>
                              </p:par>
                            </p:childTnLst>
                          </p:cTn>
                        </p:par>
                        <p:par>
                          <p:cTn id="77" fill="hold">
                            <p:stCondLst>
                              <p:cond delay="5000"/>
                            </p:stCondLst>
                            <p:childTnLst>
                              <p:par>
                                <p:cTn id="78" presetID="22" presetClass="entr" presetSubtype="8" fill="hold" grpId="0" nodeType="afterEffect">
                                  <p:stCondLst>
                                    <p:cond delay="0"/>
                                  </p:stCondLst>
                                  <p:childTnLst>
                                    <p:set>
                                      <p:cBhvr>
                                        <p:cTn id="79" dur="1" fill="hold">
                                          <p:stCondLst>
                                            <p:cond delay="0"/>
                                          </p:stCondLst>
                                        </p:cTn>
                                        <p:tgtEl>
                                          <p:spTgt spid="36"/>
                                        </p:tgtEl>
                                        <p:attrNameLst>
                                          <p:attrName>style.visibility</p:attrName>
                                        </p:attrNameLst>
                                      </p:cBhvr>
                                      <p:to>
                                        <p:strVal val="visible"/>
                                      </p:to>
                                    </p:set>
                                    <p:animEffect transition="in" filter="wipe(left)">
                                      <p:cBhvr>
                                        <p:cTn id="80" dur="500"/>
                                        <p:tgtEl>
                                          <p:spTgt spid="36"/>
                                        </p:tgtEl>
                                      </p:cBhvr>
                                    </p:animEffect>
                                  </p:childTnLst>
                                </p:cTn>
                              </p:par>
                            </p:childTnLst>
                          </p:cTn>
                        </p:par>
                        <p:par>
                          <p:cTn id="81" fill="hold">
                            <p:stCondLst>
                              <p:cond delay="5500"/>
                            </p:stCondLst>
                            <p:childTnLst>
                              <p:par>
                                <p:cTn id="82" presetID="31" presetClass="entr" presetSubtype="0" fill="hold" grpId="0" nodeType="afterEffect">
                                  <p:stCondLst>
                                    <p:cond delay="0"/>
                                  </p:stCondLst>
                                  <p:childTnLst>
                                    <p:set>
                                      <p:cBhvr>
                                        <p:cTn id="83" dur="1" fill="hold">
                                          <p:stCondLst>
                                            <p:cond delay="0"/>
                                          </p:stCondLst>
                                        </p:cTn>
                                        <p:tgtEl>
                                          <p:spTgt spid="32"/>
                                        </p:tgtEl>
                                        <p:attrNameLst>
                                          <p:attrName>style.visibility</p:attrName>
                                        </p:attrNameLst>
                                      </p:cBhvr>
                                      <p:to>
                                        <p:strVal val="visible"/>
                                      </p:to>
                                    </p:set>
                                    <p:anim calcmode="lin" valueType="num">
                                      <p:cBhvr>
                                        <p:cTn id="84" dur="500" fill="hold"/>
                                        <p:tgtEl>
                                          <p:spTgt spid="32"/>
                                        </p:tgtEl>
                                        <p:attrNameLst>
                                          <p:attrName>ppt_w</p:attrName>
                                        </p:attrNameLst>
                                      </p:cBhvr>
                                      <p:tavLst>
                                        <p:tav tm="0">
                                          <p:val>
                                            <p:fltVal val="0"/>
                                          </p:val>
                                        </p:tav>
                                        <p:tav tm="100000">
                                          <p:val>
                                            <p:strVal val="#ppt_w"/>
                                          </p:val>
                                        </p:tav>
                                      </p:tavLst>
                                    </p:anim>
                                    <p:anim calcmode="lin" valueType="num">
                                      <p:cBhvr>
                                        <p:cTn id="85" dur="500" fill="hold"/>
                                        <p:tgtEl>
                                          <p:spTgt spid="32"/>
                                        </p:tgtEl>
                                        <p:attrNameLst>
                                          <p:attrName>ppt_h</p:attrName>
                                        </p:attrNameLst>
                                      </p:cBhvr>
                                      <p:tavLst>
                                        <p:tav tm="0">
                                          <p:val>
                                            <p:fltVal val="0"/>
                                          </p:val>
                                        </p:tav>
                                        <p:tav tm="100000">
                                          <p:val>
                                            <p:strVal val="#ppt_h"/>
                                          </p:val>
                                        </p:tav>
                                      </p:tavLst>
                                    </p:anim>
                                    <p:anim calcmode="lin" valueType="num">
                                      <p:cBhvr>
                                        <p:cTn id="86" dur="500" fill="hold"/>
                                        <p:tgtEl>
                                          <p:spTgt spid="32"/>
                                        </p:tgtEl>
                                        <p:attrNameLst>
                                          <p:attrName>style.rotation</p:attrName>
                                        </p:attrNameLst>
                                      </p:cBhvr>
                                      <p:tavLst>
                                        <p:tav tm="0">
                                          <p:val>
                                            <p:fltVal val="90"/>
                                          </p:val>
                                        </p:tav>
                                        <p:tav tm="100000">
                                          <p:val>
                                            <p:fltVal val="0"/>
                                          </p:val>
                                        </p:tav>
                                      </p:tavLst>
                                    </p:anim>
                                    <p:animEffect transition="in" filter="fade">
                                      <p:cBhvr>
                                        <p:cTn id="87" dur="500"/>
                                        <p:tgtEl>
                                          <p:spTgt spid="32"/>
                                        </p:tgtEl>
                                      </p:cBhvr>
                                    </p:animEffect>
                                  </p:childTnLst>
                                </p:cTn>
                              </p:par>
                            </p:childTnLst>
                          </p:cTn>
                        </p:par>
                        <p:par>
                          <p:cTn id="88" fill="hold">
                            <p:stCondLst>
                              <p:cond delay="6000"/>
                            </p:stCondLst>
                            <p:childTnLst>
                              <p:par>
                                <p:cTn id="89" presetID="22" presetClass="entr" presetSubtype="8" fill="hold" grpId="0" nodeType="after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wipe(left)">
                                      <p:cBhvr>
                                        <p:cTn id="9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autoUpdateAnimBg="0"/>
      <p:bldP spid="21" grpId="0" animBg="1"/>
      <p:bldP spid="22" grpId="0" animBg="1"/>
      <p:bldP spid="23" grpId="0" animBg="1"/>
      <p:bldP spid="24" grpId="0" animBg="1" autoUpdateAnimBg="0"/>
      <p:bldP spid="25" grpId="0" animBg="1" autoUpdateAnimBg="0"/>
      <p:bldP spid="26" grpId="0" animBg="1" autoUpdateAnimBg="0"/>
      <p:bldP spid="27" grpId="0" animBg="1" autoUpdateAnimBg="0"/>
      <p:bldP spid="28" grpId="0" animBg="1" autoUpdateAnimBg="0"/>
      <p:bldP spid="29" grpId="0" animBg="1" autoUpdateAnimBg="0"/>
      <p:bldP spid="30" grpId="0" animBg="1" autoUpdateAnimBg="0"/>
      <p:bldP spid="31" grpId="0" autoUpdateAnimBg="0"/>
      <p:bldP spid="32" grpId="0" autoUpdateAnimBg="0"/>
      <p:bldP spid="33" grpId="0" autoUpdateAnimBg="0"/>
      <p:bldP spid="34" grpId="0" autoUpdateAnimBg="0"/>
      <p:bldP spid="35" grpId="0" autoUpdateAnimBg="0"/>
      <p:bldP spid="36" grpId="0" autoUpdateAnimBg="0"/>
      <p:bldP spid="37"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Oval 6"/>
          <p:cNvSpPr>
            <a:spLocks noChangeArrowheads="1"/>
          </p:cNvSpPr>
          <p:nvPr/>
        </p:nvSpPr>
        <p:spPr bwMode="auto">
          <a:xfrm flipH="1">
            <a:off x="2673220" y="2216023"/>
            <a:ext cx="4257675" cy="4256088"/>
          </a:xfrm>
          <a:prstGeom prst="ellipse">
            <a:avLst/>
          </a:prstGeom>
          <a:noFill/>
          <a:ln w="11">
            <a:solidFill>
              <a:srgbClr val="484849"/>
            </a:solidFill>
            <a:prstDash val="dash"/>
            <a:round/>
            <a:headEnd/>
            <a:tailEnd/>
          </a:ln>
          <a:extLst>
            <a:ext uri="{909E8E84-426E-40DD-AFC4-6F175D3DCCD1}">
              <a14:hiddenFill xmlns:a14="http://schemas.microsoft.com/office/drawing/2010/main">
                <a:solidFill>
                  <a:srgbClr val="FFFFFF"/>
                </a:solidFill>
              </a14:hiddenFill>
            </a:ext>
          </a:extLst>
        </p:spPr>
        <p:txBody>
          <a:bodyPr lIns="91432" tIns="45718" rIns="91432" bIns="45718"/>
          <a:lstStyle/>
          <a:p>
            <a:pPr fontAlgn="auto">
              <a:spcBef>
                <a:spcPts val="0"/>
              </a:spcBef>
              <a:spcAft>
                <a:spcPts val="0"/>
              </a:spcAft>
              <a:buFont typeface="Arial" pitchFamily="34" charset="0"/>
              <a:buNone/>
              <a:defRPr/>
            </a:pPr>
            <a:endParaRPr lang="zh-CN" altLang="en-US" kern="0" smtClean="0">
              <a:solidFill>
                <a:srgbClr val="484849"/>
              </a:solidFill>
            </a:endParaRPr>
          </a:p>
        </p:txBody>
      </p:sp>
      <p:sp>
        <p:nvSpPr>
          <p:cNvPr id="27" name="Line 16"/>
          <p:cNvSpPr>
            <a:spLocks noChangeShapeType="1"/>
          </p:cNvSpPr>
          <p:nvPr/>
        </p:nvSpPr>
        <p:spPr bwMode="auto">
          <a:xfrm flipH="1">
            <a:off x="4333750" y="2830391"/>
            <a:ext cx="790575" cy="804863"/>
          </a:xfrm>
          <a:prstGeom prst="line">
            <a:avLst/>
          </a:prstGeom>
          <a:noFill/>
          <a:ln w="19050">
            <a:solidFill>
              <a:srgbClr val="2E2C2C"/>
            </a:solidFill>
            <a:round/>
            <a:headEnd type="triangle" w="med" len="med"/>
            <a:tailEnd/>
          </a:ln>
          <a:extLst>
            <a:ext uri="{909E8E84-426E-40DD-AFC4-6F175D3DCCD1}">
              <a14:hiddenFill xmlns:a14="http://schemas.microsoft.com/office/drawing/2010/main">
                <a:noFill/>
              </a14:hiddenFill>
            </a:ext>
          </a:extLst>
        </p:spPr>
        <p:txBody>
          <a:bodyPr lIns="91432" tIns="45718" rIns="91432" bIns="45718"/>
          <a:lstStyle/>
          <a:p>
            <a:pPr eaLnBrk="0" fontAlgn="auto" hangingPunct="0">
              <a:spcBef>
                <a:spcPts val="0"/>
              </a:spcBef>
              <a:spcAft>
                <a:spcPts val="0"/>
              </a:spcAft>
              <a:buFont typeface="Arial" pitchFamily="34" charset="0"/>
              <a:buNone/>
              <a:defRPr/>
            </a:pPr>
            <a:endParaRPr lang="zh-CN" altLang="en-US" kern="0" smtClean="0">
              <a:solidFill>
                <a:srgbClr val="294A5A"/>
              </a:solidFill>
            </a:endParaRPr>
          </a:p>
        </p:txBody>
      </p:sp>
      <p:sp>
        <p:nvSpPr>
          <p:cNvPr id="28" name="Line 17"/>
          <p:cNvSpPr>
            <a:spLocks noChangeShapeType="1"/>
          </p:cNvSpPr>
          <p:nvPr/>
        </p:nvSpPr>
        <p:spPr bwMode="auto">
          <a:xfrm flipH="1" flipV="1">
            <a:off x="4441695" y="4549650"/>
            <a:ext cx="1711325" cy="404813"/>
          </a:xfrm>
          <a:prstGeom prst="line">
            <a:avLst/>
          </a:prstGeom>
          <a:noFill/>
          <a:ln w="19050">
            <a:solidFill>
              <a:srgbClr val="2E2C2C"/>
            </a:solidFill>
            <a:round/>
            <a:headEnd type="triangle" w="med" len="med"/>
            <a:tailEnd/>
          </a:ln>
          <a:extLst>
            <a:ext uri="{909E8E84-426E-40DD-AFC4-6F175D3DCCD1}">
              <a14:hiddenFill xmlns:a14="http://schemas.microsoft.com/office/drawing/2010/main">
                <a:noFill/>
              </a14:hiddenFill>
            </a:ext>
          </a:extLst>
        </p:spPr>
        <p:txBody>
          <a:bodyPr lIns="91432" tIns="45718" rIns="91432" bIns="45718"/>
          <a:lstStyle/>
          <a:p>
            <a:pPr eaLnBrk="0" fontAlgn="auto" hangingPunct="0">
              <a:spcBef>
                <a:spcPts val="0"/>
              </a:spcBef>
              <a:spcAft>
                <a:spcPts val="0"/>
              </a:spcAft>
              <a:buFont typeface="Arial" pitchFamily="34" charset="0"/>
              <a:buNone/>
              <a:defRPr/>
            </a:pPr>
            <a:endParaRPr lang="zh-CN" altLang="en-US" kern="0" smtClean="0">
              <a:solidFill>
                <a:srgbClr val="294A5A"/>
              </a:solidFill>
            </a:endParaRPr>
          </a:p>
        </p:txBody>
      </p:sp>
      <p:sp>
        <p:nvSpPr>
          <p:cNvPr id="29" name="Line 18"/>
          <p:cNvSpPr>
            <a:spLocks noChangeShapeType="1"/>
          </p:cNvSpPr>
          <p:nvPr/>
        </p:nvSpPr>
        <p:spPr bwMode="auto">
          <a:xfrm flipH="1">
            <a:off x="4482976" y="3662241"/>
            <a:ext cx="1665287" cy="409575"/>
          </a:xfrm>
          <a:prstGeom prst="line">
            <a:avLst/>
          </a:prstGeom>
          <a:noFill/>
          <a:ln w="19050">
            <a:solidFill>
              <a:srgbClr val="2E2C2C"/>
            </a:solidFill>
            <a:round/>
            <a:headEnd type="triangle" w="med" len="med"/>
            <a:tailEnd/>
          </a:ln>
          <a:extLst>
            <a:ext uri="{909E8E84-426E-40DD-AFC4-6F175D3DCCD1}">
              <a14:hiddenFill xmlns:a14="http://schemas.microsoft.com/office/drawing/2010/main">
                <a:noFill/>
              </a14:hiddenFill>
            </a:ext>
          </a:extLst>
        </p:spPr>
        <p:txBody>
          <a:bodyPr lIns="91432" tIns="45718" rIns="91432" bIns="45718"/>
          <a:lstStyle/>
          <a:p>
            <a:pPr eaLnBrk="0" fontAlgn="auto" hangingPunct="0">
              <a:spcBef>
                <a:spcPts val="0"/>
              </a:spcBef>
              <a:spcAft>
                <a:spcPts val="0"/>
              </a:spcAft>
              <a:buFont typeface="Arial" pitchFamily="34" charset="0"/>
              <a:buNone/>
              <a:defRPr/>
            </a:pPr>
            <a:endParaRPr lang="zh-CN" altLang="en-US" kern="0" smtClean="0">
              <a:solidFill>
                <a:srgbClr val="294A5A"/>
              </a:solidFill>
            </a:endParaRPr>
          </a:p>
        </p:txBody>
      </p:sp>
      <p:grpSp>
        <p:nvGrpSpPr>
          <p:cNvPr id="30" name="组合 7"/>
          <p:cNvGrpSpPr>
            <a:grpSpLocks/>
          </p:cNvGrpSpPr>
          <p:nvPr/>
        </p:nvGrpSpPr>
        <p:grpSpPr bwMode="auto">
          <a:xfrm flipH="1">
            <a:off x="4960812" y="1890591"/>
            <a:ext cx="1038225" cy="1038225"/>
            <a:chOff x="0" y="0"/>
            <a:chExt cx="1038225" cy="1038225"/>
          </a:xfrm>
        </p:grpSpPr>
        <p:sp>
          <p:nvSpPr>
            <p:cNvPr id="31" name="Oval 10"/>
            <p:cNvSpPr>
              <a:spLocks noChangeArrowheads="1"/>
            </p:cNvSpPr>
            <p:nvPr/>
          </p:nvSpPr>
          <p:spPr bwMode="auto">
            <a:xfrm>
              <a:off x="0" y="0"/>
              <a:ext cx="1038225" cy="1038225"/>
            </a:xfrm>
            <a:prstGeom prst="ellipse">
              <a:avLst/>
            </a:prstGeom>
            <a:solidFill>
              <a:srgbClr val="ED5A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buFont typeface="Arial" pitchFamily="34" charset="0"/>
                <a:buNone/>
                <a:defRPr/>
              </a:pPr>
              <a:endParaRPr lang="zh-CN" altLang="en-US" kern="0" smtClean="0">
                <a:solidFill>
                  <a:srgbClr val="FFFFFF"/>
                </a:solidFill>
              </a:endParaRPr>
            </a:p>
          </p:txBody>
        </p:sp>
        <p:sp>
          <p:nvSpPr>
            <p:cNvPr id="32" name="TextBox 9"/>
            <p:cNvSpPr txBox="1">
              <a:spLocks noChangeArrowheads="1"/>
            </p:cNvSpPr>
            <p:nvPr/>
          </p:nvSpPr>
          <p:spPr bwMode="auto">
            <a:xfrm>
              <a:off x="112953" y="165169"/>
              <a:ext cx="81231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auto">
                <a:spcBef>
                  <a:spcPts val="0"/>
                </a:spcBef>
                <a:spcAft>
                  <a:spcPts val="0"/>
                </a:spcAft>
                <a:buFont typeface="Arial" pitchFamily="34" charset="0"/>
                <a:buNone/>
                <a:defRPr/>
              </a:pPr>
              <a:r>
                <a:rPr lang="zh-CN" altLang="en-US" sz="2000" kern="0" smtClean="0">
                  <a:solidFill>
                    <a:srgbClr val="FFFFFF"/>
                  </a:solidFill>
                  <a:latin typeface="微软雅黑" pitchFamily="34" charset="-122"/>
                  <a:ea typeface="微软雅黑" pitchFamily="34" charset="-122"/>
                </a:rPr>
                <a:t>某某技术</a:t>
              </a:r>
            </a:p>
          </p:txBody>
        </p:sp>
      </p:grpSp>
      <p:grpSp>
        <p:nvGrpSpPr>
          <p:cNvPr id="33" name="组合 10"/>
          <p:cNvGrpSpPr>
            <a:grpSpLocks/>
          </p:cNvGrpSpPr>
          <p:nvPr/>
        </p:nvGrpSpPr>
        <p:grpSpPr bwMode="auto">
          <a:xfrm flipH="1">
            <a:off x="6221288" y="2990728"/>
            <a:ext cx="1038225" cy="1038225"/>
            <a:chOff x="0" y="0"/>
            <a:chExt cx="1038225" cy="1038225"/>
          </a:xfrm>
        </p:grpSpPr>
        <p:sp>
          <p:nvSpPr>
            <p:cNvPr id="34" name="Oval 12"/>
            <p:cNvSpPr>
              <a:spLocks noChangeArrowheads="1"/>
            </p:cNvSpPr>
            <p:nvPr/>
          </p:nvSpPr>
          <p:spPr bwMode="auto">
            <a:xfrm>
              <a:off x="0" y="0"/>
              <a:ext cx="1038225" cy="1038225"/>
            </a:xfrm>
            <a:prstGeom prst="ellipse">
              <a:avLst/>
            </a:prstGeom>
            <a:solidFill>
              <a:srgbClr val="ED5A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buFont typeface="Arial" pitchFamily="34" charset="0"/>
                <a:buNone/>
                <a:defRPr/>
              </a:pPr>
              <a:endParaRPr lang="zh-CN" altLang="en-US" kern="0" smtClean="0">
                <a:solidFill>
                  <a:srgbClr val="FFFFFF"/>
                </a:solidFill>
                <a:latin typeface="微软雅黑" pitchFamily="34" charset="-122"/>
                <a:ea typeface="微软雅黑" pitchFamily="34" charset="-122"/>
              </a:endParaRPr>
            </a:p>
          </p:txBody>
        </p:sp>
        <p:sp>
          <p:nvSpPr>
            <p:cNvPr id="35" name="TextBox 12"/>
            <p:cNvSpPr txBox="1">
              <a:spLocks noChangeArrowheads="1"/>
            </p:cNvSpPr>
            <p:nvPr/>
          </p:nvSpPr>
          <p:spPr bwMode="auto">
            <a:xfrm>
              <a:off x="80801" y="158963"/>
              <a:ext cx="81231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auto">
                <a:spcBef>
                  <a:spcPts val="0"/>
                </a:spcBef>
                <a:spcAft>
                  <a:spcPts val="0"/>
                </a:spcAft>
                <a:buFont typeface="Arial" pitchFamily="34" charset="0"/>
                <a:buNone/>
                <a:defRPr/>
              </a:pPr>
              <a:r>
                <a:rPr lang="zh-CN" altLang="en-US" sz="2000" kern="0" smtClean="0">
                  <a:solidFill>
                    <a:srgbClr val="FFFFFF"/>
                  </a:solidFill>
                  <a:latin typeface="微软雅黑" pitchFamily="34" charset="-122"/>
                  <a:ea typeface="微软雅黑" pitchFamily="34" charset="-122"/>
                </a:rPr>
                <a:t>某某技术</a:t>
              </a:r>
            </a:p>
          </p:txBody>
        </p:sp>
      </p:grpSp>
      <p:grpSp>
        <p:nvGrpSpPr>
          <p:cNvPr id="36" name="组合 13"/>
          <p:cNvGrpSpPr>
            <a:grpSpLocks/>
          </p:cNvGrpSpPr>
          <p:nvPr/>
        </p:nvGrpSpPr>
        <p:grpSpPr bwMode="auto">
          <a:xfrm flipH="1">
            <a:off x="6140325" y="4679826"/>
            <a:ext cx="1038225" cy="1039813"/>
            <a:chOff x="0" y="0"/>
            <a:chExt cx="1038225" cy="1039812"/>
          </a:xfrm>
        </p:grpSpPr>
        <p:sp>
          <p:nvSpPr>
            <p:cNvPr id="37" name="Oval 11"/>
            <p:cNvSpPr>
              <a:spLocks noChangeArrowheads="1"/>
            </p:cNvSpPr>
            <p:nvPr/>
          </p:nvSpPr>
          <p:spPr bwMode="auto">
            <a:xfrm>
              <a:off x="0" y="0"/>
              <a:ext cx="1038225" cy="1039812"/>
            </a:xfrm>
            <a:prstGeom prst="ellipse">
              <a:avLst/>
            </a:prstGeom>
            <a:solidFill>
              <a:srgbClr val="ED5A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buFont typeface="Arial" pitchFamily="34" charset="0"/>
                <a:buNone/>
                <a:defRPr/>
              </a:pPr>
              <a:endParaRPr lang="zh-CN" altLang="en-US" kern="0" smtClean="0">
                <a:solidFill>
                  <a:srgbClr val="FFFFFF"/>
                </a:solidFill>
                <a:latin typeface="微软雅黑" pitchFamily="34" charset="-122"/>
                <a:ea typeface="微软雅黑" pitchFamily="34" charset="-122"/>
              </a:endParaRPr>
            </a:p>
          </p:txBody>
        </p:sp>
        <p:sp>
          <p:nvSpPr>
            <p:cNvPr id="38" name="TextBox 15"/>
            <p:cNvSpPr txBox="1">
              <a:spLocks noChangeArrowheads="1"/>
            </p:cNvSpPr>
            <p:nvPr/>
          </p:nvSpPr>
          <p:spPr bwMode="auto">
            <a:xfrm>
              <a:off x="126601" y="172444"/>
              <a:ext cx="812317" cy="707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auto">
                <a:spcBef>
                  <a:spcPts val="0"/>
                </a:spcBef>
                <a:spcAft>
                  <a:spcPts val="0"/>
                </a:spcAft>
                <a:buFont typeface="Arial" pitchFamily="34" charset="0"/>
                <a:buNone/>
                <a:defRPr/>
              </a:pPr>
              <a:r>
                <a:rPr lang="zh-CN" altLang="en-US" sz="2000" kern="0" smtClean="0">
                  <a:solidFill>
                    <a:srgbClr val="FFFFFF"/>
                  </a:solidFill>
                  <a:latin typeface="微软雅黑" pitchFamily="34" charset="-122"/>
                  <a:ea typeface="微软雅黑" pitchFamily="34" charset="-122"/>
                </a:rPr>
                <a:t>某某技术</a:t>
              </a:r>
            </a:p>
          </p:txBody>
        </p:sp>
      </p:grpSp>
      <p:sp>
        <p:nvSpPr>
          <p:cNvPr id="39" name="Oval 8"/>
          <p:cNvSpPr>
            <a:spLocks noChangeArrowheads="1"/>
          </p:cNvSpPr>
          <p:nvPr/>
        </p:nvSpPr>
        <p:spPr bwMode="auto">
          <a:xfrm flipH="1">
            <a:off x="1912807" y="3062161"/>
            <a:ext cx="2411413" cy="2411412"/>
          </a:xfrm>
          <a:prstGeom prst="ellipse">
            <a:avLst/>
          </a:prstGeom>
          <a:solidFill>
            <a:srgbClr val="DFDFE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fontAlgn="auto">
              <a:spcBef>
                <a:spcPts val="0"/>
              </a:spcBef>
              <a:spcAft>
                <a:spcPts val="0"/>
              </a:spcAft>
              <a:buFont typeface="Arial" pitchFamily="34" charset="0"/>
              <a:buNone/>
              <a:defRPr/>
            </a:pPr>
            <a:endParaRPr lang="zh-CN" altLang="en-US" kern="0" smtClean="0">
              <a:solidFill>
                <a:srgbClr val="484849"/>
              </a:solidFill>
            </a:endParaRPr>
          </a:p>
        </p:txBody>
      </p:sp>
      <p:sp>
        <p:nvSpPr>
          <p:cNvPr id="40" name="Oval 9"/>
          <p:cNvSpPr>
            <a:spLocks noChangeArrowheads="1"/>
          </p:cNvSpPr>
          <p:nvPr/>
        </p:nvSpPr>
        <p:spPr bwMode="auto">
          <a:xfrm flipH="1">
            <a:off x="2103307" y="3252661"/>
            <a:ext cx="2030413" cy="2032000"/>
          </a:xfrm>
          <a:prstGeom prst="ellipse">
            <a:avLst/>
          </a:prstGeom>
          <a:solidFill>
            <a:srgbClr val="294A5A"/>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fontAlgn="auto">
              <a:spcBef>
                <a:spcPts val="0"/>
              </a:spcBef>
              <a:spcAft>
                <a:spcPts val="0"/>
              </a:spcAft>
              <a:buFont typeface="Arial" pitchFamily="34" charset="0"/>
              <a:buNone/>
              <a:defRPr/>
            </a:pPr>
            <a:endParaRPr lang="zh-CN" altLang="en-US" kern="0" smtClean="0">
              <a:solidFill>
                <a:srgbClr val="484849"/>
              </a:solidFill>
            </a:endParaRPr>
          </a:p>
        </p:txBody>
      </p:sp>
      <p:sp>
        <p:nvSpPr>
          <p:cNvPr id="41" name="TextBox 18"/>
          <p:cNvSpPr txBox="1">
            <a:spLocks noChangeArrowheads="1"/>
          </p:cNvSpPr>
          <p:nvPr/>
        </p:nvSpPr>
        <p:spPr bwMode="auto">
          <a:xfrm flipH="1">
            <a:off x="2520820" y="3760665"/>
            <a:ext cx="1193800"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buFont typeface="Arial" pitchFamily="34" charset="0"/>
              <a:buNone/>
            </a:pPr>
            <a:r>
              <a:rPr lang="zh-CN" altLang="en-US" sz="3100">
                <a:solidFill>
                  <a:srgbClr val="FFFFFF"/>
                </a:solidFill>
                <a:latin typeface="微软雅黑" pitchFamily="34" charset="-122"/>
                <a:ea typeface="微软雅黑" pitchFamily="34" charset="-122"/>
              </a:rPr>
              <a:t>关键技术</a:t>
            </a:r>
            <a:endParaRPr lang="en-US" altLang="zh-CN" sz="3100">
              <a:solidFill>
                <a:srgbClr val="FFFFFF"/>
              </a:solidFill>
              <a:latin typeface="微软雅黑" pitchFamily="34" charset="-122"/>
              <a:ea typeface="微软雅黑" pitchFamily="34" charset="-122"/>
            </a:endParaRPr>
          </a:p>
        </p:txBody>
      </p:sp>
      <p:grpSp>
        <p:nvGrpSpPr>
          <p:cNvPr id="42" name="组合 19"/>
          <p:cNvGrpSpPr>
            <a:grpSpLocks/>
          </p:cNvGrpSpPr>
          <p:nvPr/>
        </p:nvGrpSpPr>
        <p:grpSpPr bwMode="auto">
          <a:xfrm flipH="1">
            <a:off x="4973512" y="5773613"/>
            <a:ext cx="1038225" cy="1039812"/>
            <a:chOff x="0" y="0"/>
            <a:chExt cx="1038225" cy="1039812"/>
          </a:xfrm>
        </p:grpSpPr>
        <p:sp>
          <p:nvSpPr>
            <p:cNvPr id="43" name="Oval 11"/>
            <p:cNvSpPr>
              <a:spLocks noChangeArrowheads="1"/>
            </p:cNvSpPr>
            <p:nvPr/>
          </p:nvSpPr>
          <p:spPr bwMode="auto">
            <a:xfrm>
              <a:off x="0" y="0"/>
              <a:ext cx="1038225" cy="1039812"/>
            </a:xfrm>
            <a:prstGeom prst="ellipse">
              <a:avLst/>
            </a:prstGeom>
            <a:solidFill>
              <a:srgbClr val="ED5A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buFont typeface="Arial" pitchFamily="34" charset="0"/>
                <a:buNone/>
                <a:defRPr/>
              </a:pPr>
              <a:endParaRPr lang="zh-CN" altLang="en-US" kern="0" smtClean="0">
                <a:solidFill>
                  <a:srgbClr val="FFFFFF"/>
                </a:solidFill>
                <a:latin typeface="微软雅黑" pitchFamily="34" charset="-122"/>
                <a:ea typeface="微软雅黑" pitchFamily="34" charset="-122"/>
              </a:endParaRPr>
            </a:p>
          </p:txBody>
        </p:sp>
        <p:sp>
          <p:nvSpPr>
            <p:cNvPr id="44" name="TextBox 21"/>
            <p:cNvSpPr txBox="1">
              <a:spLocks noChangeArrowheads="1"/>
            </p:cNvSpPr>
            <p:nvPr/>
          </p:nvSpPr>
          <p:spPr bwMode="auto">
            <a:xfrm>
              <a:off x="126601" y="172444"/>
              <a:ext cx="81231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auto">
                <a:spcBef>
                  <a:spcPts val="0"/>
                </a:spcBef>
                <a:spcAft>
                  <a:spcPts val="0"/>
                </a:spcAft>
                <a:buFont typeface="Arial" pitchFamily="34" charset="0"/>
                <a:buNone/>
                <a:defRPr/>
              </a:pPr>
              <a:r>
                <a:rPr lang="zh-CN" altLang="en-US" sz="2000" kern="0" smtClean="0">
                  <a:solidFill>
                    <a:srgbClr val="FFFFFF"/>
                  </a:solidFill>
                  <a:latin typeface="微软雅黑" pitchFamily="34" charset="-122"/>
                  <a:ea typeface="微软雅黑" pitchFamily="34" charset="-122"/>
                </a:rPr>
                <a:t>某某技术</a:t>
              </a:r>
            </a:p>
          </p:txBody>
        </p:sp>
      </p:grpSp>
      <p:sp>
        <p:nvSpPr>
          <p:cNvPr id="45" name="Line 16"/>
          <p:cNvSpPr>
            <a:spLocks noChangeShapeType="1"/>
          </p:cNvSpPr>
          <p:nvPr/>
        </p:nvSpPr>
        <p:spPr bwMode="auto">
          <a:xfrm flipH="1" flipV="1">
            <a:off x="4319460" y="5095753"/>
            <a:ext cx="792163" cy="804863"/>
          </a:xfrm>
          <a:prstGeom prst="line">
            <a:avLst/>
          </a:prstGeom>
          <a:noFill/>
          <a:ln w="19050">
            <a:solidFill>
              <a:srgbClr val="2E2C2C"/>
            </a:solidFill>
            <a:round/>
            <a:headEnd type="triangle" w="med" len="med"/>
            <a:tailEnd/>
          </a:ln>
          <a:extLst>
            <a:ext uri="{909E8E84-426E-40DD-AFC4-6F175D3DCCD1}">
              <a14:hiddenFill xmlns:a14="http://schemas.microsoft.com/office/drawing/2010/main">
                <a:noFill/>
              </a14:hiddenFill>
            </a:ext>
          </a:extLst>
        </p:spPr>
        <p:txBody>
          <a:bodyPr lIns="91432" tIns="45718" rIns="91432" bIns="45718"/>
          <a:lstStyle/>
          <a:p>
            <a:pPr eaLnBrk="0" fontAlgn="auto" hangingPunct="0">
              <a:spcBef>
                <a:spcPts val="0"/>
              </a:spcBef>
              <a:spcAft>
                <a:spcPts val="0"/>
              </a:spcAft>
              <a:buFont typeface="Arial" pitchFamily="34" charset="0"/>
              <a:buNone/>
              <a:defRPr/>
            </a:pPr>
            <a:endParaRPr lang="zh-CN" altLang="en-US" kern="0" smtClean="0">
              <a:solidFill>
                <a:srgbClr val="294A5A"/>
              </a:solidFill>
            </a:endParaRPr>
          </a:p>
        </p:txBody>
      </p:sp>
      <p:sp>
        <p:nvSpPr>
          <p:cNvPr id="46" name="TextBox 23"/>
          <p:cNvSpPr txBox="1">
            <a:spLocks noChangeArrowheads="1"/>
          </p:cNvSpPr>
          <p:nvPr/>
        </p:nvSpPr>
        <p:spPr bwMode="auto">
          <a:xfrm>
            <a:off x="6235574" y="1800101"/>
            <a:ext cx="3917951" cy="839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buFont typeface="Arial" pitchFamily="34" charset="0"/>
              <a:buNone/>
            </a:pPr>
            <a:r>
              <a:rPr lang="zh-CN" altLang="en-US" sz="1600">
                <a:solidFill>
                  <a:srgbClr val="484849"/>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47" name="TextBox 24"/>
          <p:cNvSpPr txBox="1">
            <a:spLocks noChangeArrowheads="1"/>
          </p:cNvSpPr>
          <p:nvPr/>
        </p:nvSpPr>
        <p:spPr bwMode="auto">
          <a:xfrm>
            <a:off x="7316660" y="2928816"/>
            <a:ext cx="2697163"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buFont typeface="Arial" pitchFamily="34" charset="0"/>
              <a:buNone/>
            </a:pPr>
            <a:r>
              <a:rPr lang="zh-CN" altLang="en-US" sz="1600">
                <a:solidFill>
                  <a:srgbClr val="484849"/>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48" name="TextBox 25"/>
          <p:cNvSpPr txBox="1">
            <a:spLocks noChangeArrowheads="1"/>
          </p:cNvSpPr>
          <p:nvPr/>
        </p:nvSpPr>
        <p:spPr bwMode="auto">
          <a:xfrm>
            <a:off x="7316660" y="4675065"/>
            <a:ext cx="2697163"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buFont typeface="Arial" pitchFamily="34" charset="0"/>
              <a:buNone/>
            </a:pPr>
            <a:r>
              <a:rPr lang="zh-CN" altLang="en-US" sz="1600">
                <a:solidFill>
                  <a:srgbClr val="484849"/>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49" name="TextBox 26"/>
          <p:cNvSpPr txBox="1">
            <a:spLocks noChangeArrowheads="1"/>
          </p:cNvSpPr>
          <p:nvPr/>
        </p:nvSpPr>
        <p:spPr bwMode="auto">
          <a:xfrm>
            <a:off x="6235574" y="6056187"/>
            <a:ext cx="3917951" cy="83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buFont typeface="Arial" pitchFamily="34" charset="0"/>
              <a:buNone/>
            </a:pPr>
            <a:r>
              <a:rPr lang="zh-CN" altLang="en-US" sz="1600">
                <a:solidFill>
                  <a:srgbClr val="484849"/>
                </a:solidFill>
                <a:latin typeface="微软雅黑" pitchFamily="34" charset="-122"/>
                <a:ea typeface="微软雅黑" pitchFamily="34" charset="-122"/>
              </a:rPr>
              <a:t>这里可以添加主要内容这里可以添加主要内容这里可以添加主要内容这里可以添加主要内容</a:t>
            </a:r>
          </a:p>
        </p:txBody>
      </p:sp>
    </p:spTree>
    <p:extLst>
      <p:ext uri="{BB962C8B-B14F-4D97-AF65-F5344CB8AC3E}">
        <p14:creationId xmlns:p14="http://schemas.microsoft.com/office/powerpoint/2010/main" val="3354925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23074</TotalTime>
  <Words>561</Words>
  <Application>Microsoft Office PowerPoint</Application>
  <PresentationFormat>自定义</PresentationFormat>
  <Paragraphs>33</Paragraphs>
  <Slides>3</Slides>
  <Notes>0</Notes>
  <HiddenSlides>0</HiddenSlides>
  <MMClips>0</MMClips>
  <ScaleCrop>false</ScaleCrop>
  <HeadingPairs>
    <vt:vector size="4" baseType="variant">
      <vt:variant>
        <vt:lpstr>主题</vt:lpstr>
      </vt:variant>
      <vt:variant>
        <vt:i4>2</vt:i4>
      </vt:variant>
      <vt:variant>
        <vt:lpstr>幻灯片标题</vt:lpstr>
      </vt:variant>
      <vt:variant>
        <vt:i4>3</vt:i4>
      </vt:variant>
    </vt:vector>
  </HeadingPairs>
  <TitlesOfParts>
    <vt:vector size="5" baseType="lpstr">
      <vt:lpstr>第一PPT模板网：www.1ppt.com</vt:lpstr>
      <vt:lpstr>第一PPT：www.1ppt.com</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1367</cp:revision>
  <dcterms:created xsi:type="dcterms:W3CDTF">2009-02-11T05:37:22Z</dcterms:created>
  <dcterms:modified xsi:type="dcterms:W3CDTF">2019-08-30T07:21:55Z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