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99" r:id="rId2"/>
  </p:sldMasterIdLst>
  <p:notesMasterIdLst>
    <p:notesMasterId r:id="rId5"/>
  </p:notesMasterIdLst>
  <p:handoutMasterIdLst>
    <p:handoutMasterId r:id="rId6"/>
  </p:handoutMasterIdLst>
  <p:sldIdLst>
    <p:sldId id="461" r:id="rId3"/>
    <p:sldId id="359" r:id="rId4"/>
  </p:sldIdLst>
  <p:sldSz cx="11522075" cy="864076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576072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1152144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728216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23042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880360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3456432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4032504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4608576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990099"/>
    <a:srgbClr val="FF3399"/>
    <a:srgbClr val="66FF33"/>
    <a:srgbClr val="99FF66"/>
    <a:srgbClr val="FFCC66"/>
    <a:srgbClr val="FF9900"/>
    <a:srgbClr val="FFFFFF"/>
    <a:srgbClr val="FFCC00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570" autoAdjust="0"/>
    <p:restoredTop sz="95672" autoAdjust="0"/>
  </p:normalViewPr>
  <p:slideViewPr>
    <p:cSldViewPr>
      <p:cViewPr>
        <p:scale>
          <a:sx n="75" d="100"/>
          <a:sy n="75" d="100"/>
        </p:scale>
        <p:origin x="-798" y="-114"/>
      </p:cViewPr>
      <p:guideLst>
        <p:guide orient="horz" pos="2722"/>
        <p:guide pos="362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5304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2019/8/30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2019/8/30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1pPr>
    <a:lvl2pPr marL="57607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2pPr>
    <a:lvl3pPr marL="115214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3pPr>
    <a:lvl4pPr marL="172821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4pPr>
    <a:lvl5pPr marL="2304288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5pPr>
    <a:lvl6pPr marL="288036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345643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403250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460857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矩形 11"/>
          <p:cNvSpPr/>
          <p:nvPr userDrawn="1"/>
        </p:nvSpPr>
        <p:spPr bwMode="auto">
          <a:xfrm>
            <a:off x="-10867" y="1009940"/>
            <a:ext cx="11568081" cy="6768925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5000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 userDrawn="1"/>
        </p:nvSpPr>
        <p:spPr bwMode="auto">
          <a:xfrm>
            <a:off x="-8002" y="-18002"/>
            <a:ext cx="11565216" cy="1098098"/>
          </a:xfrm>
          <a:prstGeom prst="rect">
            <a:avLst/>
          </a:prstGeom>
          <a:blipFill dpi="0" rotWithShape="1">
            <a:blip r:embed="rId4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3207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5" y="344031"/>
            <a:ext cx="3790683" cy="146412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1" y="344031"/>
            <a:ext cx="6441160" cy="7374652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05" y="1808160"/>
            <a:ext cx="3790683" cy="5910523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3267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7" y="6048534"/>
            <a:ext cx="6913245" cy="714064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7" y="772068"/>
            <a:ext cx="6913245" cy="5184458"/>
          </a:xfrm>
        </p:spPr>
        <p:txBody>
          <a:bodyPr/>
          <a:lstStyle>
            <a:lvl1pPr marL="0" indent="0">
              <a:buNone/>
              <a:defRPr sz="4000"/>
            </a:lvl1pPr>
            <a:lvl2pPr marL="576072" indent="0">
              <a:buNone/>
              <a:defRPr sz="3500"/>
            </a:lvl2pPr>
            <a:lvl3pPr marL="1152144" indent="0">
              <a:buNone/>
              <a:defRPr sz="3000"/>
            </a:lvl3pPr>
            <a:lvl4pPr marL="1728216" indent="0">
              <a:buNone/>
              <a:defRPr sz="2500"/>
            </a:lvl4pPr>
            <a:lvl5pPr marL="2304288" indent="0">
              <a:buNone/>
              <a:defRPr sz="2500"/>
            </a:lvl5pPr>
            <a:lvl6pPr marL="2880360" indent="0">
              <a:buNone/>
              <a:defRPr sz="2500"/>
            </a:lvl6pPr>
            <a:lvl7pPr marL="3456432" indent="0">
              <a:buNone/>
              <a:defRPr sz="2500"/>
            </a:lvl7pPr>
            <a:lvl8pPr marL="4032504" indent="0">
              <a:buNone/>
              <a:defRPr sz="2500"/>
            </a:lvl8pPr>
            <a:lvl9pPr marL="4608576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7" y="6762598"/>
            <a:ext cx="6913245" cy="1014089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7267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541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504" y="346032"/>
            <a:ext cx="2592467" cy="7372651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346032"/>
            <a:ext cx="7585366" cy="7372651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760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874003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 bwMode="auto">
          <a:xfrm>
            <a:off x="-21737" y="1054219"/>
            <a:ext cx="11568081" cy="6768925"/>
          </a:xfrm>
          <a:prstGeom prst="rect">
            <a:avLst/>
          </a:prstGeom>
          <a:gradFill flip="none" rotWithShape="1">
            <a:gsLst>
              <a:gs pos="0">
                <a:srgbClr val="16355B"/>
              </a:gs>
              <a:gs pos="50000">
                <a:srgbClr val="0A2037"/>
              </a:gs>
              <a:gs pos="100000">
                <a:srgbClr val="000D18"/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8" name="图片 11" descr="png素材 (276)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矩形 8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11" name="Picture 6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</p:spTree>
    <p:extLst>
      <p:ext uri="{BB962C8B-B14F-4D97-AF65-F5344CB8AC3E}">
        <p14:creationId xmlns:p14="http://schemas.microsoft.com/office/powerpoint/2010/main" val="1717001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64156" y="2684237"/>
            <a:ext cx="9793764" cy="1852164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728311" y="4896432"/>
            <a:ext cx="8065453" cy="220819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60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52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82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3042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80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564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325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6085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517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0850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4" y="5552491"/>
            <a:ext cx="9793764" cy="1716152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4" y="3662325"/>
            <a:ext cx="9793764" cy="1890166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607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5214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821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042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8036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5643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3250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6085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532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104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57055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986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934171"/>
            <a:ext cx="5090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4" y="2740242"/>
            <a:ext cx="5090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55" y="1934171"/>
            <a:ext cx="5092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55" y="2740242"/>
            <a:ext cx="5092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238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238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576104" y="346031"/>
            <a:ext cx="10369868" cy="1440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576104" y="2016179"/>
            <a:ext cx="10369868" cy="5702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2019/8/30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712" r:id="rId2"/>
    <p:sldLayoutId id="2147483713" r:id="rId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5pPr>
      <a:lvl6pPr marL="576072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6pPr>
      <a:lvl7pPr marL="1152144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7pPr>
      <a:lvl8pPr marL="1728216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8pPr>
      <a:lvl9pPr marL="2304288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432054" indent="-432054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 vert="horz" lIns="115214" tIns="57607" rIns="115214" bIns="57607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2016179"/>
            <a:ext cx="10369868" cy="5702504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19172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ctr" defTabSz="1152144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2054" indent="-432054" algn="l" defTabSz="1152144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defTabSz="1152144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defTabSz="1152144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defTabSz="1152144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7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9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椭圆 33"/>
          <p:cNvSpPr/>
          <p:nvPr/>
        </p:nvSpPr>
        <p:spPr>
          <a:xfrm>
            <a:off x="2787282" y="4763863"/>
            <a:ext cx="6056870" cy="1492817"/>
          </a:xfrm>
          <a:prstGeom prst="ellipse">
            <a:avLst/>
          </a:prstGeom>
          <a:gradFill flip="none" rotWithShape="1">
            <a:gsLst>
              <a:gs pos="100000">
                <a:sysClr val="windowText" lastClr="000000">
                  <a:alpha val="0"/>
                </a:sysClr>
              </a:gs>
              <a:gs pos="0">
                <a:sysClr val="windowText" lastClr="000000"/>
              </a:gs>
            </a:gsLst>
            <a:path path="circle">
              <a:fillToRect l="50000" t="50000" r="50000" b="50000"/>
            </a:path>
            <a:tileRect/>
          </a:gradFill>
          <a:ln w="12700" cap="flat" cmpd="sng" algn="ctr">
            <a:noFill/>
            <a:prstDash val="solid"/>
            <a:miter lim="800000"/>
          </a:ln>
          <a:effectLst>
            <a:softEdge rad="45720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grpSp>
        <p:nvGrpSpPr>
          <p:cNvPr id="35" name="组合 34"/>
          <p:cNvGrpSpPr/>
          <p:nvPr/>
        </p:nvGrpSpPr>
        <p:grpSpPr>
          <a:xfrm>
            <a:off x="2441767" y="4101529"/>
            <a:ext cx="2266950" cy="946150"/>
            <a:chOff x="2591951" y="3791581"/>
            <a:chExt cx="2266950" cy="946150"/>
          </a:xfrm>
        </p:grpSpPr>
        <p:sp>
          <p:nvSpPr>
            <p:cNvPr id="36" name="任意多边形 35"/>
            <p:cNvSpPr/>
            <p:nvPr/>
          </p:nvSpPr>
          <p:spPr>
            <a:xfrm>
              <a:off x="3655575" y="4048756"/>
              <a:ext cx="1165225" cy="517525"/>
            </a:xfrm>
            <a:custGeom>
              <a:avLst/>
              <a:gdLst>
                <a:gd name="connsiteX0" fmla="*/ 0 w 1181100"/>
                <a:gd name="connsiteY0" fmla="*/ 50800 h 517525"/>
                <a:gd name="connsiteX1" fmla="*/ 1165225 w 1181100"/>
                <a:gd name="connsiteY1" fmla="*/ 0 h 517525"/>
                <a:gd name="connsiteX2" fmla="*/ 1152525 w 1181100"/>
                <a:gd name="connsiteY2" fmla="*/ 60325 h 517525"/>
                <a:gd name="connsiteX3" fmla="*/ 1181100 w 1181100"/>
                <a:gd name="connsiteY3" fmla="*/ 466725 h 517525"/>
                <a:gd name="connsiteX4" fmla="*/ 111125 w 1181100"/>
                <a:gd name="connsiteY4" fmla="*/ 517525 h 517525"/>
                <a:gd name="connsiteX5" fmla="*/ 73025 w 1181100"/>
                <a:gd name="connsiteY5" fmla="*/ 200025 h 517525"/>
                <a:gd name="connsiteX6" fmla="*/ 0 w 1181100"/>
                <a:gd name="connsiteY6" fmla="*/ 50800 h 517525"/>
                <a:gd name="connsiteX0" fmla="*/ 0 w 1165225"/>
                <a:gd name="connsiteY0" fmla="*/ 50800 h 517525"/>
                <a:gd name="connsiteX1" fmla="*/ 1165225 w 1165225"/>
                <a:gd name="connsiteY1" fmla="*/ 0 h 517525"/>
                <a:gd name="connsiteX2" fmla="*/ 1152525 w 1165225"/>
                <a:gd name="connsiteY2" fmla="*/ 60325 h 517525"/>
                <a:gd name="connsiteX3" fmla="*/ 1143000 w 1165225"/>
                <a:gd name="connsiteY3" fmla="*/ 473075 h 517525"/>
                <a:gd name="connsiteX4" fmla="*/ 111125 w 1165225"/>
                <a:gd name="connsiteY4" fmla="*/ 517525 h 517525"/>
                <a:gd name="connsiteX5" fmla="*/ 73025 w 1165225"/>
                <a:gd name="connsiteY5" fmla="*/ 200025 h 517525"/>
                <a:gd name="connsiteX6" fmla="*/ 0 w 1165225"/>
                <a:gd name="connsiteY6" fmla="*/ 50800 h 517525"/>
                <a:gd name="connsiteX0" fmla="*/ 0 w 1165225"/>
                <a:gd name="connsiteY0" fmla="*/ 50800 h 517525"/>
                <a:gd name="connsiteX1" fmla="*/ 1165225 w 1165225"/>
                <a:gd name="connsiteY1" fmla="*/ 0 h 517525"/>
                <a:gd name="connsiteX2" fmla="*/ 1152525 w 1165225"/>
                <a:gd name="connsiteY2" fmla="*/ 60325 h 517525"/>
                <a:gd name="connsiteX3" fmla="*/ 1149350 w 1165225"/>
                <a:gd name="connsiteY3" fmla="*/ 479425 h 517525"/>
                <a:gd name="connsiteX4" fmla="*/ 111125 w 1165225"/>
                <a:gd name="connsiteY4" fmla="*/ 517525 h 517525"/>
                <a:gd name="connsiteX5" fmla="*/ 73025 w 1165225"/>
                <a:gd name="connsiteY5" fmla="*/ 200025 h 517525"/>
                <a:gd name="connsiteX6" fmla="*/ 0 w 1165225"/>
                <a:gd name="connsiteY6" fmla="*/ 50800 h 517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65225" h="517525">
                  <a:moveTo>
                    <a:pt x="0" y="50800"/>
                  </a:moveTo>
                  <a:lnTo>
                    <a:pt x="1165225" y="0"/>
                  </a:lnTo>
                  <a:lnTo>
                    <a:pt x="1152525" y="60325"/>
                  </a:lnTo>
                  <a:cubicBezTo>
                    <a:pt x="1151467" y="200025"/>
                    <a:pt x="1150408" y="339725"/>
                    <a:pt x="1149350" y="479425"/>
                  </a:cubicBezTo>
                  <a:lnTo>
                    <a:pt x="111125" y="517525"/>
                  </a:lnTo>
                  <a:lnTo>
                    <a:pt x="73025" y="200025"/>
                  </a:lnTo>
                  <a:lnTo>
                    <a:pt x="0" y="50800"/>
                  </a:lnTo>
                  <a:close/>
                </a:path>
              </a:pathLst>
            </a:custGeom>
            <a:gradFill>
              <a:gsLst>
                <a:gs pos="0">
                  <a:srgbClr val="BE1007"/>
                </a:gs>
                <a:gs pos="100000">
                  <a:srgbClr val="F93D32"/>
                </a:gs>
              </a:gsLst>
              <a:lin ang="10800000" scaled="0"/>
            </a:gradFill>
            <a:ln w="3175" cap="flat" cmpd="sng" algn="ctr">
              <a:solidFill>
                <a:sysClr val="window" lastClr="FFFFFF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37" name="任意多边形 36"/>
            <p:cNvSpPr/>
            <p:nvPr/>
          </p:nvSpPr>
          <p:spPr>
            <a:xfrm>
              <a:off x="2591951" y="4004306"/>
              <a:ext cx="1190625" cy="733425"/>
            </a:xfrm>
            <a:custGeom>
              <a:avLst/>
              <a:gdLst>
                <a:gd name="connsiteX0" fmla="*/ 0 w 1190625"/>
                <a:gd name="connsiteY0" fmla="*/ 0 h 733425"/>
                <a:gd name="connsiteX1" fmla="*/ 69850 w 1190625"/>
                <a:gd name="connsiteY1" fmla="*/ 457200 h 733425"/>
                <a:gd name="connsiteX2" fmla="*/ 1190625 w 1190625"/>
                <a:gd name="connsiteY2" fmla="*/ 733425 h 733425"/>
                <a:gd name="connsiteX3" fmla="*/ 1136650 w 1190625"/>
                <a:gd name="connsiteY3" fmla="*/ 244475 h 733425"/>
                <a:gd name="connsiteX4" fmla="*/ 0 w 1190625"/>
                <a:gd name="connsiteY4" fmla="*/ 0 h 733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90625" h="733425">
                  <a:moveTo>
                    <a:pt x="0" y="0"/>
                  </a:moveTo>
                  <a:lnTo>
                    <a:pt x="69850" y="457200"/>
                  </a:lnTo>
                  <a:lnTo>
                    <a:pt x="1190625" y="733425"/>
                  </a:lnTo>
                  <a:lnTo>
                    <a:pt x="1136650" y="244475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rgbClr val="BE1007"/>
                </a:gs>
                <a:gs pos="100000">
                  <a:srgbClr val="F93D32"/>
                </a:gs>
              </a:gsLst>
              <a:lin ang="10800000" scaled="0"/>
            </a:gradFill>
            <a:ln w="3175" cap="flat" cmpd="sng" algn="ctr">
              <a:solidFill>
                <a:sysClr val="window" lastClr="FFFFFF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38" name="任意多边形 37"/>
            <p:cNvSpPr/>
            <p:nvPr/>
          </p:nvSpPr>
          <p:spPr>
            <a:xfrm>
              <a:off x="2595126" y="3794756"/>
              <a:ext cx="2263775" cy="454025"/>
            </a:xfrm>
            <a:custGeom>
              <a:avLst/>
              <a:gdLst>
                <a:gd name="connsiteX0" fmla="*/ 0 w 2263775"/>
                <a:gd name="connsiteY0" fmla="*/ 206375 h 454025"/>
                <a:gd name="connsiteX1" fmla="*/ 1362075 w 2263775"/>
                <a:gd name="connsiteY1" fmla="*/ 0 h 454025"/>
                <a:gd name="connsiteX2" fmla="*/ 1171575 w 2263775"/>
                <a:gd name="connsiteY2" fmla="*/ 117475 h 454025"/>
                <a:gd name="connsiteX3" fmla="*/ 2263775 w 2263775"/>
                <a:gd name="connsiteY3" fmla="*/ 168275 h 454025"/>
                <a:gd name="connsiteX4" fmla="*/ 2232025 w 2263775"/>
                <a:gd name="connsiteY4" fmla="*/ 254000 h 454025"/>
                <a:gd name="connsiteX5" fmla="*/ 1060450 w 2263775"/>
                <a:gd name="connsiteY5" fmla="*/ 301625 h 454025"/>
                <a:gd name="connsiteX6" fmla="*/ 1130300 w 2263775"/>
                <a:gd name="connsiteY6" fmla="*/ 454025 h 454025"/>
                <a:gd name="connsiteX7" fmla="*/ 0 w 2263775"/>
                <a:gd name="connsiteY7" fmla="*/ 206375 h 454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263775" h="454025">
                  <a:moveTo>
                    <a:pt x="0" y="206375"/>
                  </a:moveTo>
                  <a:lnTo>
                    <a:pt x="1362075" y="0"/>
                  </a:lnTo>
                  <a:lnTo>
                    <a:pt x="1171575" y="117475"/>
                  </a:lnTo>
                  <a:lnTo>
                    <a:pt x="2263775" y="168275"/>
                  </a:lnTo>
                  <a:lnTo>
                    <a:pt x="2232025" y="254000"/>
                  </a:lnTo>
                  <a:lnTo>
                    <a:pt x="1060450" y="301625"/>
                  </a:lnTo>
                  <a:lnTo>
                    <a:pt x="1130300" y="454025"/>
                  </a:lnTo>
                  <a:lnTo>
                    <a:pt x="0" y="206375"/>
                  </a:lnTo>
                  <a:close/>
                </a:path>
              </a:pathLst>
            </a:custGeom>
            <a:gradFill>
              <a:gsLst>
                <a:gs pos="0">
                  <a:srgbClr val="BE1007"/>
                </a:gs>
                <a:gs pos="100000">
                  <a:srgbClr val="F93D32"/>
                </a:gs>
              </a:gsLst>
              <a:lin ang="10800000" scaled="0"/>
            </a:gradFill>
            <a:ln w="3175" cap="flat" cmpd="sng" algn="ctr">
              <a:solidFill>
                <a:sysClr val="window" lastClr="FFFFFF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39" name="任意多边形 38"/>
            <p:cNvSpPr/>
            <p:nvPr/>
          </p:nvSpPr>
          <p:spPr>
            <a:xfrm>
              <a:off x="3773051" y="3791581"/>
              <a:ext cx="187325" cy="133350"/>
            </a:xfrm>
            <a:custGeom>
              <a:avLst/>
              <a:gdLst>
                <a:gd name="connsiteX0" fmla="*/ 177800 w 187325"/>
                <a:gd name="connsiteY0" fmla="*/ 0 h 133350"/>
                <a:gd name="connsiteX1" fmla="*/ 187325 w 187325"/>
                <a:gd name="connsiteY1" fmla="*/ 133350 h 133350"/>
                <a:gd name="connsiteX2" fmla="*/ 0 w 187325"/>
                <a:gd name="connsiteY2" fmla="*/ 120650 h 133350"/>
                <a:gd name="connsiteX3" fmla="*/ 177800 w 187325"/>
                <a:gd name="connsiteY3" fmla="*/ 0 h 133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7325" h="133350">
                  <a:moveTo>
                    <a:pt x="177800" y="0"/>
                  </a:moveTo>
                  <a:lnTo>
                    <a:pt x="187325" y="133350"/>
                  </a:lnTo>
                  <a:lnTo>
                    <a:pt x="0" y="120650"/>
                  </a:lnTo>
                  <a:lnTo>
                    <a:pt x="177800" y="0"/>
                  </a:lnTo>
                  <a:close/>
                </a:path>
              </a:pathLst>
            </a:custGeom>
            <a:gradFill>
              <a:gsLst>
                <a:gs pos="0">
                  <a:srgbClr val="BE1007"/>
                </a:gs>
                <a:gs pos="100000">
                  <a:srgbClr val="F93D32"/>
                </a:gs>
              </a:gsLst>
              <a:lin ang="10800000" scaled="0"/>
            </a:gradFill>
            <a:ln w="3175" cap="flat" cmpd="sng" algn="ctr">
              <a:solidFill>
                <a:sysClr val="window" lastClr="FFFFFF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6448617" y="3342704"/>
            <a:ext cx="1022350" cy="822325"/>
            <a:chOff x="6598801" y="3032756"/>
            <a:chExt cx="1022350" cy="822325"/>
          </a:xfrm>
        </p:grpSpPr>
        <p:sp>
          <p:nvSpPr>
            <p:cNvPr id="41" name="任意多边形 40"/>
            <p:cNvSpPr/>
            <p:nvPr/>
          </p:nvSpPr>
          <p:spPr>
            <a:xfrm>
              <a:off x="6598801" y="3032756"/>
              <a:ext cx="1019175" cy="612775"/>
            </a:xfrm>
            <a:custGeom>
              <a:avLst/>
              <a:gdLst>
                <a:gd name="connsiteX0" fmla="*/ 50800 w 1019175"/>
                <a:gd name="connsiteY0" fmla="*/ 215900 h 612775"/>
                <a:gd name="connsiteX1" fmla="*/ 1012825 w 1019175"/>
                <a:gd name="connsiteY1" fmla="*/ 0 h 612775"/>
                <a:gd name="connsiteX2" fmla="*/ 1019175 w 1019175"/>
                <a:gd name="connsiteY2" fmla="*/ 393700 h 612775"/>
                <a:gd name="connsiteX3" fmla="*/ 796925 w 1019175"/>
                <a:gd name="connsiteY3" fmla="*/ 304800 h 612775"/>
                <a:gd name="connsiteX4" fmla="*/ 193675 w 1019175"/>
                <a:gd name="connsiteY4" fmla="*/ 612775 h 612775"/>
                <a:gd name="connsiteX5" fmla="*/ 0 w 1019175"/>
                <a:gd name="connsiteY5" fmla="*/ 577850 h 612775"/>
                <a:gd name="connsiteX6" fmla="*/ 409575 w 1019175"/>
                <a:gd name="connsiteY6" fmla="*/ 234950 h 612775"/>
                <a:gd name="connsiteX7" fmla="*/ 50800 w 1019175"/>
                <a:gd name="connsiteY7" fmla="*/ 215900 h 612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19175" h="612775">
                  <a:moveTo>
                    <a:pt x="50800" y="215900"/>
                  </a:moveTo>
                  <a:lnTo>
                    <a:pt x="1012825" y="0"/>
                  </a:lnTo>
                  <a:lnTo>
                    <a:pt x="1019175" y="393700"/>
                  </a:lnTo>
                  <a:lnTo>
                    <a:pt x="796925" y="304800"/>
                  </a:lnTo>
                  <a:lnTo>
                    <a:pt x="193675" y="612775"/>
                  </a:lnTo>
                  <a:lnTo>
                    <a:pt x="0" y="577850"/>
                  </a:lnTo>
                  <a:lnTo>
                    <a:pt x="409575" y="234950"/>
                  </a:lnTo>
                  <a:lnTo>
                    <a:pt x="50800" y="215900"/>
                  </a:lnTo>
                  <a:close/>
                </a:path>
              </a:pathLst>
            </a:custGeom>
            <a:gradFill>
              <a:gsLst>
                <a:gs pos="0">
                  <a:srgbClr val="BE1007"/>
                </a:gs>
                <a:gs pos="100000">
                  <a:srgbClr val="F93D32"/>
                </a:gs>
              </a:gsLst>
              <a:lin ang="10800000" scaled="0"/>
            </a:gradFill>
            <a:ln w="3175" cap="flat" cmpd="sng" algn="ctr">
              <a:solidFill>
                <a:sysClr val="window" lastClr="FFFFFF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42" name="任意多边形 41"/>
            <p:cNvSpPr/>
            <p:nvPr/>
          </p:nvSpPr>
          <p:spPr>
            <a:xfrm>
              <a:off x="6646426" y="3245481"/>
              <a:ext cx="368300" cy="320675"/>
            </a:xfrm>
            <a:custGeom>
              <a:avLst/>
              <a:gdLst>
                <a:gd name="connsiteX0" fmla="*/ 0 w 368300"/>
                <a:gd name="connsiteY0" fmla="*/ 0 h 320675"/>
                <a:gd name="connsiteX1" fmla="*/ 6350 w 368300"/>
                <a:gd name="connsiteY1" fmla="*/ 320675 h 320675"/>
                <a:gd name="connsiteX2" fmla="*/ 368300 w 368300"/>
                <a:gd name="connsiteY2" fmla="*/ 22225 h 320675"/>
                <a:gd name="connsiteX3" fmla="*/ 0 w 368300"/>
                <a:gd name="connsiteY3" fmla="*/ 0 h 320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68300" h="320675">
                  <a:moveTo>
                    <a:pt x="0" y="0"/>
                  </a:moveTo>
                  <a:lnTo>
                    <a:pt x="6350" y="320675"/>
                  </a:lnTo>
                  <a:lnTo>
                    <a:pt x="368300" y="22225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rgbClr val="BE1007"/>
                </a:gs>
                <a:gs pos="100000">
                  <a:srgbClr val="F93D32"/>
                </a:gs>
              </a:gsLst>
              <a:lin ang="10800000" scaled="0"/>
            </a:gradFill>
            <a:ln w="3175" cap="flat" cmpd="sng" algn="ctr">
              <a:solidFill>
                <a:sysClr val="window" lastClr="FFFFFF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43" name="任意多边形 42"/>
            <p:cNvSpPr/>
            <p:nvPr/>
          </p:nvSpPr>
          <p:spPr>
            <a:xfrm>
              <a:off x="7373501" y="3334381"/>
              <a:ext cx="247650" cy="520700"/>
            </a:xfrm>
            <a:custGeom>
              <a:avLst/>
              <a:gdLst>
                <a:gd name="connsiteX0" fmla="*/ 19050 w 247650"/>
                <a:gd name="connsiteY0" fmla="*/ 0 h 520700"/>
                <a:gd name="connsiteX1" fmla="*/ 0 w 247650"/>
                <a:gd name="connsiteY1" fmla="*/ 425450 h 520700"/>
                <a:gd name="connsiteX2" fmla="*/ 222250 w 247650"/>
                <a:gd name="connsiteY2" fmla="*/ 520700 h 520700"/>
                <a:gd name="connsiteX3" fmla="*/ 247650 w 247650"/>
                <a:gd name="connsiteY3" fmla="*/ 92075 h 520700"/>
                <a:gd name="connsiteX4" fmla="*/ 19050 w 247650"/>
                <a:gd name="connsiteY4" fmla="*/ 0 h 520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7650" h="520700">
                  <a:moveTo>
                    <a:pt x="19050" y="0"/>
                  </a:moveTo>
                  <a:lnTo>
                    <a:pt x="0" y="425450"/>
                  </a:lnTo>
                  <a:lnTo>
                    <a:pt x="222250" y="520700"/>
                  </a:lnTo>
                  <a:lnTo>
                    <a:pt x="247650" y="92075"/>
                  </a:lnTo>
                  <a:lnTo>
                    <a:pt x="19050" y="0"/>
                  </a:lnTo>
                  <a:close/>
                </a:path>
              </a:pathLst>
            </a:custGeom>
            <a:gradFill>
              <a:gsLst>
                <a:gs pos="0">
                  <a:srgbClr val="BE1007"/>
                </a:gs>
                <a:gs pos="100000">
                  <a:srgbClr val="F93D32"/>
                </a:gs>
              </a:gsLst>
              <a:lin ang="10800000" scaled="0"/>
            </a:gradFill>
            <a:ln w="3175" cap="flat" cmpd="sng" algn="ctr">
              <a:solidFill>
                <a:sysClr val="window" lastClr="FFFFFF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44" name="任意多边形 43"/>
            <p:cNvSpPr/>
            <p:nvPr/>
          </p:nvSpPr>
          <p:spPr>
            <a:xfrm>
              <a:off x="6792477" y="3331206"/>
              <a:ext cx="603250" cy="520700"/>
            </a:xfrm>
            <a:custGeom>
              <a:avLst/>
              <a:gdLst>
                <a:gd name="connsiteX0" fmla="*/ 593725 w 593725"/>
                <a:gd name="connsiteY0" fmla="*/ 0 h 511175"/>
                <a:gd name="connsiteX1" fmla="*/ 0 w 593725"/>
                <a:gd name="connsiteY1" fmla="*/ 304800 h 511175"/>
                <a:gd name="connsiteX2" fmla="*/ 422275 w 593725"/>
                <a:gd name="connsiteY2" fmla="*/ 511175 h 511175"/>
                <a:gd name="connsiteX3" fmla="*/ 587375 w 593725"/>
                <a:gd name="connsiteY3" fmla="*/ 409575 h 511175"/>
                <a:gd name="connsiteX4" fmla="*/ 593725 w 593725"/>
                <a:gd name="connsiteY4" fmla="*/ 0 h 511175"/>
                <a:gd name="connsiteX0" fmla="*/ 603250 w 603250"/>
                <a:gd name="connsiteY0" fmla="*/ 0 h 520700"/>
                <a:gd name="connsiteX1" fmla="*/ 0 w 603250"/>
                <a:gd name="connsiteY1" fmla="*/ 314325 h 520700"/>
                <a:gd name="connsiteX2" fmla="*/ 422275 w 603250"/>
                <a:gd name="connsiteY2" fmla="*/ 520700 h 520700"/>
                <a:gd name="connsiteX3" fmla="*/ 587375 w 603250"/>
                <a:gd name="connsiteY3" fmla="*/ 419100 h 520700"/>
                <a:gd name="connsiteX4" fmla="*/ 603250 w 603250"/>
                <a:gd name="connsiteY4" fmla="*/ 0 h 520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3250" h="520700">
                  <a:moveTo>
                    <a:pt x="603250" y="0"/>
                  </a:moveTo>
                  <a:lnTo>
                    <a:pt x="0" y="314325"/>
                  </a:lnTo>
                  <a:lnTo>
                    <a:pt x="422275" y="520700"/>
                  </a:lnTo>
                  <a:lnTo>
                    <a:pt x="587375" y="419100"/>
                  </a:lnTo>
                  <a:cubicBezTo>
                    <a:pt x="589492" y="282575"/>
                    <a:pt x="601133" y="136525"/>
                    <a:pt x="603250" y="0"/>
                  </a:cubicBezTo>
                  <a:close/>
                </a:path>
              </a:pathLst>
            </a:custGeom>
            <a:gradFill>
              <a:gsLst>
                <a:gs pos="0">
                  <a:srgbClr val="BE1007"/>
                </a:gs>
                <a:gs pos="100000">
                  <a:srgbClr val="F93D32"/>
                </a:gs>
              </a:gsLst>
              <a:lin ang="10800000" scaled="0"/>
            </a:gradFill>
            <a:ln w="3175" cap="flat" cmpd="sng" algn="ctr">
              <a:solidFill>
                <a:sysClr val="window" lastClr="FFFFFF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</p:grpSp>
      <p:grpSp>
        <p:nvGrpSpPr>
          <p:cNvPr id="45" name="组合 44"/>
          <p:cNvGrpSpPr/>
          <p:nvPr/>
        </p:nvGrpSpPr>
        <p:grpSpPr>
          <a:xfrm>
            <a:off x="4639464" y="3865672"/>
            <a:ext cx="2494499" cy="1464402"/>
            <a:chOff x="4789648" y="3555724"/>
            <a:chExt cx="2494499" cy="1464402"/>
          </a:xfrm>
        </p:grpSpPr>
        <p:grpSp>
          <p:nvGrpSpPr>
            <p:cNvPr id="46" name="组合 45"/>
            <p:cNvGrpSpPr/>
            <p:nvPr/>
          </p:nvGrpSpPr>
          <p:grpSpPr>
            <a:xfrm>
              <a:off x="4789648" y="3555724"/>
              <a:ext cx="2494499" cy="1464402"/>
              <a:chOff x="4789648" y="3555724"/>
              <a:chExt cx="2494499" cy="1464402"/>
            </a:xfrm>
          </p:grpSpPr>
          <p:sp>
            <p:nvSpPr>
              <p:cNvPr id="48" name="任意多边形 47"/>
              <p:cNvSpPr/>
              <p:nvPr/>
            </p:nvSpPr>
            <p:spPr>
              <a:xfrm>
                <a:off x="4802203" y="4062181"/>
                <a:ext cx="2481944" cy="957945"/>
              </a:xfrm>
              <a:custGeom>
                <a:avLst/>
                <a:gdLst>
                  <a:gd name="connsiteX0" fmla="*/ 0 w 2481944"/>
                  <a:gd name="connsiteY0" fmla="*/ 0 h 957945"/>
                  <a:gd name="connsiteX1" fmla="*/ 3596 w 2481944"/>
                  <a:gd name="connsiteY1" fmla="*/ 0 h 957945"/>
                  <a:gd name="connsiteX2" fmla="*/ 6407 w 2481944"/>
                  <a:gd name="connsiteY2" fmla="*/ 21487 h 957945"/>
                  <a:gd name="connsiteX3" fmla="*/ 1240972 w 2481944"/>
                  <a:gd name="connsiteY3" fmla="*/ 451487 h 957945"/>
                  <a:gd name="connsiteX4" fmla="*/ 2475537 w 2481944"/>
                  <a:gd name="connsiteY4" fmla="*/ 21487 h 957945"/>
                  <a:gd name="connsiteX5" fmla="*/ 2478348 w 2481944"/>
                  <a:gd name="connsiteY5" fmla="*/ 0 h 957945"/>
                  <a:gd name="connsiteX6" fmla="*/ 2481943 w 2481944"/>
                  <a:gd name="connsiteY6" fmla="*/ 0 h 957945"/>
                  <a:gd name="connsiteX7" fmla="*/ 2481943 w 2481944"/>
                  <a:gd name="connsiteY7" fmla="*/ 478969 h 957945"/>
                  <a:gd name="connsiteX8" fmla="*/ 2481944 w 2481944"/>
                  <a:gd name="connsiteY8" fmla="*/ 478973 h 957945"/>
                  <a:gd name="connsiteX9" fmla="*/ 1240972 w 2481944"/>
                  <a:gd name="connsiteY9" fmla="*/ 957945 h 957945"/>
                  <a:gd name="connsiteX10" fmla="*/ 0 w 2481944"/>
                  <a:gd name="connsiteY10" fmla="*/ 478973 h 957945"/>
                  <a:gd name="connsiteX11" fmla="*/ 1 w 2481944"/>
                  <a:gd name="connsiteY11" fmla="*/ 478971 h 957945"/>
                  <a:gd name="connsiteX12" fmla="*/ 0 w 2481944"/>
                  <a:gd name="connsiteY12" fmla="*/ 478971 h 9579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481944" h="957945">
                    <a:moveTo>
                      <a:pt x="0" y="0"/>
                    </a:moveTo>
                    <a:lnTo>
                      <a:pt x="3596" y="0"/>
                    </a:lnTo>
                    <a:lnTo>
                      <a:pt x="6407" y="21487"/>
                    </a:lnTo>
                    <a:cubicBezTo>
                      <a:pt x="69957" y="263012"/>
                      <a:pt x="598438" y="451487"/>
                      <a:pt x="1240972" y="451487"/>
                    </a:cubicBezTo>
                    <a:cubicBezTo>
                      <a:pt x="1883506" y="451487"/>
                      <a:pt x="2411987" y="263012"/>
                      <a:pt x="2475537" y="21487"/>
                    </a:cubicBezTo>
                    <a:lnTo>
                      <a:pt x="2478348" y="0"/>
                    </a:lnTo>
                    <a:lnTo>
                      <a:pt x="2481943" y="0"/>
                    </a:lnTo>
                    <a:lnTo>
                      <a:pt x="2481943" y="478969"/>
                    </a:lnTo>
                    <a:lnTo>
                      <a:pt x="2481944" y="478973"/>
                    </a:lnTo>
                    <a:cubicBezTo>
                      <a:pt x="2481944" y="743502"/>
                      <a:pt x="1926342" y="957945"/>
                      <a:pt x="1240972" y="957945"/>
                    </a:cubicBezTo>
                    <a:cubicBezTo>
                      <a:pt x="555602" y="957945"/>
                      <a:pt x="0" y="743502"/>
                      <a:pt x="0" y="478973"/>
                    </a:cubicBezTo>
                    <a:lnTo>
                      <a:pt x="1" y="478971"/>
                    </a:lnTo>
                    <a:lnTo>
                      <a:pt x="0" y="478971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202022"/>
                  </a:gs>
                  <a:gs pos="100000">
                    <a:sysClr val="windowText" lastClr="000000">
                      <a:lumMod val="65000"/>
                      <a:lumOff val="35000"/>
                    </a:sysClr>
                  </a:gs>
                </a:gsLst>
                <a:lin ang="0" scaled="1"/>
                <a:tileRect/>
              </a:gradFill>
              <a:ln w="3175" cap="flat" cmpd="sng" algn="ctr">
                <a:solidFill>
                  <a:sysClr val="window" lastClr="FFFFFF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  <p:sp>
            <p:nvSpPr>
              <p:cNvPr id="49" name="椭圆 48"/>
              <p:cNvSpPr/>
              <p:nvPr/>
            </p:nvSpPr>
            <p:spPr>
              <a:xfrm>
                <a:off x="4802203" y="3555724"/>
                <a:ext cx="2481943" cy="957943"/>
              </a:xfrm>
              <a:prstGeom prst="ellipse">
                <a:avLst/>
              </a:prstGeom>
              <a:gradFill>
                <a:gsLst>
                  <a:gs pos="0">
                    <a:srgbClr val="202022"/>
                  </a:gs>
                  <a:gs pos="100000">
                    <a:sysClr val="windowText" lastClr="000000">
                      <a:lumMod val="65000"/>
                      <a:lumOff val="35000"/>
                    </a:sysClr>
                  </a:gs>
                </a:gsLst>
                <a:lin ang="4200000" scaled="0"/>
              </a:gradFill>
              <a:ln w="3175" cap="flat" cmpd="sng" algn="ctr">
                <a:solidFill>
                  <a:sysClr val="window" lastClr="FFFFFF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  <p:sp>
            <p:nvSpPr>
              <p:cNvPr id="50" name="任意多边形 49"/>
              <p:cNvSpPr/>
              <p:nvPr/>
            </p:nvSpPr>
            <p:spPr>
              <a:xfrm>
                <a:off x="4789648" y="3563661"/>
                <a:ext cx="1631354" cy="910288"/>
              </a:xfrm>
              <a:custGeom>
                <a:avLst/>
                <a:gdLst>
                  <a:gd name="connsiteX0" fmla="*/ 1240972 w 1631354"/>
                  <a:gd name="connsiteY0" fmla="*/ 0 h 910288"/>
                  <a:gd name="connsiteX1" fmla="*/ 1491071 w 1631354"/>
                  <a:gd name="connsiteY1" fmla="*/ 9731 h 910288"/>
                  <a:gd name="connsiteX2" fmla="*/ 1608360 w 1631354"/>
                  <a:gd name="connsiteY2" fmla="*/ 23784 h 910288"/>
                  <a:gd name="connsiteX3" fmla="*/ 1623962 w 1631354"/>
                  <a:gd name="connsiteY3" fmla="*/ 93655 h 910288"/>
                  <a:gd name="connsiteX4" fmla="*/ 1597024 w 1631354"/>
                  <a:gd name="connsiteY4" fmla="*/ 341993 h 910288"/>
                  <a:gd name="connsiteX5" fmla="*/ 847724 w 1631354"/>
                  <a:gd name="connsiteY5" fmla="*/ 691243 h 910288"/>
                  <a:gd name="connsiteX6" fmla="*/ 714895 w 1631354"/>
                  <a:gd name="connsiteY6" fmla="*/ 897110 h 910288"/>
                  <a:gd name="connsiteX7" fmla="*/ 710120 w 1631354"/>
                  <a:gd name="connsiteY7" fmla="*/ 910288 h 910288"/>
                  <a:gd name="connsiteX8" fmla="*/ 547133 w 1631354"/>
                  <a:gd name="connsiteY8" fmla="*/ 876143 h 910288"/>
                  <a:gd name="connsiteX9" fmla="*/ 0 w 1631354"/>
                  <a:gd name="connsiteY9" fmla="*/ 478972 h 910288"/>
                  <a:gd name="connsiteX10" fmla="*/ 1240972 w 1631354"/>
                  <a:gd name="connsiteY10" fmla="*/ 0 h 9102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631354" h="910288">
                    <a:moveTo>
                      <a:pt x="1240972" y="0"/>
                    </a:moveTo>
                    <a:cubicBezTo>
                      <a:pt x="1326643" y="0"/>
                      <a:pt x="1410287" y="3351"/>
                      <a:pt x="1491071" y="9731"/>
                    </a:cubicBezTo>
                    <a:lnTo>
                      <a:pt x="1608360" y="23784"/>
                    </a:lnTo>
                    <a:lnTo>
                      <a:pt x="1623962" y="93655"/>
                    </a:lnTo>
                    <a:cubicBezTo>
                      <a:pt x="1638646" y="188750"/>
                      <a:pt x="1632346" y="279287"/>
                      <a:pt x="1597024" y="341993"/>
                    </a:cubicBezTo>
                    <a:cubicBezTo>
                      <a:pt x="1502832" y="509210"/>
                      <a:pt x="1025524" y="562126"/>
                      <a:pt x="847724" y="691243"/>
                    </a:cubicBezTo>
                    <a:cubicBezTo>
                      <a:pt x="781049" y="739662"/>
                      <a:pt x="744140" y="819335"/>
                      <a:pt x="714895" y="897110"/>
                    </a:cubicBezTo>
                    <a:lnTo>
                      <a:pt x="710120" y="910288"/>
                    </a:lnTo>
                    <a:lnTo>
                      <a:pt x="547133" y="876143"/>
                    </a:lnTo>
                    <a:cubicBezTo>
                      <a:pt x="217032" y="790069"/>
                      <a:pt x="0" y="644303"/>
                      <a:pt x="0" y="478972"/>
                    </a:cubicBezTo>
                    <a:cubicBezTo>
                      <a:pt x="0" y="214443"/>
                      <a:pt x="555602" y="0"/>
                      <a:pt x="1240972" y="0"/>
                    </a:cubicBezTo>
                    <a:close/>
                  </a:path>
                </a:pathLst>
              </a:custGeom>
              <a:gradFill>
                <a:gsLst>
                  <a:gs pos="0">
                    <a:sysClr val="window" lastClr="FFFFFF">
                      <a:alpha val="0"/>
                      <a:lumMod val="97000"/>
                    </a:sysClr>
                  </a:gs>
                  <a:gs pos="100000">
                    <a:sysClr val="window" lastClr="FFFFFF">
                      <a:alpha val="49000"/>
                    </a:sysClr>
                  </a:gs>
                </a:gsLst>
                <a:lin ang="6000000" scaled="0"/>
              </a:gradFill>
              <a:ln w="3175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</p:grpSp>
        <p:sp>
          <p:nvSpPr>
            <p:cNvPr id="47" name="任意多边形 46"/>
            <p:cNvSpPr/>
            <p:nvPr/>
          </p:nvSpPr>
          <p:spPr>
            <a:xfrm>
              <a:off x="5496286" y="3887691"/>
              <a:ext cx="899601" cy="589644"/>
            </a:xfrm>
            <a:custGeom>
              <a:avLst/>
              <a:gdLst>
                <a:gd name="connsiteX0" fmla="*/ 899601 w 899601"/>
                <a:gd name="connsiteY0" fmla="*/ 0 h 589644"/>
                <a:gd name="connsiteX1" fmla="*/ 890888 w 899601"/>
                <a:gd name="connsiteY1" fmla="*/ 21349 h 589644"/>
                <a:gd name="connsiteX2" fmla="*/ 141588 w 899601"/>
                <a:gd name="connsiteY2" fmla="*/ 370599 h 589644"/>
                <a:gd name="connsiteX3" fmla="*/ 8759 w 899601"/>
                <a:gd name="connsiteY3" fmla="*/ 576466 h 589644"/>
                <a:gd name="connsiteX4" fmla="*/ 3984 w 899601"/>
                <a:gd name="connsiteY4" fmla="*/ 589644 h 589644"/>
                <a:gd name="connsiteX5" fmla="*/ 0 w 899601"/>
                <a:gd name="connsiteY5" fmla="*/ 588809 h 589644"/>
                <a:gd name="connsiteX6" fmla="*/ 0 w 899601"/>
                <a:gd name="connsiteY6" fmla="*/ 558342 h 589644"/>
                <a:gd name="connsiteX7" fmla="*/ 10962 w 899601"/>
                <a:gd name="connsiteY7" fmla="*/ 560616 h 589644"/>
                <a:gd name="connsiteX8" fmla="*/ 15783 w 899601"/>
                <a:gd name="connsiteY8" fmla="*/ 547438 h 589644"/>
                <a:gd name="connsiteX9" fmla="*/ 149918 w 899601"/>
                <a:gd name="connsiteY9" fmla="*/ 341571 h 589644"/>
                <a:gd name="connsiteX10" fmla="*/ 854122 w 899601"/>
                <a:gd name="connsiteY10" fmla="*/ 50042 h 5896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899601" h="589644">
                  <a:moveTo>
                    <a:pt x="899601" y="0"/>
                  </a:moveTo>
                  <a:lnTo>
                    <a:pt x="890888" y="21349"/>
                  </a:lnTo>
                  <a:cubicBezTo>
                    <a:pt x="796696" y="188566"/>
                    <a:pt x="319388" y="241482"/>
                    <a:pt x="141588" y="370599"/>
                  </a:cubicBezTo>
                  <a:cubicBezTo>
                    <a:pt x="74913" y="419018"/>
                    <a:pt x="38004" y="498691"/>
                    <a:pt x="8759" y="576466"/>
                  </a:cubicBezTo>
                  <a:lnTo>
                    <a:pt x="3984" y="589644"/>
                  </a:lnTo>
                  <a:lnTo>
                    <a:pt x="0" y="588809"/>
                  </a:lnTo>
                  <a:lnTo>
                    <a:pt x="0" y="558342"/>
                  </a:lnTo>
                  <a:lnTo>
                    <a:pt x="10962" y="560616"/>
                  </a:lnTo>
                  <a:lnTo>
                    <a:pt x="15783" y="547438"/>
                  </a:lnTo>
                  <a:cubicBezTo>
                    <a:pt x="45316" y="469663"/>
                    <a:pt x="82587" y="389990"/>
                    <a:pt x="149918" y="341571"/>
                  </a:cubicBezTo>
                  <a:cubicBezTo>
                    <a:pt x="307021" y="228594"/>
                    <a:pt x="695689" y="173958"/>
                    <a:pt x="854122" y="50042"/>
                  </a:cubicBezTo>
                  <a:close/>
                </a:path>
              </a:pathLst>
            </a:custGeom>
            <a:gradFill>
              <a:gsLst>
                <a:gs pos="48000">
                  <a:srgbClr val="FBFBFB"/>
                </a:gs>
                <a:gs pos="0">
                  <a:sysClr val="window" lastClr="FFFFFF">
                    <a:alpha val="0"/>
                    <a:lumMod val="97000"/>
                  </a:sysClr>
                </a:gs>
                <a:gs pos="100000">
                  <a:sysClr val="window" lastClr="FFFFFF">
                    <a:alpha val="49000"/>
                  </a:sysClr>
                </a:gs>
              </a:gsLst>
              <a:lin ang="6000000" scaled="0"/>
            </a:gradFill>
            <a:ln w="3175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</p:grpSp>
      <p:sp>
        <p:nvSpPr>
          <p:cNvPr id="51" name="文本框 36"/>
          <p:cNvSpPr txBox="1"/>
          <p:nvPr/>
        </p:nvSpPr>
        <p:spPr>
          <a:xfrm>
            <a:off x="7764198" y="3202407"/>
            <a:ext cx="12105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b="1" smtClean="0">
                <a:solidFill>
                  <a:srgbClr val="20202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添加文本</a:t>
            </a:r>
            <a:endParaRPr lang="zh-CN" altLang="en-US" sz="2000" b="1">
              <a:solidFill>
                <a:srgbClr val="20202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2" name="文本框 38"/>
          <p:cNvSpPr txBox="1"/>
          <p:nvPr/>
        </p:nvSpPr>
        <p:spPr>
          <a:xfrm>
            <a:off x="8451582" y="5061614"/>
            <a:ext cx="12105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b="1" smtClean="0">
                <a:solidFill>
                  <a:srgbClr val="20202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添加文本</a:t>
            </a:r>
            <a:endParaRPr lang="zh-CN" altLang="en-US" sz="2000" b="1">
              <a:solidFill>
                <a:srgbClr val="20202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3" name="文本框 39"/>
          <p:cNvSpPr txBox="1"/>
          <p:nvPr/>
        </p:nvSpPr>
        <p:spPr>
          <a:xfrm>
            <a:off x="1565020" y="3177007"/>
            <a:ext cx="12105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b="1" smtClean="0">
                <a:solidFill>
                  <a:srgbClr val="20202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添加文本</a:t>
            </a:r>
            <a:endParaRPr lang="zh-CN" altLang="en-US" sz="2000" b="1">
              <a:solidFill>
                <a:srgbClr val="20202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4" name="文本框 12"/>
          <p:cNvSpPr txBox="1"/>
          <p:nvPr/>
        </p:nvSpPr>
        <p:spPr>
          <a:xfrm>
            <a:off x="1561845" y="3579290"/>
            <a:ext cx="326243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发散关系强调一个结论或对象可以</a:t>
            </a:r>
            <a:endParaRPr lang="en-US" altLang="zh-CN" sz="1600" smtClean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分解为几个部分</a:t>
            </a:r>
          </a:p>
        </p:txBody>
      </p:sp>
      <p:pic>
        <p:nvPicPr>
          <p:cNvPr id="55" name="图片 5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4493" y="4706650"/>
            <a:ext cx="865915" cy="1696123"/>
          </a:xfrm>
          <a:prstGeom prst="rect">
            <a:avLst/>
          </a:prstGeom>
        </p:spPr>
      </p:pic>
      <p:pic>
        <p:nvPicPr>
          <p:cNvPr id="56" name="图片 5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7495" y="4706650"/>
            <a:ext cx="865915" cy="1696123"/>
          </a:xfrm>
          <a:prstGeom prst="rect">
            <a:avLst/>
          </a:prstGeom>
        </p:spPr>
      </p:pic>
      <p:sp>
        <p:nvSpPr>
          <p:cNvPr id="57" name="文本框 45"/>
          <p:cNvSpPr txBox="1"/>
          <p:nvPr/>
        </p:nvSpPr>
        <p:spPr>
          <a:xfrm>
            <a:off x="7786336" y="3579290"/>
            <a:ext cx="326243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发散关系强调一个结论或对象可以</a:t>
            </a:r>
            <a:endParaRPr lang="en-US" altLang="zh-CN" sz="1600" smtClean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分解为几个部分</a:t>
            </a:r>
          </a:p>
        </p:txBody>
      </p:sp>
      <p:sp>
        <p:nvSpPr>
          <p:cNvPr id="58" name="文本框 46"/>
          <p:cNvSpPr txBox="1"/>
          <p:nvPr/>
        </p:nvSpPr>
        <p:spPr>
          <a:xfrm>
            <a:off x="8448407" y="5461724"/>
            <a:ext cx="264687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发散关系强调一个结论或对</a:t>
            </a:r>
            <a:endParaRPr lang="en-US" altLang="zh-CN" sz="1600" smtClean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象可以分解</a:t>
            </a:r>
            <a:r>
              <a:rPr lang="zh-CN" altLang="en-US" sz="160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为几个部分</a:t>
            </a:r>
          </a:p>
        </p:txBody>
      </p:sp>
      <p:sp>
        <p:nvSpPr>
          <p:cNvPr id="59" name="文本框 11"/>
          <p:cNvSpPr txBox="1"/>
          <p:nvPr/>
        </p:nvSpPr>
        <p:spPr>
          <a:xfrm>
            <a:off x="5194317" y="4056398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400" b="1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sz="2400" b="1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0" name="矩形 59"/>
          <p:cNvSpPr/>
          <p:nvPr/>
        </p:nvSpPr>
        <p:spPr>
          <a:xfrm>
            <a:off x="990393" y="2131068"/>
            <a:ext cx="757130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扩散关系强调一个结论或对象可以分解成几个部分</a:t>
            </a:r>
            <a:r>
              <a:rPr lang="zh-CN" altLang="en-US" sz="160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r>
              <a:rPr lang="zh-CN" altLang="en-US" sz="160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扩散关系强调一个结论或</a:t>
            </a:r>
            <a:r>
              <a:rPr lang="zh-CN" altLang="en-US" sz="160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对象</a:t>
            </a:r>
            <a:endParaRPr lang="en-US" altLang="zh-CN" sz="1600" smtClean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可以</a:t>
            </a:r>
            <a:r>
              <a:rPr lang="zh-CN" altLang="en-US" sz="160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分解成几个部分</a:t>
            </a:r>
            <a:r>
              <a:rPr lang="zh-CN" altLang="en-US" sz="160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。扩散</a:t>
            </a:r>
            <a:r>
              <a:rPr lang="zh-CN" altLang="en-US" sz="160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关系强调一个结论或对象可以分解成几个部分</a:t>
            </a:r>
            <a:r>
              <a:rPr lang="zh-CN" altLang="en-US" sz="160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en-US" sz="160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1" name="矩形 60"/>
          <p:cNvSpPr/>
          <p:nvPr/>
        </p:nvSpPr>
        <p:spPr>
          <a:xfrm>
            <a:off x="905124" y="2154623"/>
            <a:ext cx="96155" cy="512283"/>
          </a:xfrm>
          <a:prstGeom prst="rect">
            <a:avLst/>
          </a:prstGeom>
          <a:solidFill>
            <a:srgbClr val="BE1007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grpSp>
        <p:nvGrpSpPr>
          <p:cNvPr id="62" name="组合 61"/>
          <p:cNvGrpSpPr/>
          <p:nvPr/>
        </p:nvGrpSpPr>
        <p:grpSpPr>
          <a:xfrm>
            <a:off x="6477192" y="4717479"/>
            <a:ext cx="1895475" cy="1835150"/>
            <a:chOff x="6627376" y="4407531"/>
            <a:chExt cx="1895475" cy="1835150"/>
          </a:xfrm>
        </p:grpSpPr>
        <p:sp>
          <p:nvSpPr>
            <p:cNvPr id="63" name="任意多边形 62"/>
            <p:cNvSpPr/>
            <p:nvPr/>
          </p:nvSpPr>
          <p:spPr>
            <a:xfrm>
              <a:off x="6627376" y="4461506"/>
              <a:ext cx="688975" cy="1139825"/>
            </a:xfrm>
            <a:custGeom>
              <a:avLst/>
              <a:gdLst>
                <a:gd name="connsiteX0" fmla="*/ 6350 w 688975"/>
                <a:gd name="connsiteY0" fmla="*/ 0 h 1139825"/>
                <a:gd name="connsiteX1" fmla="*/ 0 w 688975"/>
                <a:gd name="connsiteY1" fmla="*/ 514350 h 1139825"/>
                <a:gd name="connsiteX2" fmla="*/ 654050 w 688975"/>
                <a:gd name="connsiteY2" fmla="*/ 1139825 h 1139825"/>
                <a:gd name="connsiteX3" fmla="*/ 688975 w 688975"/>
                <a:gd name="connsiteY3" fmla="*/ 590550 h 1139825"/>
                <a:gd name="connsiteX4" fmla="*/ 6350 w 688975"/>
                <a:gd name="connsiteY4" fmla="*/ 0 h 1139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88975" h="1139825">
                  <a:moveTo>
                    <a:pt x="6350" y="0"/>
                  </a:moveTo>
                  <a:cubicBezTo>
                    <a:pt x="4233" y="171450"/>
                    <a:pt x="2117" y="342900"/>
                    <a:pt x="0" y="514350"/>
                  </a:cubicBezTo>
                  <a:lnTo>
                    <a:pt x="654050" y="1139825"/>
                  </a:lnTo>
                  <a:lnTo>
                    <a:pt x="688975" y="590550"/>
                  </a:lnTo>
                  <a:lnTo>
                    <a:pt x="6350" y="0"/>
                  </a:lnTo>
                  <a:close/>
                </a:path>
              </a:pathLst>
            </a:custGeom>
            <a:gradFill>
              <a:gsLst>
                <a:gs pos="0">
                  <a:srgbClr val="BE1007"/>
                </a:gs>
                <a:gs pos="100000">
                  <a:srgbClr val="F93D32"/>
                </a:gs>
              </a:gsLst>
              <a:lin ang="10800000" scaled="0"/>
            </a:gradFill>
            <a:ln w="3175" cap="flat" cmpd="sng" algn="ctr">
              <a:solidFill>
                <a:sysClr val="window" lastClr="FFFFFF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64" name="任意多边形 63"/>
            <p:cNvSpPr/>
            <p:nvPr/>
          </p:nvSpPr>
          <p:spPr>
            <a:xfrm>
              <a:off x="6840101" y="5080631"/>
              <a:ext cx="1679575" cy="1162050"/>
            </a:xfrm>
            <a:custGeom>
              <a:avLst/>
              <a:gdLst>
                <a:gd name="connsiteX0" fmla="*/ 12700 w 1679575"/>
                <a:gd name="connsiteY0" fmla="*/ 0 h 1162050"/>
                <a:gd name="connsiteX1" fmla="*/ 0 w 1679575"/>
                <a:gd name="connsiteY1" fmla="*/ 561975 h 1162050"/>
                <a:gd name="connsiteX2" fmla="*/ 1622425 w 1679575"/>
                <a:gd name="connsiteY2" fmla="*/ 1162050 h 1162050"/>
                <a:gd name="connsiteX3" fmla="*/ 1679575 w 1679575"/>
                <a:gd name="connsiteY3" fmla="*/ 552450 h 1162050"/>
                <a:gd name="connsiteX4" fmla="*/ 12700 w 1679575"/>
                <a:gd name="connsiteY4" fmla="*/ 0 h 1162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9575" h="1162050">
                  <a:moveTo>
                    <a:pt x="12700" y="0"/>
                  </a:moveTo>
                  <a:lnTo>
                    <a:pt x="0" y="561975"/>
                  </a:lnTo>
                  <a:lnTo>
                    <a:pt x="1622425" y="1162050"/>
                  </a:lnTo>
                  <a:lnTo>
                    <a:pt x="1679575" y="552450"/>
                  </a:lnTo>
                  <a:lnTo>
                    <a:pt x="12700" y="0"/>
                  </a:lnTo>
                  <a:close/>
                </a:path>
              </a:pathLst>
            </a:custGeom>
            <a:gradFill>
              <a:gsLst>
                <a:gs pos="0">
                  <a:srgbClr val="BE1007"/>
                </a:gs>
                <a:gs pos="100000">
                  <a:srgbClr val="F93D32"/>
                </a:gs>
              </a:gsLst>
              <a:lin ang="10800000" scaled="0"/>
            </a:gradFill>
            <a:ln w="3175" cap="flat" cmpd="sng" algn="ctr">
              <a:solidFill>
                <a:sysClr val="window" lastClr="FFFFFF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65" name="任意多边形 64"/>
            <p:cNvSpPr/>
            <p:nvPr/>
          </p:nvSpPr>
          <p:spPr>
            <a:xfrm>
              <a:off x="6633726" y="4407531"/>
              <a:ext cx="1889125" cy="1225550"/>
            </a:xfrm>
            <a:custGeom>
              <a:avLst/>
              <a:gdLst>
                <a:gd name="connsiteX0" fmla="*/ 0 w 1889125"/>
                <a:gd name="connsiteY0" fmla="*/ 53975 h 1225550"/>
                <a:gd name="connsiteX1" fmla="*/ 679450 w 1889125"/>
                <a:gd name="connsiteY1" fmla="*/ 650875 h 1225550"/>
                <a:gd name="connsiteX2" fmla="*/ 222250 w 1889125"/>
                <a:gd name="connsiteY2" fmla="*/ 676275 h 1225550"/>
                <a:gd name="connsiteX3" fmla="*/ 1889125 w 1889125"/>
                <a:gd name="connsiteY3" fmla="*/ 1225550 h 1225550"/>
                <a:gd name="connsiteX4" fmla="*/ 1419225 w 1889125"/>
                <a:gd name="connsiteY4" fmla="*/ 333375 h 1225550"/>
                <a:gd name="connsiteX5" fmla="*/ 1174750 w 1889125"/>
                <a:gd name="connsiteY5" fmla="*/ 514350 h 1225550"/>
                <a:gd name="connsiteX6" fmla="*/ 222250 w 1889125"/>
                <a:gd name="connsiteY6" fmla="*/ 0 h 1225550"/>
                <a:gd name="connsiteX7" fmla="*/ 0 w 1889125"/>
                <a:gd name="connsiteY7" fmla="*/ 53975 h 1225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889125" h="1225550">
                  <a:moveTo>
                    <a:pt x="0" y="53975"/>
                  </a:moveTo>
                  <a:lnTo>
                    <a:pt x="679450" y="650875"/>
                  </a:lnTo>
                  <a:lnTo>
                    <a:pt x="222250" y="676275"/>
                  </a:lnTo>
                  <a:lnTo>
                    <a:pt x="1889125" y="1225550"/>
                  </a:lnTo>
                  <a:lnTo>
                    <a:pt x="1419225" y="333375"/>
                  </a:lnTo>
                  <a:lnTo>
                    <a:pt x="1174750" y="514350"/>
                  </a:lnTo>
                  <a:lnTo>
                    <a:pt x="222250" y="0"/>
                  </a:lnTo>
                  <a:lnTo>
                    <a:pt x="0" y="53975"/>
                  </a:lnTo>
                  <a:close/>
                </a:path>
              </a:pathLst>
            </a:custGeom>
            <a:gradFill>
              <a:gsLst>
                <a:gs pos="0">
                  <a:srgbClr val="BE1007"/>
                </a:gs>
                <a:gs pos="100000">
                  <a:srgbClr val="F93D32"/>
                </a:gs>
              </a:gsLst>
              <a:lin ang="10800000" scaled="0"/>
            </a:gradFill>
            <a:ln w="3175" cap="flat" cmpd="sng" algn="ctr">
              <a:solidFill>
                <a:sysClr val="window" lastClr="FFFFFF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445831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2" presetClass="entr" presetSubtype="1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2" presetClass="entr" presetSubtype="4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51" grpId="0"/>
      <p:bldP spid="52" grpId="0"/>
      <p:bldP spid="53" grpId="0"/>
      <p:bldP spid="54" grpId="0"/>
      <p:bldP spid="57" grpId="0"/>
      <p:bldP spid="58" grpId="0"/>
      <p:bldP spid="59" grpId="0"/>
      <p:bldP spid="6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37429" y="5046195"/>
            <a:ext cx="10030654" cy="33568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2000" dirty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20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880244"/>
            <a:ext cx="11522075" cy="2800257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5214" tIns="57607" rIns="115214" bIns="57607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590107" y="3006736"/>
            <a:ext cx="5170931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5761037" y="3006736"/>
            <a:ext cx="5170932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6841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3735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68" y="215659"/>
            <a:ext cx="9717199" cy="337890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7179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23074</TotalTime>
  <Words>387</Words>
  <Application>Microsoft Office PowerPoint</Application>
  <PresentationFormat>自定义</PresentationFormat>
  <Paragraphs>29</Paragraphs>
  <Slides>2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</vt:i4>
      </vt:variant>
    </vt:vector>
  </HeadingPairs>
  <TitlesOfParts>
    <vt:vector size="4" baseType="lpstr">
      <vt:lpstr>第一PPT模板网：www.1ppt.com</vt:lpstr>
      <vt:lpstr>第一PPT：www.1ppt.com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http://www.1ppt.com</dc:description>
  <cp:lastModifiedBy>Windows User</cp:lastModifiedBy>
  <cp:revision>1366</cp:revision>
  <dcterms:created xsi:type="dcterms:W3CDTF">2009-02-11T05:37:22Z</dcterms:created>
  <dcterms:modified xsi:type="dcterms:W3CDTF">2019-08-30T06:53:45Z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