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6"/>
          <p:cNvGrpSpPr/>
          <p:nvPr/>
        </p:nvGrpSpPr>
        <p:grpSpPr>
          <a:xfrm>
            <a:off x="6892548" y="3731639"/>
            <a:ext cx="3675708" cy="679548"/>
            <a:chOff x="7125311" y="3386950"/>
            <a:chExt cx="3485499" cy="644384"/>
          </a:xfrm>
          <a:solidFill>
            <a:srgbClr val="00B369"/>
          </a:solidFill>
        </p:grpSpPr>
        <p:sp>
          <p:nvSpPr>
            <p:cNvPr id="42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0"/>
          <p:cNvGrpSpPr/>
          <p:nvPr/>
        </p:nvGrpSpPr>
        <p:grpSpPr>
          <a:xfrm>
            <a:off x="1008510" y="3731639"/>
            <a:ext cx="3684606" cy="679548"/>
            <a:chOff x="1545760" y="3386950"/>
            <a:chExt cx="3493936" cy="644384"/>
          </a:xfrm>
          <a:solidFill>
            <a:srgbClr val="188CE3"/>
          </a:solidFill>
        </p:grpSpPr>
        <p:sp>
          <p:nvSpPr>
            <p:cNvPr id="45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4"/>
          <p:cNvGrpSpPr/>
          <p:nvPr/>
        </p:nvGrpSpPr>
        <p:grpSpPr>
          <a:xfrm>
            <a:off x="6520647" y="2227478"/>
            <a:ext cx="4049674" cy="907007"/>
            <a:chOff x="6772654" y="2152648"/>
            <a:chExt cx="3840113" cy="860072"/>
          </a:xfrm>
          <a:solidFill>
            <a:srgbClr val="00B369"/>
          </a:solidFill>
        </p:grpSpPr>
        <p:sp>
          <p:nvSpPr>
            <p:cNvPr id="48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8"/>
          <p:cNvGrpSpPr/>
          <p:nvPr/>
        </p:nvGrpSpPr>
        <p:grpSpPr>
          <a:xfrm>
            <a:off x="1008511" y="2227478"/>
            <a:ext cx="4064124" cy="907007"/>
            <a:chOff x="1545760" y="2152648"/>
            <a:chExt cx="3853814" cy="860072"/>
          </a:xfrm>
          <a:solidFill>
            <a:srgbClr val="188CE3"/>
          </a:solidFill>
        </p:grpSpPr>
        <p:sp>
          <p:nvSpPr>
            <p:cNvPr id="51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1"/>
          <p:cNvGrpSpPr/>
          <p:nvPr/>
        </p:nvGrpSpPr>
        <p:grpSpPr>
          <a:xfrm>
            <a:off x="6507364" y="5067880"/>
            <a:ext cx="4081025" cy="907007"/>
            <a:chOff x="6760059" y="4457519"/>
            <a:chExt cx="3869841" cy="860072"/>
          </a:xfrm>
          <a:solidFill>
            <a:srgbClr val="00B369"/>
          </a:solidFill>
        </p:grpSpPr>
        <p:sp>
          <p:nvSpPr>
            <p:cNvPr id="54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24"/>
          <p:cNvGrpSpPr/>
          <p:nvPr/>
        </p:nvGrpSpPr>
        <p:grpSpPr>
          <a:xfrm>
            <a:off x="1008509" y="5067880"/>
            <a:ext cx="4064117" cy="907007"/>
            <a:chOff x="1545760" y="4457519"/>
            <a:chExt cx="3853808" cy="860072"/>
          </a:xfrm>
          <a:solidFill>
            <a:srgbClr val="188CE3"/>
          </a:solidFill>
        </p:grpSpPr>
        <p:sp>
          <p:nvSpPr>
            <p:cNvPr id="57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9" name="Shape 558"/>
          <p:cNvSpPr/>
          <p:nvPr/>
        </p:nvSpPr>
        <p:spPr>
          <a:xfrm>
            <a:off x="1009329" y="2473021"/>
            <a:ext cx="207990" cy="197081"/>
          </a:xfrm>
          <a:prstGeom prst="rect">
            <a:avLst/>
          </a:prstGeom>
          <a:solidFill>
            <a:sysClr val="window" lastClr="FFFFFF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74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ler Ligh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Shape 562"/>
          <p:cNvSpPr/>
          <p:nvPr/>
        </p:nvSpPr>
        <p:spPr>
          <a:xfrm>
            <a:off x="1009329" y="3979166"/>
            <a:ext cx="207990" cy="197081"/>
          </a:xfrm>
          <a:prstGeom prst="rect">
            <a:avLst/>
          </a:prstGeom>
          <a:solidFill>
            <a:sysClr val="window" lastClr="FFFFFF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74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ler Ligh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Shape 566"/>
          <p:cNvSpPr/>
          <p:nvPr/>
        </p:nvSpPr>
        <p:spPr>
          <a:xfrm>
            <a:off x="1009329" y="5554484"/>
            <a:ext cx="207990" cy="197081"/>
          </a:xfrm>
          <a:prstGeom prst="rect">
            <a:avLst/>
          </a:prstGeom>
          <a:solidFill>
            <a:sysClr val="window" lastClr="FFFFFF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74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ler Ligh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Shape 568"/>
          <p:cNvSpPr/>
          <p:nvPr/>
        </p:nvSpPr>
        <p:spPr>
          <a:xfrm>
            <a:off x="10366296" y="2473021"/>
            <a:ext cx="207990" cy="197081"/>
          </a:xfrm>
          <a:prstGeom prst="rect">
            <a:avLst/>
          </a:prstGeom>
          <a:solidFill>
            <a:sysClr val="window" lastClr="FFFFFF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74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ler Ligh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Shape 572"/>
          <p:cNvSpPr/>
          <p:nvPr/>
        </p:nvSpPr>
        <p:spPr>
          <a:xfrm>
            <a:off x="10366296" y="3979166"/>
            <a:ext cx="207990" cy="197081"/>
          </a:xfrm>
          <a:prstGeom prst="rect">
            <a:avLst/>
          </a:prstGeom>
          <a:solidFill>
            <a:sysClr val="window" lastClr="FFFFFF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74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ler Ligh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Shape 576"/>
          <p:cNvSpPr/>
          <p:nvPr/>
        </p:nvSpPr>
        <p:spPr>
          <a:xfrm>
            <a:off x="10366296" y="5554484"/>
            <a:ext cx="207990" cy="197081"/>
          </a:xfrm>
          <a:prstGeom prst="rect">
            <a:avLst/>
          </a:prstGeom>
          <a:solidFill>
            <a:sysClr val="window" lastClr="FFFFFF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746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ller Light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12"/>
          <p:cNvSpPr txBox="1">
            <a:spLocks/>
          </p:cNvSpPr>
          <p:nvPr/>
        </p:nvSpPr>
        <p:spPr>
          <a:xfrm>
            <a:off x="1487803" y="2418927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12"/>
          <p:cNvSpPr txBox="1">
            <a:spLocks/>
          </p:cNvSpPr>
          <p:nvPr/>
        </p:nvSpPr>
        <p:spPr>
          <a:xfrm>
            <a:off x="1487803" y="3919808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12"/>
          <p:cNvSpPr txBox="1">
            <a:spLocks/>
          </p:cNvSpPr>
          <p:nvPr/>
        </p:nvSpPr>
        <p:spPr>
          <a:xfrm>
            <a:off x="1487801" y="5481251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12"/>
          <p:cNvSpPr txBox="1">
            <a:spLocks/>
          </p:cNvSpPr>
          <p:nvPr/>
        </p:nvSpPr>
        <p:spPr>
          <a:xfrm>
            <a:off x="7337181" y="2418927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12"/>
          <p:cNvSpPr txBox="1">
            <a:spLocks/>
          </p:cNvSpPr>
          <p:nvPr/>
        </p:nvSpPr>
        <p:spPr>
          <a:xfrm>
            <a:off x="7337181" y="3919808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 Placeholder 12"/>
          <p:cNvSpPr txBox="1">
            <a:spLocks/>
          </p:cNvSpPr>
          <p:nvPr/>
        </p:nvSpPr>
        <p:spPr>
          <a:xfrm>
            <a:off x="7337180" y="5481251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12"/>
          <p:cNvSpPr txBox="1">
            <a:spLocks/>
          </p:cNvSpPr>
          <p:nvPr/>
        </p:nvSpPr>
        <p:spPr>
          <a:xfrm>
            <a:off x="1487800" y="2988571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12"/>
          <p:cNvSpPr txBox="1">
            <a:spLocks/>
          </p:cNvSpPr>
          <p:nvPr/>
        </p:nvSpPr>
        <p:spPr>
          <a:xfrm>
            <a:off x="1487799" y="4496988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12"/>
          <p:cNvSpPr txBox="1">
            <a:spLocks/>
          </p:cNvSpPr>
          <p:nvPr/>
        </p:nvSpPr>
        <p:spPr>
          <a:xfrm>
            <a:off x="1487799" y="6096502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12"/>
          <p:cNvSpPr txBox="1">
            <a:spLocks/>
          </p:cNvSpPr>
          <p:nvPr/>
        </p:nvSpPr>
        <p:spPr>
          <a:xfrm>
            <a:off x="7730819" y="2995700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12"/>
          <p:cNvSpPr txBox="1">
            <a:spLocks/>
          </p:cNvSpPr>
          <p:nvPr/>
        </p:nvSpPr>
        <p:spPr>
          <a:xfrm>
            <a:off x="7730817" y="450411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12"/>
          <p:cNvSpPr txBox="1">
            <a:spLocks/>
          </p:cNvSpPr>
          <p:nvPr/>
        </p:nvSpPr>
        <p:spPr>
          <a:xfrm>
            <a:off x="7730817" y="610363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4393798" y="2691917"/>
            <a:ext cx="2809304" cy="2809302"/>
            <a:chOff x="3566899" y="1605909"/>
            <a:chExt cx="1997947" cy="1997946"/>
          </a:xfrm>
        </p:grpSpPr>
        <p:sp>
          <p:nvSpPr>
            <p:cNvPr id="78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7E6E6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4746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ler Light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rgbClr val="E7E6E6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点击此处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356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6892548" y="3731639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3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008510" y="3731639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6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"/>
          <p:cNvGrpSpPr/>
          <p:nvPr/>
        </p:nvGrpSpPr>
        <p:grpSpPr>
          <a:xfrm>
            <a:off x="6520647" y="2227478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9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8"/>
          <p:cNvGrpSpPr/>
          <p:nvPr/>
        </p:nvGrpSpPr>
        <p:grpSpPr>
          <a:xfrm>
            <a:off x="1008511" y="2227478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2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1"/>
          <p:cNvGrpSpPr/>
          <p:nvPr/>
        </p:nvGrpSpPr>
        <p:grpSpPr>
          <a:xfrm>
            <a:off x="6507364" y="5067880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5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4"/>
          <p:cNvGrpSpPr/>
          <p:nvPr/>
        </p:nvGrpSpPr>
        <p:grpSpPr>
          <a:xfrm>
            <a:off x="1008509" y="5067880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18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" name="Shape 558"/>
          <p:cNvSpPr/>
          <p:nvPr/>
        </p:nvSpPr>
        <p:spPr>
          <a:xfrm>
            <a:off x="1009329" y="247302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562"/>
          <p:cNvSpPr/>
          <p:nvPr/>
        </p:nvSpPr>
        <p:spPr>
          <a:xfrm>
            <a:off x="1009329" y="397916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566"/>
          <p:cNvSpPr/>
          <p:nvPr/>
        </p:nvSpPr>
        <p:spPr>
          <a:xfrm>
            <a:off x="1009329" y="5554484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Shape 568"/>
          <p:cNvSpPr/>
          <p:nvPr/>
        </p:nvSpPr>
        <p:spPr>
          <a:xfrm>
            <a:off x="10366296" y="247302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Shape 572"/>
          <p:cNvSpPr/>
          <p:nvPr/>
        </p:nvSpPr>
        <p:spPr>
          <a:xfrm>
            <a:off x="10366296" y="397916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76"/>
          <p:cNvSpPr/>
          <p:nvPr/>
        </p:nvSpPr>
        <p:spPr>
          <a:xfrm>
            <a:off x="10366296" y="5554484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12"/>
          <p:cNvSpPr txBox="1">
            <a:spLocks/>
          </p:cNvSpPr>
          <p:nvPr/>
        </p:nvSpPr>
        <p:spPr>
          <a:xfrm>
            <a:off x="1487803" y="2418927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12"/>
          <p:cNvSpPr txBox="1">
            <a:spLocks/>
          </p:cNvSpPr>
          <p:nvPr/>
        </p:nvSpPr>
        <p:spPr>
          <a:xfrm>
            <a:off x="1487803" y="3919808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12"/>
          <p:cNvSpPr txBox="1">
            <a:spLocks/>
          </p:cNvSpPr>
          <p:nvPr/>
        </p:nvSpPr>
        <p:spPr>
          <a:xfrm>
            <a:off x="1487801" y="5481251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12"/>
          <p:cNvSpPr txBox="1">
            <a:spLocks/>
          </p:cNvSpPr>
          <p:nvPr/>
        </p:nvSpPr>
        <p:spPr>
          <a:xfrm>
            <a:off x="7337181" y="2418927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12"/>
          <p:cNvSpPr txBox="1">
            <a:spLocks/>
          </p:cNvSpPr>
          <p:nvPr/>
        </p:nvSpPr>
        <p:spPr>
          <a:xfrm>
            <a:off x="7337181" y="3919808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12"/>
          <p:cNvSpPr txBox="1">
            <a:spLocks/>
          </p:cNvSpPr>
          <p:nvPr/>
        </p:nvSpPr>
        <p:spPr>
          <a:xfrm>
            <a:off x="7337180" y="5481251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1487800" y="2988571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12"/>
          <p:cNvSpPr txBox="1">
            <a:spLocks/>
          </p:cNvSpPr>
          <p:nvPr/>
        </p:nvSpPr>
        <p:spPr>
          <a:xfrm>
            <a:off x="1487799" y="4496988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1487799" y="6096502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7730819" y="2995700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730817" y="450411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730817" y="610363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393798" y="2691917"/>
            <a:ext cx="2809304" cy="2809302"/>
            <a:chOff x="3566899" y="1605909"/>
            <a:chExt cx="1997947" cy="1997946"/>
          </a:xfrm>
        </p:grpSpPr>
        <p:sp>
          <p:nvSpPr>
            <p:cNvPr id="39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击此处</a:t>
              </a:r>
              <a:endParaRPr lang="en-US" altLang="zh-CN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添加文字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44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636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2019-08-30T06:53:29Z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