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61" r:id="rId3"/>
    <p:sldId id="462" r:id="rId4"/>
    <p:sldId id="463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形状 4"/>
          <p:cNvSpPr/>
          <p:nvPr/>
        </p:nvSpPr>
        <p:spPr>
          <a:xfrm>
            <a:off x="5017101" y="3429879"/>
            <a:ext cx="1424781" cy="1424781"/>
          </a:xfrm>
          <a:custGeom>
            <a:avLst/>
            <a:gdLst>
              <a:gd name="connsiteX0" fmla="*/ 0 w 1424781"/>
              <a:gd name="connsiteY0" fmla="*/ 712391 h 1424781"/>
              <a:gd name="connsiteX1" fmla="*/ 712391 w 1424781"/>
              <a:gd name="connsiteY1" fmla="*/ 0 h 1424781"/>
              <a:gd name="connsiteX2" fmla="*/ 1424782 w 1424781"/>
              <a:gd name="connsiteY2" fmla="*/ 712391 h 1424781"/>
              <a:gd name="connsiteX3" fmla="*/ 712391 w 1424781"/>
              <a:gd name="connsiteY3" fmla="*/ 1424782 h 1424781"/>
              <a:gd name="connsiteX4" fmla="*/ 0 w 1424781"/>
              <a:gd name="connsiteY4" fmla="*/ 712391 h 142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4781" h="1424781">
                <a:moveTo>
                  <a:pt x="0" y="712391"/>
                </a:moveTo>
                <a:cubicBezTo>
                  <a:pt x="0" y="318948"/>
                  <a:pt x="318948" y="0"/>
                  <a:pt x="712391" y="0"/>
                </a:cubicBezTo>
                <a:cubicBezTo>
                  <a:pt x="1105834" y="0"/>
                  <a:pt x="1424782" y="318948"/>
                  <a:pt x="1424782" y="712391"/>
                </a:cubicBezTo>
                <a:cubicBezTo>
                  <a:pt x="1424782" y="1105834"/>
                  <a:pt x="1105834" y="1424782"/>
                  <a:pt x="712391" y="1424782"/>
                </a:cubicBezTo>
                <a:cubicBezTo>
                  <a:pt x="318948" y="1424782"/>
                  <a:pt x="0" y="1105834"/>
                  <a:pt x="0" y="712391"/>
                </a:cubicBezTo>
                <a:close/>
              </a:path>
            </a:pathLst>
          </a:custGeom>
          <a:solidFill>
            <a:srgbClr val="1973BF"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248024" tIns="248024" rIns="248024" bIns="248024" numCol="1" spcCol="1270" anchor="ctr" anchorCtr="0">
            <a:noAutofit/>
          </a:bodyPr>
          <a:lstStyle/>
          <a:p>
            <a:pPr algn="ctr" defTabSz="137795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endParaRPr lang="zh-CN" altLang="en-US" sz="3100" kern="0" smtClean="0">
              <a:solidFill>
                <a:srgbClr val="FFFFFF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3" name="任意形状 5"/>
          <p:cNvSpPr/>
          <p:nvPr/>
        </p:nvSpPr>
        <p:spPr>
          <a:xfrm rot="18900000">
            <a:off x="6277592" y="3201125"/>
            <a:ext cx="301660" cy="484425"/>
          </a:xfrm>
          <a:custGeom>
            <a:avLst/>
            <a:gdLst>
              <a:gd name="connsiteX0" fmla="*/ 0 w 301660"/>
              <a:gd name="connsiteY0" fmla="*/ 96885 h 484425"/>
              <a:gd name="connsiteX1" fmla="*/ 150830 w 301660"/>
              <a:gd name="connsiteY1" fmla="*/ 96885 h 484425"/>
              <a:gd name="connsiteX2" fmla="*/ 150830 w 301660"/>
              <a:gd name="connsiteY2" fmla="*/ 0 h 484425"/>
              <a:gd name="connsiteX3" fmla="*/ 301660 w 301660"/>
              <a:gd name="connsiteY3" fmla="*/ 242213 h 484425"/>
              <a:gd name="connsiteX4" fmla="*/ 150830 w 301660"/>
              <a:gd name="connsiteY4" fmla="*/ 484425 h 484425"/>
              <a:gd name="connsiteX5" fmla="*/ 150830 w 301660"/>
              <a:gd name="connsiteY5" fmla="*/ 387540 h 484425"/>
              <a:gd name="connsiteX6" fmla="*/ 0 w 301660"/>
              <a:gd name="connsiteY6" fmla="*/ 387540 h 484425"/>
              <a:gd name="connsiteX7" fmla="*/ 0 w 301660"/>
              <a:gd name="connsiteY7" fmla="*/ 96885 h 48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1660" h="484425">
                <a:moveTo>
                  <a:pt x="0" y="96885"/>
                </a:moveTo>
                <a:lnTo>
                  <a:pt x="150830" y="96885"/>
                </a:lnTo>
                <a:lnTo>
                  <a:pt x="150830" y="0"/>
                </a:lnTo>
                <a:lnTo>
                  <a:pt x="301660" y="242213"/>
                </a:lnTo>
                <a:lnTo>
                  <a:pt x="150830" y="484425"/>
                </a:lnTo>
                <a:lnTo>
                  <a:pt x="150830" y="387540"/>
                </a:lnTo>
                <a:lnTo>
                  <a:pt x="0" y="387540"/>
                </a:lnTo>
                <a:lnTo>
                  <a:pt x="0" y="96885"/>
                </a:lnTo>
                <a:close/>
              </a:path>
            </a:pathLst>
          </a:custGeom>
          <a:solidFill>
            <a:srgbClr val="2EA2CF"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  <p:txBody>
          <a:bodyPr spcFirstLastPara="0" vert="horz" wrap="square" lIns="-1" tIns="96884" rIns="90498" bIns="96885" numCol="1" spcCol="1270" anchor="ctr" anchorCtr="0">
            <a:noAutofit/>
          </a:bodyPr>
          <a:lstStyle/>
          <a:p>
            <a:pPr algn="ctr" defTabSz="8890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endParaRPr lang="zh-CN" altLang="en-US" sz="2000" kern="0" smtClean="0">
              <a:solidFill>
                <a:srgbClr val="FFFFFF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4" name="任意形状 6"/>
          <p:cNvSpPr/>
          <p:nvPr/>
        </p:nvSpPr>
        <p:spPr>
          <a:xfrm>
            <a:off x="6427038" y="2019942"/>
            <a:ext cx="1424781" cy="1424781"/>
          </a:xfrm>
          <a:custGeom>
            <a:avLst/>
            <a:gdLst>
              <a:gd name="connsiteX0" fmla="*/ 0 w 1424781"/>
              <a:gd name="connsiteY0" fmla="*/ 712391 h 1424781"/>
              <a:gd name="connsiteX1" fmla="*/ 712391 w 1424781"/>
              <a:gd name="connsiteY1" fmla="*/ 0 h 1424781"/>
              <a:gd name="connsiteX2" fmla="*/ 1424782 w 1424781"/>
              <a:gd name="connsiteY2" fmla="*/ 712391 h 1424781"/>
              <a:gd name="connsiteX3" fmla="*/ 712391 w 1424781"/>
              <a:gd name="connsiteY3" fmla="*/ 1424782 h 1424781"/>
              <a:gd name="connsiteX4" fmla="*/ 0 w 1424781"/>
              <a:gd name="connsiteY4" fmla="*/ 712391 h 142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4781" h="1424781">
                <a:moveTo>
                  <a:pt x="0" y="712391"/>
                </a:moveTo>
                <a:cubicBezTo>
                  <a:pt x="0" y="318948"/>
                  <a:pt x="318948" y="0"/>
                  <a:pt x="712391" y="0"/>
                </a:cubicBezTo>
                <a:cubicBezTo>
                  <a:pt x="1105834" y="0"/>
                  <a:pt x="1424782" y="318948"/>
                  <a:pt x="1424782" y="712391"/>
                </a:cubicBezTo>
                <a:cubicBezTo>
                  <a:pt x="1424782" y="1105834"/>
                  <a:pt x="1105834" y="1424782"/>
                  <a:pt x="712391" y="1424782"/>
                </a:cubicBezTo>
                <a:cubicBezTo>
                  <a:pt x="318948" y="1424782"/>
                  <a:pt x="0" y="1105834"/>
                  <a:pt x="0" y="712391"/>
                </a:cubicBezTo>
                <a:close/>
              </a:path>
            </a:pathLst>
          </a:custGeom>
          <a:solidFill>
            <a:srgbClr val="2EA2CF"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248024" tIns="248024" rIns="248024" bIns="248024" numCol="1" spcCol="1270" anchor="ctr" anchorCtr="0">
            <a:noAutofit/>
          </a:bodyPr>
          <a:lstStyle/>
          <a:p>
            <a:pPr algn="ctr" defTabSz="137795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r>
              <a:rPr lang="en-US" altLang="zh-CN" sz="6000" b="1" kern="0" dirty="0" smtClean="0">
                <a:solidFill>
                  <a:srgbClr val="FFFFFF"/>
                </a:solidFill>
                <a:latin typeface="Century Gothic"/>
                <a:ea typeface="微软雅黑"/>
                <a:cs typeface="+mn-ea"/>
                <a:sym typeface="+mn-lt"/>
              </a:rPr>
              <a:t>B</a:t>
            </a:r>
            <a:endParaRPr lang="zh-CN" altLang="en-US" sz="6000" b="1" kern="0" dirty="0" smtClean="0">
              <a:solidFill>
                <a:srgbClr val="FFFFFF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5" name="任意形状 7"/>
          <p:cNvSpPr/>
          <p:nvPr/>
        </p:nvSpPr>
        <p:spPr>
          <a:xfrm rot="2700000">
            <a:off x="6277593" y="4598989"/>
            <a:ext cx="301660" cy="484425"/>
          </a:xfrm>
          <a:custGeom>
            <a:avLst/>
            <a:gdLst>
              <a:gd name="connsiteX0" fmla="*/ 0 w 301660"/>
              <a:gd name="connsiteY0" fmla="*/ 96885 h 484425"/>
              <a:gd name="connsiteX1" fmla="*/ 150830 w 301660"/>
              <a:gd name="connsiteY1" fmla="*/ 96885 h 484425"/>
              <a:gd name="connsiteX2" fmla="*/ 150830 w 301660"/>
              <a:gd name="connsiteY2" fmla="*/ 0 h 484425"/>
              <a:gd name="connsiteX3" fmla="*/ 301660 w 301660"/>
              <a:gd name="connsiteY3" fmla="*/ 242213 h 484425"/>
              <a:gd name="connsiteX4" fmla="*/ 150830 w 301660"/>
              <a:gd name="connsiteY4" fmla="*/ 484425 h 484425"/>
              <a:gd name="connsiteX5" fmla="*/ 150830 w 301660"/>
              <a:gd name="connsiteY5" fmla="*/ 387540 h 484425"/>
              <a:gd name="connsiteX6" fmla="*/ 0 w 301660"/>
              <a:gd name="connsiteY6" fmla="*/ 387540 h 484425"/>
              <a:gd name="connsiteX7" fmla="*/ 0 w 301660"/>
              <a:gd name="connsiteY7" fmla="*/ 96885 h 48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1660" h="484425">
                <a:moveTo>
                  <a:pt x="0" y="96885"/>
                </a:moveTo>
                <a:lnTo>
                  <a:pt x="150830" y="96885"/>
                </a:lnTo>
                <a:lnTo>
                  <a:pt x="150830" y="0"/>
                </a:lnTo>
                <a:lnTo>
                  <a:pt x="301660" y="242213"/>
                </a:lnTo>
                <a:lnTo>
                  <a:pt x="150830" y="484425"/>
                </a:lnTo>
                <a:lnTo>
                  <a:pt x="150830" y="387540"/>
                </a:lnTo>
                <a:lnTo>
                  <a:pt x="0" y="387540"/>
                </a:lnTo>
                <a:lnTo>
                  <a:pt x="0" y="96885"/>
                </a:lnTo>
                <a:close/>
              </a:path>
            </a:pathLst>
          </a:custGeom>
          <a:solidFill>
            <a:srgbClr val="30CED4"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  <p:txBody>
          <a:bodyPr spcFirstLastPara="0" vert="horz" wrap="square" lIns="0" tIns="96885" rIns="90498" bIns="96885" numCol="1" spcCol="1270" anchor="ctr" anchorCtr="0">
            <a:noAutofit/>
          </a:bodyPr>
          <a:lstStyle/>
          <a:p>
            <a:pPr algn="ctr" defTabSz="8890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endParaRPr lang="zh-CN" altLang="en-US" sz="2000" kern="0" smtClean="0">
              <a:solidFill>
                <a:srgbClr val="FFFFFF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6" name="任意形状 8"/>
          <p:cNvSpPr/>
          <p:nvPr/>
        </p:nvSpPr>
        <p:spPr>
          <a:xfrm>
            <a:off x="6427038" y="4839816"/>
            <a:ext cx="1424781" cy="1424781"/>
          </a:xfrm>
          <a:custGeom>
            <a:avLst/>
            <a:gdLst>
              <a:gd name="connsiteX0" fmla="*/ 0 w 1424781"/>
              <a:gd name="connsiteY0" fmla="*/ 712391 h 1424781"/>
              <a:gd name="connsiteX1" fmla="*/ 712391 w 1424781"/>
              <a:gd name="connsiteY1" fmla="*/ 0 h 1424781"/>
              <a:gd name="connsiteX2" fmla="*/ 1424782 w 1424781"/>
              <a:gd name="connsiteY2" fmla="*/ 712391 h 1424781"/>
              <a:gd name="connsiteX3" fmla="*/ 712391 w 1424781"/>
              <a:gd name="connsiteY3" fmla="*/ 1424782 h 1424781"/>
              <a:gd name="connsiteX4" fmla="*/ 0 w 1424781"/>
              <a:gd name="connsiteY4" fmla="*/ 712391 h 142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4781" h="1424781">
                <a:moveTo>
                  <a:pt x="0" y="712391"/>
                </a:moveTo>
                <a:cubicBezTo>
                  <a:pt x="0" y="318948"/>
                  <a:pt x="318948" y="0"/>
                  <a:pt x="712391" y="0"/>
                </a:cubicBezTo>
                <a:cubicBezTo>
                  <a:pt x="1105834" y="0"/>
                  <a:pt x="1424782" y="318948"/>
                  <a:pt x="1424782" y="712391"/>
                </a:cubicBezTo>
                <a:cubicBezTo>
                  <a:pt x="1424782" y="1105834"/>
                  <a:pt x="1105834" y="1424782"/>
                  <a:pt x="712391" y="1424782"/>
                </a:cubicBezTo>
                <a:cubicBezTo>
                  <a:pt x="318948" y="1424782"/>
                  <a:pt x="0" y="1105834"/>
                  <a:pt x="0" y="712391"/>
                </a:cubicBezTo>
                <a:close/>
              </a:path>
            </a:pathLst>
          </a:custGeom>
          <a:solidFill>
            <a:srgbClr val="30CED4"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248024" tIns="248024" rIns="248024" bIns="248024" numCol="1" spcCol="1270" anchor="ctr" anchorCtr="0">
            <a:noAutofit/>
          </a:bodyPr>
          <a:lstStyle/>
          <a:p>
            <a:pPr algn="ctr" defTabSz="137795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r>
              <a:rPr lang="en-US" altLang="zh-CN" sz="6000" b="1" kern="0" dirty="0" smtClean="0">
                <a:solidFill>
                  <a:srgbClr val="FFFFFF"/>
                </a:solidFill>
                <a:latin typeface="Century Gothic"/>
                <a:ea typeface="微软雅黑"/>
                <a:cs typeface="+mn-ea"/>
                <a:sym typeface="+mn-lt"/>
              </a:rPr>
              <a:t>C</a:t>
            </a:r>
            <a:endParaRPr lang="zh-CN" altLang="en-US" sz="6000" b="1" kern="0" dirty="0" smtClean="0">
              <a:solidFill>
                <a:srgbClr val="FFFFFF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7" name="任意形状 9"/>
          <p:cNvSpPr/>
          <p:nvPr/>
        </p:nvSpPr>
        <p:spPr>
          <a:xfrm rot="8100000">
            <a:off x="4879729" y="4598989"/>
            <a:ext cx="301660" cy="484425"/>
          </a:xfrm>
          <a:custGeom>
            <a:avLst/>
            <a:gdLst>
              <a:gd name="connsiteX0" fmla="*/ 0 w 301660"/>
              <a:gd name="connsiteY0" fmla="*/ 96885 h 484425"/>
              <a:gd name="connsiteX1" fmla="*/ 150830 w 301660"/>
              <a:gd name="connsiteY1" fmla="*/ 96885 h 484425"/>
              <a:gd name="connsiteX2" fmla="*/ 150830 w 301660"/>
              <a:gd name="connsiteY2" fmla="*/ 0 h 484425"/>
              <a:gd name="connsiteX3" fmla="*/ 301660 w 301660"/>
              <a:gd name="connsiteY3" fmla="*/ 242213 h 484425"/>
              <a:gd name="connsiteX4" fmla="*/ 150830 w 301660"/>
              <a:gd name="connsiteY4" fmla="*/ 484425 h 484425"/>
              <a:gd name="connsiteX5" fmla="*/ 150830 w 301660"/>
              <a:gd name="connsiteY5" fmla="*/ 387540 h 484425"/>
              <a:gd name="connsiteX6" fmla="*/ 0 w 301660"/>
              <a:gd name="connsiteY6" fmla="*/ 387540 h 484425"/>
              <a:gd name="connsiteX7" fmla="*/ 0 w 301660"/>
              <a:gd name="connsiteY7" fmla="*/ 96885 h 48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1660" h="484425">
                <a:moveTo>
                  <a:pt x="0" y="96885"/>
                </a:moveTo>
                <a:lnTo>
                  <a:pt x="150830" y="96885"/>
                </a:lnTo>
                <a:lnTo>
                  <a:pt x="150830" y="0"/>
                </a:lnTo>
                <a:lnTo>
                  <a:pt x="301660" y="242213"/>
                </a:lnTo>
                <a:lnTo>
                  <a:pt x="150830" y="484425"/>
                </a:lnTo>
                <a:lnTo>
                  <a:pt x="150830" y="387540"/>
                </a:lnTo>
                <a:lnTo>
                  <a:pt x="0" y="387540"/>
                </a:lnTo>
                <a:lnTo>
                  <a:pt x="0" y="96885"/>
                </a:lnTo>
                <a:close/>
              </a:path>
            </a:pathLst>
          </a:custGeom>
          <a:solidFill>
            <a:srgbClr val="41CAA0"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  <p:txBody>
          <a:bodyPr spcFirstLastPara="0" vert="horz" wrap="square" lIns="0" tIns="96884" rIns="90497" bIns="96885" numCol="1" spcCol="1270" anchor="ctr" anchorCtr="0">
            <a:noAutofit/>
          </a:bodyPr>
          <a:lstStyle/>
          <a:p>
            <a:pPr algn="ctr" defTabSz="8890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endParaRPr lang="zh-CN" altLang="en-US" sz="2000" kern="0" smtClean="0">
              <a:solidFill>
                <a:srgbClr val="FFFFFF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8" name="任意形状 10"/>
          <p:cNvSpPr/>
          <p:nvPr/>
        </p:nvSpPr>
        <p:spPr>
          <a:xfrm>
            <a:off x="3607164" y="4839816"/>
            <a:ext cx="1424781" cy="1424781"/>
          </a:xfrm>
          <a:custGeom>
            <a:avLst/>
            <a:gdLst>
              <a:gd name="connsiteX0" fmla="*/ 0 w 1424781"/>
              <a:gd name="connsiteY0" fmla="*/ 712391 h 1424781"/>
              <a:gd name="connsiteX1" fmla="*/ 712391 w 1424781"/>
              <a:gd name="connsiteY1" fmla="*/ 0 h 1424781"/>
              <a:gd name="connsiteX2" fmla="*/ 1424782 w 1424781"/>
              <a:gd name="connsiteY2" fmla="*/ 712391 h 1424781"/>
              <a:gd name="connsiteX3" fmla="*/ 712391 w 1424781"/>
              <a:gd name="connsiteY3" fmla="*/ 1424782 h 1424781"/>
              <a:gd name="connsiteX4" fmla="*/ 0 w 1424781"/>
              <a:gd name="connsiteY4" fmla="*/ 712391 h 142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4781" h="1424781">
                <a:moveTo>
                  <a:pt x="0" y="712391"/>
                </a:moveTo>
                <a:cubicBezTo>
                  <a:pt x="0" y="318948"/>
                  <a:pt x="318948" y="0"/>
                  <a:pt x="712391" y="0"/>
                </a:cubicBezTo>
                <a:cubicBezTo>
                  <a:pt x="1105834" y="0"/>
                  <a:pt x="1424782" y="318948"/>
                  <a:pt x="1424782" y="712391"/>
                </a:cubicBezTo>
                <a:cubicBezTo>
                  <a:pt x="1424782" y="1105834"/>
                  <a:pt x="1105834" y="1424782"/>
                  <a:pt x="712391" y="1424782"/>
                </a:cubicBezTo>
                <a:cubicBezTo>
                  <a:pt x="318948" y="1424782"/>
                  <a:pt x="0" y="1105834"/>
                  <a:pt x="0" y="712391"/>
                </a:cubicBezTo>
                <a:close/>
              </a:path>
            </a:pathLst>
          </a:custGeom>
          <a:solidFill>
            <a:srgbClr val="41CAA0"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248024" tIns="248024" rIns="248024" bIns="248024" numCol="1" spcCol="1270" anchor="ctr" anchorCtr="0">
            <a:noAutofit/>
          </a:bodyPr>
          <a:lstStyle/>
          <a:p>
            <a:pPr algn="ctr" defTabSz="137795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r>
              <a:rPr lang="en-US" altLang="zh-CN" sz="6000" b="1" kern="0" dirty="0" smtClean="0">
                <a:solidFill>
                  <a:srgbClr val="FFFFFF"/>
                </a:solidFill>
                <a:latin typeface="Century Gothic"/>
                <a:ea typeface="微软雅黑"/>
                <a:cs typeface="+mn-ea"/>
                <a:sym typeface="+mn-lt"/>
              </a:rPr>
              <a:t>D</a:t>
            </a:r>
            <a:endParaRPr lang="zh-CN" altLang="en-US" sz="6000" b="1" kern="0" dirty="0" smtClean="0">
              <a:solidFill>
                <a:srgbClr val="FFFFFF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9" name="任意形状 11"/>
          <p:cNvSpPr/>
          <p:nvPr/>
        </p:nvSpPr>
        <p:spPr>
          <a:xfrm rot="2700000">
            <a:off x="4879730" y="3201125"/>
            <a:ext cx="301661" cy="484426"/>
          </a:xfrm>
          <a:custGeom>
            <a:avLst/>
            <a:gdLst>
              <a:gd name="connsiteX0" fmla="*/ 0 w 301660"/>
              <a:gd name="connsiteY0" fmla="*/ 96885 h 484425"/>
              <a:gd name="connsiteX1" fmla="*/ 150830 w 301660"/>
              <a:gd name="connsiteY1" fmla="*/ 96885 h 484425"/>
              <a:gd name="connsiteX2" fmla="*/ 150830 w 301660"/>
              <a:gd name="connsiteY2" fmla="*/ 0 h 484425"/>
              <a:gd name="connsiteX3" fmla="*/ 301660 w 301660"/>
              <a:gd name="connsiteY3" fmla="*/ 242213 h 484425"/>
              <a:gd name="connsiteX4" fmla="*/ 150830 w 301660"/>
              <a:gd name="connsiteY4" fmla="*/ 484425 h 484425"/>
              <a:gd name="connsiteX5" fmla="*/ 150830 w 301660"/>
              <a:gd name="connsiteY5" fmla="*/ 387540 h 484425"/>
              <a:gd name="connsiteX6" fmla="*/ 0 w 301660"/>
              <a:gd name="connsiteY6" fmla="*/ 387540 h 484425"/>
              <a:gd name="connsiteX7" fmla="*/ 0 w 301660"/>
              <a:gd name="connsiteY7" fmla="*/ 96885 h 48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1660" h="484425">
                <a:moveTo>
                  <a:pt x="301660" y="387540"/>
                </a:moveTo>
                <a:lnTo>
                  <a:pt x="150830" y="387540"/>
                </a:lnTo>
                <a:lnTo>
                  <a:pt x="150830" y="484425"/>
                </a:lnTo>
                <a:lnTo>
                  <a:pt x="0" y="242212"/>
                </a:lnTo>
                <a:lnTo>
                  <a:pt x="150830" y="0"/>
                </a:lnTo>
                <a:lnTo>
                  <a:pt x="150830" y="96885"/>
                </a:lnTo>
                <a:lnTo>
                  <a:pt x="301660" y="96885"/>
                </a:lnTo>
                <a:lnTo>
                  <a:pt x="301660" y="387540"/>
                </a:lnTo>
                <a:close/>
              </a:path>
            </a:pathLst>
          </a:custGeom>
          <a:solidFill>
            <a:srgbClr val="9BCD72"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  <p:txBody>
          <a:bodyPr spcFirstLastPara="0" vert="horz" wrap="square" lIns="90498" tIns="96886" rIns="1" bIns="96885" numCol="1" spcCol="1270" anchor="ctr" anchorCtr="0">
            <a:noAutofit/>
          </a:bodyPr>
          <a:lstStyle/>
          <a:p>
            <a:pPr algn="ctr" defTabSz="8890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endParaRPr lang="zh-CN" altLang="en-US" sz="2000" kern="0" smtClean="0">
              <a:solidFill>
                <a:srgbClr val="FFFFFF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30" name="任意形状 12"/>
          <p:cNvSpPr/>
          <p:nvPr/>
        </p:nvSpPr>
        <p:spPr>
          <a:xfrm>
            <a:off x="3607164" y="2019942"/>
            <a:ext cx="1424781" cy="1424781"/>
          </a:xfrm>
          <a:custGeom>
            <a:avLst/>
            <a:gdLst>
              <a:gd name="connsiteX0" fmla="*/ 0 w 1424781"/>
              <a:gd name="connsiteY0" fmla="*/ 712391 h 1424781"/>
              <a:gd name="connsiteX1" fmla="*/ 712391 w 1424781"/>
              <a:gd name="connsiteY1" fmla="*/ 0 h 1424781"/>
              <a:gd name="connsiteX2" fmla="*/ 1424782 w 1424781"/>
              <a:gd name="connsiteY2" fmla="*/ 712391 h 1424781"/>
              <a:gd name="connsiteX3" fmla="*/ 712391 w 1424781"/>
              <a:gd name="connsiteY3" fmla="*/ 1424782 h 1424781"/>
              <a:gd name="connsiteX4" fmla="*/ 0 w 1424781"/>
              <a:gd name="connsiteY4" fmla="*/ 712391 h 142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4781" h="1424781">
                <a:moveTo>
                  <a:pt x="0" y="712391"/>
                </a:moveTo>
                <a:cubicBezTo>
                  <a:pt x="0" y="318948"/>
                  <a:pt x="318948" y="0"/>
                  <a:pt x="712391" y="0"/>
                </a:cubicBezTo>
                <a:cubicBezTo>
                  <a:pt x="1105834" y="0"/>
                  <a:pt x="1424782" y="318948"/>
                  <a:pt x="1424782" y="712391"/>
                </a:cubicBezTo>
                <a:cubicBezTo>
                  <a:pt x="1424782" y="1105834"/>
                  <a:pt x="1105834" y="1424782"/>
                  <a:pt x="712391" y="1424782"/>
                </a:cubicBezTo>
                <a:cubicBezTo>
                  <a:pt x="318948" y="1424782"/>
                  <a:pt x="0" y="1105834"/>
                  <a:pt x="0" y="712391"/>
                </a:cubicBezTo>
                <a:close/>
              </a:path>
            </a:pathLst>
          </a:custGeom>
          <a:solidFill>
            <a:srgbClr val="9BCD72"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248024" tIns="248024" rIns="248024" bIns="248024" numCol="1" spcCol="1270" anchor="ctr" anchorCtr="0">
            <a:noAutofit/>
          </a:bodyPr>
          <a:lstStyle/>
          <a:p>
            <a:pPr algn="ctr" defTabSz="137795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r>
              <a:rPr lang="en-US" altLang="zh-CN" sz="6000" b="1" kern="0" dirty="0" smtClean="0">
                <a:solidFill>
                  <a:srgbClr val="FFFFFF"/>
                </a:solidFill>
                <a:latin typeface="Century Gothic"/>
                <a:ea typeface="微软雅黑"/>
                <a:cs typeface="+mn-ea"/>
                <a:sym typeface="+mn-lt"/>
              </a:rPr>
              <a:t>A</a:t>
            </a:r>
            <a:endParaRPr lang="zh-CN" altLang="en-US" sz="6000" b="1" kern="0" dirty="0" smtClean="0">
              <a:solidFill>
                <a:srgbClr val="FFFFFF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grpSp>
        <p:nvGrpSpPr>
          <p:cNvPr id="31" name="组合 44"/>
          <p:cNvGrpSpPr/>
          <p:nvPr/>
        </p:nvGrpSpPr>
        <p:grpSpPr>
          <a:xfrm>
            <a:off x="5474794" y="3784491"/>
            <a:ext cx="509394" cy="682006"/>
            <a:chOff x="844550" y="1792288"/>
            <a:chExt cx="862013" cy="1154112"/>
          </a:xfrm>
          <a:solidFill>
            <a:srgbClr val="FFFFFF"/>
          </a:solidFill>
        </p:grpSpPr>
        <p:sp>
          <p:nvSpPr>
            <p:cNvPr id="32" name="Freeform 11"/>
            <p:cNvSpPr>
              <a:spLocks/>
            </p:cNvSpPr>
            <p:nvPr/>
          </p:nvSpPr>
          <p:spPr bwMode="auto">
            <a:xfrm>
              <a:off x="989013" y="1792288"/>
              <a:ext cx="573088" cy="573087"/>
            </a:xfrm>
            <a:custGeom>
              <a:avLst/>
              <a:gdLst>
                <a:gd name="T0" fmla="*/ 311 w 311"/>
                <a:gd name="T1" fmla="*/ 155 h 311"/>
                <a:gd name="T2" fmla="*/ 311 w 311"/>
                <a:gd name="T3" fmla="*/ 155 h 311"/>
                <a:gd name="T4" fmla="*/ 156 w 311"/>
                <a:gd name="T5" fmla="*/ 311 h 311"/>
                <a:gd name="T6" fmla="*/ 0 w 311"/>
                <a:gd name="T7" fmla="*/ 155 h 311"/>
                <a:gd name="T8" fmla="*/ 156 w 311"/>
                <a:gd name="T9" fmla="*/ 0 h 311"/>
                <a:gd name="T10" fmla="*/ 311 w 311"/>
                <a:gd name="T11" fmla="*/ 155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1" h="311">
                  <a:moveTo>
                    <a:pt x="311" y="155"/>
                  </a:moveTo>
                  <a:lnTo>
                    <a:pt x="311" y="155"/>
                  </a:lnTo>
                  <a:cubicBezTo>
                    <a:pt x="311" y="241"/>
                    <a:pt x="242" y="311"/>
                    <a:pt x="156" y="311"/>
                  </a:cubicBezTo>
                  <a:cubicBezTo>
                    <a:pt x="69" y="311"/>
                    <a:pt x="0" y="241"/>
                    <a:pt x="0" y="155"/>
                  </a:cubicBezTo>
                  <a:cubicBezTo>
                    <a:pt x="0" y="69"/>
                    <a:pt x="69" y="0"/>
                    <a:pt x="156" y="0"/>
                  </a:cubicBezTo>
                  <a:cubicBezTo>
                    <a:pt x="242" y="0"/>
                    <a:pt x="311" y="69"/>
                    <a:pt x="311" y="15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Century Gothic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3" name="Freeform 12"/>
            <p:cNvSpPr>
              <a:spLocks noEditPoints="1"/>
            </p:cNvSpPr>
            <p:nvPr/>
          </p:nvSpPr>
          <p:spPr bwMode="auto">
            <a:xfrm>
              <a:off x="844550" y="2452688"/>
              <a:ext cx="862013" cy="493712"/>
            </a:xfrm>
            <a:custGeom>
              <a:avLst/>
              <a:gdLst>
                <a:gd name="T0" fmla="*/ 260 w 469"/>
                <a:gd name="T1" fmla="*/ 79 h 268"/>
                <a:gd name="T2" fmla="*/ 260 w 469"/>
                <a:gd name="T3" fmla="*/ 79 h 268"/>
                <a:gd name="T4" fmla="*/ 209 w 469"/>
                <a:gd name="T5" fmla="*/ 79 h 268"/>
                <a:gd name="T6" fmla="*/ 183 w 469"/>
                <a:gd name="T7" fmla="*/ 27 h 268"/>
                <a:gd name="T8" fmla="*/ 286 w 469"/>
                <a:gd name="T9" fmla="*/ 27 h 268"/>
                <a:gd name="T10" fmla="*/ 260 w 469"/>
                <a:gd name="T11" fmla="*/ 79 h 268"/>
                <a:gd name="T12" fmla="*/ 183 w 469"/>
                <a:gd name="T13" fmla="*/ 246 h 268"/>
                <a:gd name="T14" fmla="*/ 183 w 469"/>
                <a:gd name="T15" fmla="*/ 246 h 268"/>
                <a:gd name="T16" fmla="*/ 209 w 469"/>
                <a:gd name="T17" fmla="*/ 90 h 268"/>
                <a:gd name="T18" fmla="*/ 260 w 469"/>
                <a:gd name="T19" fmla="*/ 90 h 268"/>
                <a:gd name="T20" fmla="*/ 286 w 469"/>
                <a:gd name="T21" fmla="*/ 246 h 268"/>
                <a:gd name="T22" fmla="*/ 183 w 469"/>
                <a:gd name="T23" fmla="*/ 246 h 268"/>
                <a:gd name="T24" fmla="*/ 383 w 469"/>
                <a:gd name="T25" fmla="*/ 0 h 268"/>
                <a:gd name="T26" fmla="*/ 383 w 469"/>
                <a:gd name="T27" fmla="*/ 0 h 268"/>
                <a:gd name="T28" fmla="*/ 86 w 469"/>
                <a:gd name="T29" fmla="*/ 0 h 268"/>
                <a:gd name="T30" fmla="*/ 0 w 469"/>
                <a:gd name="T31" fmla="*/ 86 h 268"/>
                <a:gd name="T32" fmla="*/ 0 w 469"/>
                <a:gd name="T33" fmla="*/ 110 h 268"/>
                <a:gd name="T34" fmla="*/ 0 w 469"/>
                <a:gd name="T35" fmla="*/ 166 h 268"/>
                <a:gd name="T36" fmla="*/ 0 w 469"/>
                <a:gd name="T37" fmla="*/ 268 h 268"/>
                <a:gd name="T38" fmla="*/ 469 w 469"/>
                <a:gd name="T39" fmla="*/ 268 h 268"/>
                <a:gd name="T40" fmla="*/ 469 w 469"/>
                <a:gd name="T41" fmla="*/ 166 h 268"/>
                <a:gd name="T42" fmla="*/ 469 w 469"/>
                <a:gd name="T43" fmla="*/ 110 h 268"/>
                <a:gd name="T44" fmla="*/ 469 w 469"/>
                <a:gd name="T45" fmla="*/ 86 h 268"/>
                <a:gd name="T46" fmla="*/ 383 w 469"/>
                <a:gd name="T47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9" h="268">
                  <a:moveTo>
                    <a:pt x="260" y="79"/>
                  </a:moveTo>
                  <a:lnTo>
                    <a:pt x="260" y="79"/>
                  </a:lnTo>
                  <a:lnTo>
                    <a:pt x="209" y="79"/>
                  </a:lnTo>
                  <a:lnTo>
                    <a:pt x="183" y="27"/>
                  </a:lnTo>
                  <a:lnTo>
                    <a:pt x="286" y="27"/>
                  </a:lnTo>
                  <a:lnTo>
                    <a:pt x="260" y="79"/>
                  </a:lnTo>
                  <a:close/>
                  <a:moveTo>
                    <a:pt x="183" y="246"/>
                  </a:moveTo>
                  <a:lnTo>
                    <a:pt x="183" y="246"/>
                  </a:lnTo>
                  <a:lnTo>
                    <a:pt x="209" y="90"/>
                  </a:lnTo>
                  <a:lnTo>
                    <a:pt x="260" y="90"/>
                  </a:lnTo>
                  <a:lnTo>
                    <a:pt x="286" y="246"/>
                  </a:lnTo>
                  <a:lnTo>
                    <a:pt x="183" y="246"/>
                  </a:lnTo>
                  <a:close/>
                  <a:moveTo>
                    <a:pt x="383" y="0"/>
                  </a:moveTo>
                  <a:lnTo>
                    <a:pt x="383" y="0"/>
                  </a:lnTo>
                  <a:lnTo>
                    <a:pt x="86" y="0"/>
                  </a:lnTo>
                  <a:cubicBezTo>
                    <a:pt x="39" y="0"/>
                    <a:pt x="0" y="39"/>
                    <a:pt x="0" y="86"/>
                  </a:cubicBezTo>
                  <a:lnTo>
                    <a:pt x="0" y="110"/>
                  </a:lnTo>
                  <a:lnTo>
                    <a:pt x="0" y="166"/>
                  </a:lnTo>
                  <a:lnTo>
                    <a:pt x="0" y="268"/>
                  </a:lnTo>
                  <a:lnTo>
                    <a:pt x="469" y="268"/>
                  </a:lnTo>
                  <a:lnTo>
                    <a:pt x="469" y="166"/>
                  </a:lnTo>
                  <a:lnTo>
                    <a:pt x="469" y="110"/>
                  </a:lnTo>
                  <a:lnTo>
                    <a:pt x="469" y="86"/>
                  </a:lnTo>
                  <a:cubicBezTo>
                    <a:pt x="469" y="39"/>
                    <a:pt x="430" y="0"/>
                    <a:pt x="38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Century Gothic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34" name="矩形 6"/>
          <p:cNvSpPr>
            <a:spLocks noChangeArrowheads="1"/>
          </p:cNvSpPr>
          <p:nvPr/>
        </p:nvSpPr>
        <p:spPr bwMode="auto">
          <a:xfrm>
            <a:off x="8103689" y="2481607"/>
            <a:ext cx="3086107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Century Gothic"/>
                <a:ea typeface="微软雅黑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100" dirty="0">
              <a:solidFill>
                <a:srgbClr val="181715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35" name="矩形 7"/>
          <p:cNvSpPr>
            <a:spLocks noChangeArrowheads="1"/>
          </p:cNvSpPr>
          <p:nvPr/>
        </p:nvSpPr>
        <p:spPr bwMode="auto">
          <a:xfrm>
            <a:off x="8128359" y="2019942"/>
            <a:ext cx="2468946" cy="461665"/>
          </a:xfrm>
          <a:prstGeom prst="rect">
            <a:avLst/>
          </a:prstGeom>
          <a:solidFill>
            <a:srgbClr val="2EA2CF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>
                <a:solidFill>
                  <a:srgbClr val="FFFFFF"/>
                </a:solidFill>
                <a:latin typeface="Century Gothic"/>
                <a:ea typeface="微软雅黑"/>
                <a:cs typeface="+mn-ea"/>
                <a:sym typeface="+mn-lt"/>
              </a:rPr>
              <a:t>ADD YOUR TEXT</a:t>
            </a:r>
            <a:endParaRPr lang="zh-CN" altLang="en-US" sz="2400" b="1" kern="0" dirty="0">
              <a:solidFill>
                <a:srgbClr val="FFFFFF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36" name="矩形 6"/>
          <p:cNvSpPr>
            <a:spLocks noChangeArrowheads="1"/>
          </p:cNvSpPr>
          <p:nvPr/>
        </p:nvSpPr>
        <p:spPr bwMode="auto">
          <a:xfrm>
            <a:off x="8103689" y="5435562"/>
            <a:ext cx="3086107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Century Gothic"/>
                <a:ea typeface="微软雅黑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100" dirty="0">
              <a:solidFill>
                <a:srgbClr val="181715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37" name="矩形 7"/>
          <p:cNvSpPr>
            <a:spLocks noChangeArrowheads="1"/>
          </p:cNvSpPr>
          <p:nvPr/>
        </p:nvSpPr>
        <p:spPr bwMode="auto">
          <a:xfrm>
            <a:off x="8128359" y="4973897"/>
            <a:ext cx="2468946" cy="461665"/>
          </a:xfrm>
          <a:prstGeom prst="rect">
            <a:avLst/>
          </a:prstGeom>
          <a:solidFill>
            <a:srgbClr val="30CED4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>
                <a:solidFill>
                  <a:srgbClr val="FFFFFF"/>
                </a:solidFill>
                <a:latin typeface="Century Gothic"/>
                <a:ea typeface="微软雅黑"/>
                <a:cs typeface="+mn-ea"/>
                <a:sym typeface="+mn-lt"/>
              </a:rPr>
              <a:t>ADD YOUR TEXT</a:t>
            </a:r>
            <a:endParaRPr lang="zh-CN" altLang="en-US" sz="2400" b="1" kern="0" dirty="0">
              <a:solidFill>
                <a:srgbClr val="FFFFFF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38" name="矩形 6"/>
          <p:cNvSpPr>
            <a:spLocks noChangeArrowheads="1"/>
          </p:cNvSpPr>
          <p:nvPr/>
        </p:nvSpPr>
        <p:spPr bwMode="auto">
          <a:xfrm>
            <a:off x="360437" y="2481607"/>
            <a:ext cx="3086107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Century Gothic"/>
                <a:ea typeface="微软雅黑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100" dirty="0">
              <a:solidFill>
                <a:srgbClr val="181715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39" name="矩形 7"/>
          <p:cNvSpPr>
            <a:spLocks noChangeArrowheads="1"/>
          </p:cNvSpPr>
          <p:nvPr/>
        </p:nvSpPr>
        <p:spPr bwMode="auto">
          <a:xfrm>
            <a:off x="977598" y="2019942"/>
            <a:ext cx="2468946" cy="461665"/>
          </a:xfrm>
          <a:prstGeom prst="rect">
            <a:avLst/>
          </a:prstGeom>
          <a:solidFill>
            <a:srgbClr val="9BCD72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>
                <a:solidFill>
                  <a:srgbClr val="FFFFFF"/>
                </a:solidFill>
                <a:latin typeface="Century Gothic"/>
                <a:ea typeface="微软雅黑"/>
                <a:cs typeface="+mn-ea"/>
                <a:sym typeface="+mn-lt"/>
              </a:rPr>
              <a:t>ADD YOUR TEXT</a:t>
            </a:r>
            <a:endParaRPr lang="zh-CN" altLang="en-US" sz="2400" b="1" kern="0" dirty="0">
              <a:solidFill>
                <a:srgbClr val="FFFFFF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40" name="矩形 6"/>
          <p:cNvSpPr>
            <a:spLocks noChangeArrowheads="1"/>
          </p:cNvSpPr>
          <p:nvPr/>
        </p:nvSpPr>
        <p:spPr bwMode="auto">
          <a:xfrm>
            <a:off x="360437" y="5435562"/>
            <a:ext cx="3086107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Century Gothic"/>
                <a:ea typeface="微软雅黑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100" dirty="0">
              <a:solidFill>
                <a:srgbClr val="181715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41" name="矩形 7"/>
          <p:cNvSpPr>
            <a:spLocks noChangeArrowheads="1"/>
          </p:cNvSpPr>
          <p:nvPr/>
        </p:nvSpPr>
        <p:spPr bwMode="auto">
          <a:xfrm>
            <a:off x="977598" y="4973897"/>
            <a:ext cx="2468946" cy="461665"/>
          </a:xfrm>
          <a:prstGeom prst="rect">
            <a:avLst/>
          </a:prstGeom>
          <a:solidFill>
            <a:srgbClr val="41CAA0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>
                <a:solidFill>
                  <a:srgbClr val="FFFFFF"/>
                </a:solidFill>
                <a:latin typeface="Century Gothic"/>
                <a:ea typeface="微软雅黑"/>
                <a:cs typeface="+mn-ea"/>
                <a:sym typeface="+mn-lt"/>
              </a:rPr>
              <a:t>ADD YOUR TEXT</a:t>
            </a:r>
            <a:endParaRPr lang="zh-CN" altLang="en-US" sz="2400" b="1" kern="0" dirty="0">
              <a:solidFill>
                <a:srgbClr val="FFFFFF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17670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形状 4"/>
          <p:cNvSpPr/>
          <p:nvPr/>
        </p:nvSpPr>
        <p:spPr>
          <a:xfrm>
            <a:off x="4988942" y="3501887"/>
            <a:ext cx="1424781" cy="1424781"/>
          </a:xfrm>
          <a:custGeom>
            <a:avLst/>
            <a:gdLst>
              <a:gd name="connsiteX0" fmla="*/ 0 w 1424781"/>
              <a:gd name="connsiteY0" fmla="*/ 712391 h 1424781"/>
              <a:gd name="connsiteX1" fmla="*/ 712391 w 1424781"/>
              <a:gd name="connsiteY1" fmla="*/ 0 h 1424781"/>
              <a:gd name="connsiteX2" fmla="*/ 1424782 w 1424781"/>
              <a:gd name="connsiteY2" fmla="*/ 712391 h 1424781"/>
              <a:gd name="connsiteX3" fmla="*/ 712391 w 1424781"/>
              <a:gd name="connsiteY3" fmla="*/ 1424782 h 1424781"/>
              <a:gd name="connsiteX4" fmla="*/ 0 w 1424781"/>
              <a:gd name="connsiteY4" fmla="*/ 712391 h 142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4781" h="1424781">
                <a:moveTo>
                  <a:pt x="0" y="712391"/>
                </a:moveTo>
                <a:cubicBezTo>
                  <a:pt x="0" y="318948"/>
                  <a:pt x="318948" y="0"/>
                  <a:pt x="712391" y="0"/>
                </a:cubicBezTo>
                <a:cubicBezTo>
                  <a:pt x="1105834" y="0"/>
                  <a:pt x="1424782" y="318948"/>
                  <a:pt x="1424782" y="712391"/>
                </a:cubicBezTo>
                <a:cubicBezTo>
                  <a:pt x="1424782" y="1105834"/>
                  <a:pt x="1105834" y="1424782"/>
                  <a:pt x="712391" y="1424782"/>
                </a:cubicBezTo>
                <a:cubicBezTo>
                  <a:pt x="318948" y="1424782"/>
                  <a:pt x="0" y="1105834"/>
                  <a:pt x="0" y="712391"/>
                </a:cubicBezTo>
                <a:close/>
              </a:path>
            </a:pathLst>
          </a:custGeom>
          <a:solidFill>
            <a:srgbClr val="FFCA08"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248024" tIns="248024" rIns="248024" bIns="248024" numCol="1" spcCol="1270" anchor="ctr" anchorCtr="0">
            <a:noAutofit/>
          </a:bodyPr>
          <a:lstStyle/>
          <a:p>
            <a:pPr algn="ctr" defTabSz="137795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endParaRPr lang="zh-CN" altLang="en-US" sz="3100" kern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3" name="任意形状 5"/>
          <p:cNvSpPr/>
          <p:nvPr/>
        </p:nvSpPr>
        <p:spPr>
          <a:xfrm rot="18900000">
            <a:off x="6249433" y="3273133"/>
            <a:ext cx="301660" cy="484425"/>
          </a:xfrm>
          <a:custGeom>
            <a:avLst/>
            <a:gdLst>
              <a:gd name="connsiteX0" fmla="*/ 0 w 301660"/>
              <a:gd name="connsiteY0" fmla="*/ 96885 h 484425"/>
              <a:gd name="connsiteX1" fmla="*/ 150830 w 301660"/>
              <a:gd name="connsiteY1" fmla="*/ 96885 h 484425"/>
              <a:gd name="connsiteX2" fmla="*/ 150830 w 301660"/>
              <a:gd name="connsiteY2" fmla="*/ 0 h 484425"/>
              <a:gd name="connsiteX3" fmla="*/ 301660 w 301660"/>
              <a:gd name="connsiteY3" fmla="*/ 242213 h 484425"/>
              <a:gd name="connsiteX4" fmla="*/ 150830 w 301660"/>
              <a:gd name="connsiteY4" fmla="*/ 484425 h 484425"/>
              <a:gd name="connsiteX5" fmla="*/ 150830 w 301660"/>
              <a:gd name="connsiteY5" fmla="*/ 387540 h 484425"/>
              <a:gd name="connsiteX6" fmla="*/ 0 w 301660"/>
              <a:gd name="connsiteY6" fmla="*/ 387540 h 484425"/>
              <a:gd name="connsiteX7" fmla="*/ 0 w 301660"/>
              <a:gd name="connsiteY7" fmla="*/ 96885 h 48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1660" h="484425">
                <a:moveTo>
                  <a:pt x="0" y="96885"/>
                </a:moveTo>
                <a:lnTo>
                  <a:pt x="150830" y="96885"/>
                </a:lnTo>
                <a:lnTo>
                  <a:pt x="150830" y="0"/>
                </a:lnTo>
                <a:lnTo>
                  <a:pt x="301660" y="242213"/>
                </a:lnTo>
                <a:lnTo>
                  <a:pt x="150830" y="484425"/>
                </a:lnTo>
                <a:lnTo>
                  <a:pt x="150830" y="387540"/>
                </a:lnTo>
                <a:lnTo>
                  <a:pt x="0" y="387540"/>
                </a:lnTo>
                <a:lnTo>
                  <a:pt x="0" y="96885"/>
                </a:lnTo>
                <a:close/>
              </a:path>
            </a:pathLst>
          </a:custGeom>
          <a:solidFill>
            <a:srgbClr val="F8931D"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  <p:txBody>
          <a:bodyPr spcFirstLastPara="0" vert="horz" wrap="square" lIns="-1" tIns="96884" rIns="90498" bIns="96885" numCol="1" spcCol="1270" anchor="ctr" anchorCtr="0">
            <a:noAutofit/>
          </a:bodyPr>
          <a:lstStyle/>
          <a:p>
            <a:pPr algn="ctr" defTabSz="8890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endParaRPr lang="zh-CN" altLang="en-US" sz="2000" kern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4" name="任意形状 6"/>
          <p:cNvSpPr/>
          <p:nvPr/>
        </p:nvSpPr>
        <p:spPr>
          <a:xfrm>
            <a:off x="6398879" y="2091950"/>
            <a:ext cx="1424781" cy="1424781"/>
          </a:xfrm>
          <a:custGeom>
            <a:avLst/>
            <a:gdLst>
              <a:gd name="connsiteX0" fmla="*/ 0 w 1424781"/>
              <a:gd name="connsiteY0" fmla="*/ 712391 h 1424781"/>
              <a:gd name="connsiteX1" fmla="*/ 712391 w 1424781"/>
              <a:gd name="connsiteY1" fmla="*/ 0 h 1424781"/>
              <a:gd name="connsiteX2" fmla="*/ 1424782 w 1424781"/>
              <a:gd name="connsiteY2" fmla="*/ 712391 h 1424781"/>
              <a:gd name="connsiteX3" fmla="*/ 712391 w 1424781"/>
              <a:gd name="connsiteY3" fmla="*/ 1424782 h 1424781"/>
              <a:gd name="connsiteX4" fmla="*/ 0 w 1424781"/>
              <a:gd name="connsiteY4" fmla="*/ 712391 h 142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4781" h="1424781">
                <a:moveTo>
                  <a:pt x="0" y="712391"/>
                </a:moveTo>
                <a:cubicBezTo>
                  <a:pt x="0" y="318948"/>
                  <a:pt x="318948" y="0"/>
                  <a:pt x="712391" y="0"/>
                </a:cubicBezTo>
                <a:cubicBezTo>
                  <a:pt x="1105834" y="0"/>
                  <a:pt x="1424782" y="318948"/>
                  <a:pt x="1424782" y="712391"/>
                </a:cubicBezTo>
                <a:cubicBezTo>
                  <a:pt x="1424782" y="1105834"/>
                  <a:pt x="1105834" y="1424782"/>
                  <a:pt x="712391" y="1424782"/>
                </a:cubicBezTo>
                <a:cubicBezTo>
                  <a:pt x="318948" y="1424782"/>
                  <a:pt x="0" y="1105834"/>
                  <a:pt x="0" y="712391"/>
                </a:cubicBezTo>
                <a:close/>
              </a:path>
            </a:pathLst>
          </a:custGeom>
          <a:solidFill>
            <a:srgbClr val="F8931D"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248024" tIns="248024" rIns="248024" bIns="248024" numCol="1" spcCol="1270" anchor="ctr" anchorCtr="0">
            <a:noAutofit/>
          </a:bodyPr>
          <a:lstStyle/>
          <a:p>
            <a:pPr algn="ctr" defTabSz="137795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r>
              <a:rPr lang="en-US" altLang="zh-CN" sz="6000" b="1" kern="0" dirty="0" smtClean="0">
                <a:solidFill>
                  <a:prstClr val="white"/>
                </a:solidFill>
                <a:latin typeface="Century Gothic"/>
                <a:ea typeface="微软雅黑"/>
                <a:cs typeface="+mn-ea"/>
                <a:sym typeface="+mn-lt"/>
              </a:rPr>
              <a:t>B</a:t>
            </a:r>
            <a:endParaRPr lang="zh-CN" altLang="en-US" sz="6000" b="1" kern="0" dirty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5" name="任意形状 7"/>
          <p:cNvSpPr/>
          <p:nvPr/>
        </p:nvSpPr>
        <p:spPr>
          <a:xfrm rot="2700000">
            <a:off x="6249434" y="4670997"/>
            <a:ext cx="301660" cy="484425"/>
          </a:xfrm>
          <a:custGeom>
            <a:avLst/>
            <a:gdLst>
              <a:gd name="connsiteX0" fmla="*/ 0 w 301660"/>
              <a:gd name="connsiteY0" fmla="*/ 96885 h 484425"/>
              <a:gd name="connsiteX1" fmla="*/ 150830 w 301660"/>
              <a:gd name="connsiteY1" fmla="*/ 96885 h 484425"/>
              <a:gd name="connsiteX2" fmla="*/ 150830 w 301660"/>
              <a:gd name="connsiteY2" fmla="*/ 0 h 484425"/>
              <a:gd name="connsiteX3" fmla="*/ 301660 w 301660"/>
              <a:gd name="connsiteY3" fmla="*/ 242213 h 484425"/>
              <a:gd name="connsiteX4" fmla="*/ 150830 w 301660"/>
              <a:gd name="connsiteY4" fmla="*/ 484425 h 484425"/>
              <a:gd name="connsiteX5" fmla="*/ 150830 w 301660"/>
              <a:gd name="connsiteY5" fmla="*/ 387540 h 484425"/>
              <a:gd name="connsiteX6" fmla="*/ 0 w 301660"/>
              <a:gd name="connsiteY6" fmla="*/ 387540 h 484425"/>
              <a:gd name="connsiteX7" fmla="*/ 0 w 301660"/>
              <a:gd name="connsiteY7" fmla="*/ 96885 h 48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1660" h="484425">
                <a:moveTo>
                  <a:pt x="0" y="96885"/>
                </a:moveTo>
                <a:lnTo>
                  <a:pt x="150830" y="96885"/>
                </a:lnTo>
                <a:lnTo>
                  <a:pt x="150830" y="0"/>
                </a:lnTo>
                <a:lnTo>
                  <a:pt x="301660" y="242213"/>
                </a:lnTo>
                <a:lnTo>
                  <a:pt x="150830" y="484425"/>
                </a:lnTo>
                <a:lnTo>
                  <a:pt x="150830" y="387540"/>
                </a:lnTo>
                <a:lnTo>
                  <a:pt x="0" y="387540"/>
                </a:lnTo>
                <a:lnTo>
                  <a:pt x="0" y="96885"/>
                </a:lnTo>
                <a:close/>
              </a:path>
            </a:pathLst>
          </a:custGeom>
          <a:solidFill>
            <a:srgbClr val="CE8D3E"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  <p:txBody>
          <a:bodyPr spcFirstLastPara="0" vert="horz" wrap="square" lIns="0" tIns="96885" rIns="90498" bIns="96885" numCol="1" spcCol="1270" anchor="ctr" anchorCtr="0">
            <a:noAutofit/>
          </a:bodyPr>
          <a:lstStyle/>
          <a:p>
            <a:pPr algn="ctr" defTabSz="8890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endParaRPr lang="zh-CN" altLang="en-US" sz="2000" kern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6" name="任意形状 8"/>
          <p:cNvSpPr/>
          <p:nvPr/>
        </p:nvSpPr>
        <p:spPr>
          <a:xfrm>
            <a:off x="6398879" y="4911824"/>
            <a:ext cx="1424781" cy="1424781"/>
          </a:xfrm>
          <a:custGeom>
            <a:avLst/>
            <a:gdLst>
              <a:gd name="connsiteX0" fmla="*/ 0 w 1424781"/>
              <a:gd name="connsiteY0" fmla="*/ 712391 h 1424781"/>
              <a:gd name="connsiteX1" fmla="*/ 712391 w 1424781"/>
              <a:gd name="connsiteY1" fmla="*/ 0 h 1424781"/>
              <a:gd name="connsiteX2" fmla="*/ 1424782 w 1424781"/>
              <a:gd name="connsiteY2" fmla="*/ 712391 h 1424781"/>
              <a:gd name="connsiteX3" fmla="*/ 712391 w 1424781"/>
              <a:gd name="connsiteY3" fmla="*/ 1424782 h 1424781"/>
              <a:gd name="connsiteX4" fmla="*/ 0 w 1424781"/>
              <a:gd name="connsiteY4" fmla="*/ 712391 h 142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4781" h="1424781">
                <a:moveTo>
                  <a:pt x="0" y="712391"/>
                </a:moveTo>
                <a:cubicBezTo>
                  <a:pt x="0" y="318948"/>
                  <a:pt x="318948" y="0"/>
                  <a:pt x="712391" y="0"/>
                </a:cubicBezTo>
                <a:cubicBezTo>
                  <a:pt x="1105834" y="0"/>
                  <a:pt x="1424782" y="318948"/>
                  <a:pt x="1424782" y="712391"/>
                </a:cubicBezTo>
                <a:cubicBezTo>
                  <a:pt x="1424782" y="1105834"/>
                  <a:pt x="1105834" y="1424782"/>
                  <a:pt x="712391" y="1424782"/>
                </a:cubicBezTo>
                <a:cubicBezTo>
                  <a:pt x="318948" y="1424782"/>
                  <a:pt x="0" y="1105834"/>
                  <a:pt x="0" y="712391"/>
                </a:cubicBezTo>
                <a:close/>
              </a:path>
            </a:pathLst>
          </a:custGeom>
          <a:solidFill>
            <a:srgbClr val="CE8D3E"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248024" tIns="248024" rIns="248024" bIns="248024" numCol="1" spcCol="1270" anchor="ctr" anchorCtr="0">
            <a:noAutofit/>
          </a:bodyPr>
          <a:lstStyle/>
          <a:p>
            <a:pPr algn="ctr" defTabSz="137795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r>
              <a:rPr lang="en-US" altLang="zh-CN" sz="6000" b="1" kern="0" dirty="0" smtClean="0">
                <a:solidFill>
                  <a:prstClr val="white"/>
                </a:solidFill>
                <a:latin typeface="Century Gothic"/>
                <a:ea typeface="微软雅黑"/>
                <a:cs typeface="+mn-ea"/>
                <a:sym typeface="+mn-lt"/>
              </a:rPr>
              <a:t>C</a:t>
            </a:r>
            <a:endParaRPr lang="zh-CN" altLang="en-US" sz="6000" b="1" kern="0" dirty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7" name="任意形状 9"/>
          <p:cNvSpPr/>
          <p:nvPr/>
        </p:nvSpPr>
        <p:spPr>
          <a:xfrm rot="8100000">
            <a:off x="4851570" y="4670997"/>
            <a:ext cx="301660" cy="484425"/>
          </a:xfrm>
          <a:custGeom>
            <a:avLst/>
            <a:gdLst>
              <a:gd name="connsiteX0" fmla="*/ 0 w 301660"/>
              <a:gd name="connsiteY0" fmla="*/ 96885 h 484425"/>
              <a:gd name="connsiteX1" fmla="*/ 150830 w 301660"/>
              <a:gd name="connsiteY1" fmla="*/ 96885 h 484425"/>
              <a:gd name="connsiteX2" fmla="*/ 150830 w 301660"/>
              <a:gd name="connsiteY2" fmla="*/ 0 h 484425"/>
              <a:gd name="connsiteX3" fmla="*/ 301660 w 301660"/>
              <a:gd name="connsiteY3" fmla="*/ 242213 h 484425"/>
              <a:gd name="connsiteX4" fmla="*/ 150830 w 301660"/>
              <a:gd name="connsiteY4" fmla="*/ 484425 h 484425"/>
              <a:gd name="connsiteX5" fmla="*/ 150830 w 301660"/>
              <a:gd name="connsiteY5" fmla="*/ 387540 h 484425"/>
              <a:gd name="connsiteX6" fmla="*/ 0 w 301660"/>
              <a:gd name="connsiteY6" fmla="*/ 387540 h 484425"/>
              <a:gd name="connsiteX7" fmla="*/ 0 w 301660"/>
              <a:gd name="connsiteY7" fmla="*/ 96885 h 48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1660" h="484425">
                <a:moveTo>
                  <a:pt x="0" y="96885"/>
                </a:moveTo>
                <a:lnTo>
                  <a:pt x="150830" y="96885"/>
                </a:lnTo>
                <a:lnTo>
                  <a:pt x="150830" y="0"/>
                </a:lnTo>
                <a:lnTo>
                  <a:pt x="301660" y="242213"/>
                </a:lnTo>
                <a:lnTo>
                  <a:pt x="150830" y="484425"/>
                </a:lnTo>
                <a:lnTo>
                  <a:pt x="150830" y="387540"/>
                </a:lnTo>
                <a:lnTo>
                  <a:pt x="0" y="387540"/>
                </a:lnTo>
                <a:lnTo>
                  <a:pt x="0" y="96885"/>
                </a:lnTo>
                <a:close/>
              </a:path>
            </a:pathLst>
          </a:custGeom>
          <a:solidFill>
            <a:srgbClr val="EC7016"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  <p:txBody>
          <a:bodyPr spcFirstLastPara="0" vert="horz" wrap="square" lIns="0" tIns="96884" rIns="90497" bIns="96885" numCol="1" spcCol="1270" anchor="ctr" anchorCtr="0">
            <a:noAutofit/>
          </a:bodyPr>
          <a:lstStyle/>
          <a:p>
            <a:pPr algn="ctr" defTabSz="8890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endParaRPr lang="zh-CN" altLang="en-US" sz="2000" kern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8" name="任意形状 10"/>
          <p:cNvSpPr/>
          <p:nvPr/>
        </p:nvSpPr>
        <p:spPr>
          <a:xfrm>
            <a:off x="3579005" y="4911824"/>
            <a:ext cx="1424781" cy="1424781"/>
          </a:xfrm>
          <a:custGeom>
            <a:avLst/>
            <a:gdLst>
              <a:gd name="connsiteX0" fmla="*/ 0 w 1424781"/>
              <a:gd name="connsiteY0" fmla="*/ 712391 h 1424781"/>
              <a:gd name="connsiteX1" fmla="*/ 712391 w 1424781"/>
              <a:gd name="connsiteY1" fmla="*/ 0 h 1424781"/>
              <a:gd name="connsiteX2" fmla="*/ 1424782 w 1424781"/>
              <a:gd name="connsiteY2" fmla="*/ 712391 h 1424781"/>
              <a:gd name="connsiteX3" fmla="*/ 712391 w 1424781"/>
              <a:gd name="connsiteY3" fmla="*/ 1424782 h 1424781"/>
              <a:gd name="connsiteX4" fmla="*/ 0 w 1424781"/>
              <a:gd name="connsiteY4" fmla="*/ 712391 h 142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4781" h="1424781">
                <a:moveTo>
                  <a:pt x="0" y="712391"/>
                </a:moveTo>
                <a:cubicBezTo>
                  <a:pt x="0" y="318948"/>
                  <a:pt x="318948" y="0"/>
                  <a:pt x="712391" y="0"/>
                </a:cubicBezTo>
                <a:cubicBezTo>
                  <a:pt x="1105834" y="0"/>
                  <a:pt x="1424782" y="318948"/>
                  <a:pt x="1424782" y="712391"/>
                </a:cubicBezTo>
                <a:cubicBezTo>
                  <a:pt x="1424782" y="1105834"/>
                  <a:pt x="1105834" y="1424782"/>
                  <a:pt x="712391" y="1424782"/>
                </a:cubicBezTo>
                <a:cubicBezTo>
                  <a:pt x="318948" y="1424782"/>
                  <a:pt x="0" y="1105834"/>
                  <a:pt x="0" y="712391"/>
                </a:cubicBezTo>
                <a:close/>
              </a:path>
            </a:pathLst>
          </a:custGeom>
          <a:solidFill>
            <a:srgbClr val="EC7016"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248024" tIns="248024" rIns="248024" bIns="248024" numCol="1" spcCol="1270" anchor="ctr" anchorCtr="0">
            <a:noAutofit/>
          </a:bodyPr>
          <a:lstStyle/>
          <a:p>
            <a:pPr algn="ctr" defTabSz="137795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r>
              <a:rPr lang="en-US" altLang="zh-CN" sz="6000" b="1" kern="0" dirty="0" smtClean="0">
                <a:solidFill>
                  <a:prstClr val="white"/>
                </a:solidFill>
                <a:latin typeface="Century Gothic"/>
                <a:ea typeface="微软雅黑"/>
                <a:cs typeface="+mn-ea"/>
                <a:sym typeface="+mn-lt"/>
              </a:rPr>
              <a:t>D</a:t>
            </a:r>
            <a:endParaRPr lang="zh-CN" altLang="en-US" sz="6000" b="1" kern="0" dirty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9" name="任意形状 11"/>
          <p:cNvSpPr/>
          <p:nvPr/>
        </p:nvSpPr>
        <p:spPr>
          <a:xfrm rot="2700000">
            <a:off x="4851571" y="3273133"/>
            <a:ext cx="301661" cy="484426"/>
          </a:xfrm>
          <a:custGeom>
            <a:avLst/>
            <a:gdLst>
              <a:gd name="connsiteX0" fmla="*/ 0 w 301660"/>
              <a:gd name="connsiteY0" fmla="*/ 96885 h 484425"/>
              <a:gd name="connsiteX1" fmla="*/ 150830 w 301660"/>
              <a:gd name="connsiteY1" fmla="*/ 96885 h 484425"/>
              <a:gd name="connsiteX2" fmla="*/ 150830 w 301660"/>
              <a:gd name="connsiteY2" fmla="*/ 0 h 484425"/>
              <a:gd name="connsiteX3" fmla="*/ 301660 w 301660"/>
              <a:gd name="connsiteY3" fmla="*/ 242213 h 484425"/>
              <a:gd name="connsiteX4" fmla="*/ 150830 w 301660"/>
              <a:gd name="connsiteY4" fmla="*/ 484425 h 484425"/>
              <a:gd name="connsiteX5" fmla="*/ 150830 w 301660"/>
              <a:gd name="connsiteY5" fmla="*/ 387540 h 484425"/>
              <a:gd name="connsiteX6" fmla="*/ 0 w 301660"/>
              <a:gd name="connsiteY6" fmla="*/ 387540 h 484425"/>
              <a:gd name="connsiteX7" fmla="*/ 0 w 301660"/>
              <a:gd name="connsiteY7" fmla="*/ 96885 h 48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1660" h="484425">
                <a:moveTo>
                  <a:pt x="301660" y="387540"/>
                </a:moveTo>
                <a:lnTo>
                  <a:pt x="150830" y="387540"/>
                </a:lnTo>
                <a:lnTo>
                  <a:pt x="150830" y="484425"/>
                </a:lnTo>
                <a:lnTo>
                  <a:pt x="0" y="242212"/>
                </a:lnTo>
                <a:lnTo>
                  <a:pt x="150830" y="0"/>
                </a:lnTo>
                <a:lnTo>
                  <a:pt x="150830" y="96885"/>
                </a:lnTo>
                <a:lnTo>
                  <a:pt x="301660" y="96885"/>
                </a:lnTo>
                <a:lnTo>
                  <a:pt x="301660" y="387540"/>
                </a:lnTo>
                <a:close/>
              </a:path>
            </a:pathLst>
          </a:custGeom>
          <a:solidFill>
            <a:srgbClr val="E64823"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  <p:txBody>
          <a:bodyPr spcFirstLastPara="0" vert="horz" wrap="square" lIns="90498" tIns="96886" rIns="1" bIns="96885" numCol="1" spcCol="1270" anchor="ctr" anchorCtr="0">
            <a:noAutofit/>
          </a:bodyPr>
          <a:lstStyle/>
          <a:p>
            <a:pPr algn="ctr" defTabSz="8890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endParaRPr lang="zh-CN" altLang="en-US" sz="2000" kern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30" name="任意形状 12"/>
          <p:cNvSpPr/>
          <p:nvPr/>
        </p:nvSpPr>
        <p:spPr>
          <a:xfrm>
            <a:off x="3579005" y="2091950"/>
            <a:ext cx="1424781" cy="1424781"/>
          </a:xfrm>
          <a:custGeom>
            <a:avLst/>
            <a:gdLst>
              <a:gd name="connsiteX0" fmla="*/ 0 w 1424781"/>
              <a:gd name="connsiteY0" fmla="*/ 712391 h 1424781"/>
              <a:gd name="connsiteX1" fmla="*/ 712391 w 1424781"/>
              <a:gd name="connsiteY1" fmla="*/ 0 h 1424781"/>
              <a:gd name="connsiteX2" fmla="*/ 1424782 w 1424781"/>
              <a:gd name="connsiteY2" fmla="*/ 712391 h 1424781"/>
              <a:gd name="connsiteX3" fmla="*/ 712391 w 1424781"/>
              <a:gd name="connsiteY3" fmla="*/ 1424782 h 1424781"/>
              <a:gd name="connsiteX4" fmla="*/ 0 w 1424781"/>
              <a:gd name="connsiteY4" fmla="*/ 712391 h 142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4781" h="1424781">
                <a:moveTo>
                  <a:pt x="0" y="712391"/>
                </a:moveTo>
                <a:cubicBezTo>
                  <a:pt x="0" y="318948"/>
                  <a:pt x="318948" y="0"/>
                  <a:pt x="712391" y="0"/>
                </a:cubicBezTo>
                <a:cubicBezTo>
                  <a:pt x="1105834" y="0"/>
                  <a:pt x="1424782" y="318948"/>
                  <a:pt x="1424782" y="712391"/>
                </a:cubicBezTo>
                <a:cubicBezTo>
                  <a:pt x="1424782" y="1105834"/>
                  <a:pt x="1105834" y="1424782"/>
                  <a:pt x="712391" y="1424782"/>
                </a:cubicBezTo>
                <a:cubicBezTo>
                  <a:pt x="318948" y="1424782"/>
                  <a:pt x="0" y="1105834"/>
                  <a:pt x="0" y="712391"/>
                </a:cubicBezTo>
                <a:close/>
              </a:path>
            </a:pathLst>
          </a:custGeom>
          <a:solidFill>
            <a:srgbClr val="E64823"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248024" tIns="248024" rIns="248024" bIns="248024" numCol="1" spcCol="1270" anchor="ctr" anchorCtr="0">
            <a:noAutofit/>
          </a:bodyPr>
          <a:lstStyle/>
          <a:p>
            <a:pPr algn="ctr" defTabSz="137795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r>
              <a:rPr lang="en-US" altLang="zh-CN" sz="6000" b="1" kern="0" dirty="0" smtClean="0">
                <a:solidFill>
                  <a:prstClr val="white"/>
                </a:solidFill>
                <a:latin typeface="Century Gothic"/>
                <a:ea typeface="微软雅黑"/>
                <a:cs typeface="+mn-ea"/>
                <a:sym typeface="+mn-lt"/>
              </a:rPr>
              <a:t>A</a:t>
            </a:r>
            <a:endParaRPr lang="zh-CN" altLang="en-US" sz="6000" b="1" kern="0" dirty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grpSp>
        <p:nvGrpSpPr>
          <p:cNvPr id="31" name="组合 44"/>
          <p:cNvGrpSpPr/>
          <p:nvPr/>
        </p:nvGrpSpPr>
        <p:grpSpPr>
          <a:xfrm>
            <a:off x="5446635" y="3856499"/>
            <a:ext cx="509394" cy="682006"/>
            <a:chOff x="844550" y="1792288"/>
            <a:chExt cx="862013" cy="1154112"/>
          </a:xfrm>
          <a:solidFill>
            <a:sysClr val="window" lastClr="FFFFFF"/>
          </a:solidFill>
        </p:grpSpPr>
        <p:sp>
          <p:nvSpPr>
            <p:cNvPr id="32" name="Freeform 11"/>
            <p:cNvSpPr>
              <a:spLocks/>
            </p:cNvSpPr>
            <p:nvPr/>
          </p:nvSpPr>
          <p:spPr bwMode="auto">
            <a:xfrm>
              <a:off x="989013" y="1792288"/>
              <a:ext cx="573088" cy="573087"/>
            </a:xfrm>
            <a:custGeom>
              <a:avLst/>
              <a:gdLst>
                <a:gd name="T0" fmla="*/ 311 w 311"/>
                <a:gd name="T1" fmla="*/ 155 h 311"/>
                <a:gd name="T2" fmla="*/ 311 w 311"/>
                <a:gd name="T3" fmla="*/ 155 h 311"/>
                <a:gd name="T4" fmla="*/ 156 w 311"/>
                <a:gd name="T5" fmla="*/ 311 h 311"/>
                <a:gd name="T6" fmla="*/ 0 w 311"/>
                <a:gd name="T7" fmla="*/ 155 h 311"/>
                <a:gd name="T8" fmla="*/ 156 w 311"/>
                <a:gd name="T9" fmla="*/ 0 h 311"/>
                <a:gd name="T10" fmla="*/ 311 w 311"/>
                <a:gd name="T11" fmla="*/ 155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1" h="311">
                  <a:moveTo>
                    <a:pt x="311" y="155"/>
                  </a:moveTo>
                  <a:lnTo>
                    <a:pt x="311" y="155"/>
                  </a:lnTo>
                  <a:cubicBezTo>
                    <a:pt x="311" y="241"/>
                    <a:pt x="242" y="311"/>
                    <a:pt x="156" y="311"/>
                  </a:cubicBezTo>
                  <a:cubicBezTo>
                    <a:pt x="69" y="311"/>
                    <a:pt x="0" y="241"/>
                    <a:pt x="0" y="155"/>
                  </a:cubicBezTo>
                  <a:cubicBezTo>
                    <a:pt x="0" y="69"/>
                    <a:pt x="69" y="0"/>
                    <a:pt x="156" y="0"/>
                  </a:cubicBezTo>
                  <a:cubicBezTo>
                    <a:pt x="242" y="0"/>
                    <a:pt x="311" y="69"/>
                    <a:pt x="311" y="15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entury Gothic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3" name="Freeform 12"/>
            <p:cNvSpPr>
              <a:spLocks noEditPoints="1"/>
            </p:cNvSpPr>
            <p:nvPr/>
          </p:nvSpPr>
          <p:spPr bwMode="auto">
            <a:xfrm>
              <a:off x="844550" y="2452688"/>
              <a:ext cx="862013" cy="493712"/>
            </a:xfrm>
            <a:custGeom>
              <a:avLst/>
              <a:gdLst>
                <a:gd name="T0" fmla="*/ 260 w 469"/>
                <a:gd name="T1" fmla="*/ 79 h 268"/>
                <a:gd name="T2" fmla="*/ 260 w 469"/>
                <a:gd name="T3" fmla="*/ 79 h 268"/>
                <a:gd name="T4" fmla="*/ 209 w 469"/>
                <a:gd name="T5" fmla="*/ 79 h 268"/>
                <a:gd name="T6" fmla="*/ 183 w 469"/>
                <a:gd name="T7" fmla="*/ 27 h 268"/>
                <a:gd name="T8" fmla="*/ 286 w 469"/>
                <a:gd name="T9" fmla="*/ 27 h 268"/>
                <a:gd name="T10" fmla="*/ 260 w 469"/>
                <a:gd name="T11" fmla="*/ 79 h 268"/>
                <a:gd name="T12" fmla="*/ 183 w 469"/>
                <a:gd name="T13" fmla="*/ 246 h 268"/>
                <a:gd name="T14" fmla="*/ 183 w 469"/>
                <a:gd name="T15" fmla="*/ 246 h 268"/>
                <a:gd name="T16" fmla="*/ 209 w 469"/>
                <a:gd name="T17" fmla="*/ 90 h 268"/>
                <a:gd name="T18" fmla="*/ 260 w 469"/>
                <a:gd name="T19" fmla="*/ 90 h 268"/>
                <a:gd name="T20" fmla="*/ 286 w 469"/>
                <a:gd name="T21" fmla="*/ 246 h 268"/>
                <a:gd name="T22" fmla="*/ 183 w 469"/>
                <a:gd name="T23" fmla="*/ 246 h 268"/>
                <a:gd name="T24" fmla="*/ 383 w 469"/>
                <a:gd name="T25" fmla="*/ 0 h 268"/>
                <a:gd name="T26" fmla="*/ 383 w 469"/>
                <a:gd name="T27" fmla="*/ 0 h 268"/>
                <a:gd name="T28" fmla="*/ 86 w 469"/>
                <a:gd name="T29" fmla="*/ 0 h 268"/>
                <a:gd name="T30" fmla="*/ 0 w 469"/>
                <a:gd name="T31" fmla="*/ 86 h 268"/>
                <a:gd name="T32" fmla="*/ 0 w 469"/>
                <a:gd name="T33" fmla="*/ 110 h 268"/>
                <a:gd name="T34" fmla="*/ 0 w 469"/>
                <a:gd name="T35" fmla="*/ 166 h 268"/>
                <a:gd name="T36" fmla="*/ 0 w 469"/>
                <a:gd name="T37" fmla="*/ 268 h 268"/>
                <a:gd name="T38" fmla="*/ 469 w 469"/>
                <a:gd name="T39" fmla="*/ 268 h 268"/>
                <a:gd name="T40" fmla="*/ 469 w 469"/>
                <a:gd name="T41" fmla="*/ 166 h 268"/>
                <a:gd name="T42" fmla="*/ 469 w 469"/>
                <a:gd name="T43" fmla="*/ 110 h 268"/>
                <a:gd name="T44" fmla="*/ 469 w 469"/>
                <a:gd name="T45" fmla="*/ 86 h 268"/>
                <a:gd name="T46" fmla="*/ 383 w 469"/>
                <a:gd name="T47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9" h="268">
                  <a:moveTo>
                    <a:pt x="260" y="79"/>
                  </a:moveTo>
                  <a:lnTo>
                    <a:pt x="260" y="79"/>
                  </a:lnTo>
                  <a:lnTo>
                    <a:pt x="209" y="79"/>
                  </a:lnTo>
                  <a:lnTo>
                    <a:pt x="183" y="27"/>
                  </a:lnTo>
                  <a:lnTo>
                    <a:pt x="286" y="27"/>
                  </a:lnTo>
                  <a:lnTo>
                    <a:pt x="260" y="79"/>
                  </a:lnTo>
                  <a:close/>
                  <a:moveTo>
                    <a:pt x="183" y="246"/>
                  </a:moveTo>
                  <a:lnTo>
                    <a:pt x="183" y="246"/>
                  </a:lnTo>
                  <a:lnTo>
                    <a:pt x="209" y="90"/>
                  </a:lnTo>
                  <a:lnTo>
                    <a:pt x="260" y="90"/>
                  </a:lnTo>
                  <a:lnTo>
                    <a:pt x="286" y="246"/>
                  </a:lnTo>
                  <a:lnTo>
                    <a:pt x="183" y="246"/>
                  </a:lnTo>
                  <a:close/>
                  <a:moveTo>
                    <a:pt x="383" y="0"/>
                  </a:moveTo>
                  <a:lnTo>
                    <a:pt x="383" y="0"/>
                  </a:lnTo>
                  <a:lnTo>
                    <a:pt x="86" y="0"/>
                  </a:lnTo>
                  <a:cubicBezTo>
                    <a:pt x="39" y="0"/>
                    <a:pt x="0" y="39"/>
                    <a:pt x="0" y="86"/>
                  </a:cubicBezTo>
                  <a:lnTo>
                    <a:pt x="0" y="110"/>
                  </a:lnTo>
                  <a:lnTo>
                    <a:pt x="0" y="166"/>
                  </a:lnTo>
                  <a:lnTo>
                    <a:pt x="0" y="268"/>
                  </a:lnTo>
                  <a:lnTo>
                    <a:pt x="469" y="268"/>
                  </a:lnTo>
                  <a:lnTo>
                    <a:pt x="469" y="166"/>
                  </a:lnTo>
                  <a:lnTo>
                    <a:pt x="469" y="110"/>
                  </a:lnTo>
                  <a:lnTo>
                    <a:pt x="469" y="86"/>
                  </a:lnTo>
                  <a:cubicBezTo>
                    <a:pt x="469" y="39"/>
                    <a:pt x="430" y="0"/>
                    <a:pt x="38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entury Gothic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34" name="矩形 6"/>
          <p:cNvSpPr>
            <a:spLocks noChangeArrowheads="1"/>
          </p:cNvSpPr>
          <p:nvPr/>
        </p:nvSpPr>
        <p:spPr bwMode="auto">
          <a:xfrm>
            <a:off x="8075530" y="2553615"/>
            <a:ext cx="3086107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Century Gothic"/>
                <a:ea typeface="微软雅黑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100" dirty="0">
              <a:solidFill>
                <a:srgbClr val="181715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35" name="矩形 7"/>
          <p:cNvSpPr>
            <a:spLocks noChangeArrowheads="1"/>
          </p:cNvSpPr>
          <p:nvPr/>
        </p:nvSpPr>
        <p:spPr bwMode="auto">
          <a:xfrm>
            <a:off x="8100200" y="2091950"/>
            <a:ext cx="2468946" cy="461665"/>
          </a:xfrm>
          <a:prstGeom prst="rect">
            <a:avLst/>
          </a:prstGeom>
          <a:solidFill>
            <a:srgbClr val="F8931D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>
                <a:solidFill>
                  <a:prstClr val="white"/>
                </a:solidFill>
                <a:latin typeface="Century Gothic"/>
                <a:ea typeface="微软雅黑"/>
                <a:cs typeface="+mn-ea"/>
                <a:sym typeface="+mn-lt"/>
              </a:rPr>
              <a:t>ADD YOUR TEXT</a:t>
            </a:r>
            <a:endParaRPr lang="zh-CN" altLang="en-US" sz="2400" b="1" kern="0" dirty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36" name="矩形 6"/>
          <p:cNvSpPr>
            <a:spLocks noChangeArrowheads="1"/>
          </p:cNvSpPr>
          <p:nvPr/>
        </p:nvSpPr>
        <p:spPr bwMode="auto">
          <a:xfrm>
            <a:off x="8075530" y="5507570"/>
            <a:ext cx="3086107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Century Gothic"/>
                <a:ea typeface="微软雅黑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100" dirty="0">
              <a:solidFill>
                <a:srgbClr val="181715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37" name="矩形 7"/>
          <p:cNvSpPr>
            <a:spLocks noChangeArrowheads="1"/>
          </p:cNvSpPr>
          <p:nvPr/>
        </p:nvSpPr>
        <p:spPr bwMode="auto">
          <a:xfrm>
            <a:off x="8100200" y="5045905"/>
            <a:ext cx="2468946" cy="461665"/>
          </a:xfrm>
          <a:prstGeom prst="rect">
            <a:avLst/>
          </a:prstGeom>
          <a:solidFill>
            <a:srgbClr val="CE8D3E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>
                <a:solidFill>
                  <a:prstClr val="white"/>
                </a:solidFill>
                <a:latin typeface="Century Gothic"/>
                <a:ea typeface="微软雅黑"/>
                <a:cs typeface="+mn-ea"/>
                <a:sym typeface="+mn-lt"/>
              </a:rPr>
              <a:t>ADD YOUR TEXT</a:t>
            </a:r>
            <a:endParaRPr lang="zh-CN" altLang="en-US" sz="2400" b="1" kern="0" dirty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38" name="矩形 6"/>
          <p:cNvSpPr>
            <a:spLocks noChangeArrowheads="1"/>
          </p:cNvSpPr>
          <p:nvPr/>
        </p:nvSpPr>
        <p:spPr bwMode="auto">
          <a:xfrm>
            <a:off x="332278" y="2553615"/>
            <a:ext cx="3086107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Century Gothic"/>
                <a:ea typeface="微软雅黑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100" dirty="0">
              <a:solidFill>
                <a:srgbClr val="181715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39" name="矩形 7"/>
          <p:cNvSpPr>
            <a:spLocks noChangeArrowheads="1"/>
          </p:cNvSpPr>
          <p:nvPr/>
        </p:nvSpPr>
        <p:spPr bwMode="auto">
          <a:xfrm>
            <a:off x="949439" y="2091950"/>
            <a:ext cx="2468946" cy="461665"/>
          </a:xfrm>
          <a:prstGeom prst="rect">
            <a:avLst/>
          </a:prstGeom>
          <a:solidFill>
            <a:srgbClr val="E64823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>
                <a:solidFill>
                  <a:prstClr val="white"/>
                </a:solidFill>
                <a:latin typeface="Century Gothic"/>
                <a:ea typeface="微软雅黑"/>
                <a:cs typeface="+mn-ea"/>
                <a:sym typeface="+mn-lt"/>
              </a:rPr>
              <a:t>ADD YOUR TEXT</a:t>
            </a:r>
            <a:endParaRPr lang="zh-CN" altLang="en-US" sz="2400" b="1" kern="0" dirty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40" name="矩形 6"/>
          <p:cNvSpPr>
            <a:spLocks noChangeArrowheads="1"/>
          </p:cNvSpPr>
          <p:nvPr/>
        </p:nvSpPr>
        <p:spPr bwMode="auto">
          <a:xfrm>
            <a:off x="332278" y="5507570"/>
            <a:ext cx="3086107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Century Gothic"/>
                <a:ea typeface="微软雅黑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100" dirty="0">
              <a:solidFill>
                <a:srgbClr val="181715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41" name="矩形 7"/>
          <p:cNvSpPr>
            <a:spLocks noChangeArrowheads="1"/>
          </p:cNvSpPr>
          <p:nvPr/>
        </p:nvSpPr>
        <p:spPr bwMode="auto">
          <a:xfrm>
            <a:off x="949439" y="5045905"/>
            <a:ext cx="2468946" cy="461665"/>
          </a:xfrm>
          <a:prstGeom prst="rect">
            <a:avLst/>
          </a:prstGeom>
          <a:solidFill>
            <a:srgbClr val="EC7016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>
                <a:solidFill>
                  <a:prstClr val="white"/>
                </a:solidFill>
                <a:latin typeface="Century Gothic"/>
                <a:ea typeface="微软雅黑"/>
                <a:cs typeface="+mn-ea"/>
                <a:sym typeface="+mn-lt"/>
              </a:rPr>
              <a:t>ADD YOUR TEXT</a:t>
            </a:r>
            <a:endParaRPr lang="zh-CN" altLang="en-US" sz="2400" b="1" kern="0" dirty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83655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形状 4"/>
          <p:cNvSpPr/>
          <p:nvPr/>
        </p:nvSpPr>
        <p:spPr>
          <a:xfrm>
            <a:off x="5017101" y="3429879"/>
            <a:ext cx="1424781" cy="1424781"/>
          </a:xfrm>
          <a:custGeom>
            <a:avLst/>
            <a:gdLst>
              <a:gd name="connsiteX0" fmla="*/ 0 w 1424781"/>
              <a:gd name="connsiteY0" fmla="*/ 712391 h 1424781"/>
              <a:gd name="connsiteX1" fmla="*/ 712391 w 1424781"/>
              <a:gd name="connsiteY1" fmla="*/ 0 h 1424781"/>
              <a:gd name="connsiteX2" fmla="*/ 1424782 w 1424781"/>
              <a:gd name="connsiteY2" fmla="*/ 712391 h 1424781"/>
              <a:gd name="connsiteX3" fmla="*/ 712391 w 1424781"/>
              <a:gd name="connsiteY3" fmla="*/ 1424782 h 1424781"/>
              <a:gd name="connsiteX4" fmla="*/ 0 w 1424781"/>
              <a:gd name="connsiteY4" fmla="*/ 712391 h 142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4781" h="1424781">
                <a:moveTo>
                  <a:pt x="0" y="712391"/>
                </a:moveTo>
                <a:cubicBezTo>
                  <a:pt x="0" y="318948"/>
                  <a:pt x="318948" y="0"/>
                  <a:pt x="712391" y="0"/>
                </a:cubicBezTo>
                <a:cubicBezTo>
                  <a:pt x="1105834" y="0"/>
                  <a:pt x="1424782" y="318948"/>
                  <a:pt x="1424782" y="712391"/>
                </a:cubicBezTo>
                <a:cubicBezTo>
                  <a:pt x="1424782" y="1105834"/>
                  <a:pt x="1105834" y="1424782"/>
                  <a:pt x="712391" y="1424782"/>
                </a:cubicBezTo>
                <a:cubicBezTo>
                  <a:pt x="318948" y="1424782"/>
                  <a:pt x="0" y="1105834"/>
                  <a:pt x="0" y="712391"/>
                </a:cubicBezTo>
                <a:close/>
              </a:path>
            </a:pathLst>
          </a:custGeom>
          <a:solidFill>
            <a:srgbClr val="92278F"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248024" tIns="248024" rIns="248024" bIns="248024" numCol="1" spcCol="1270" anchor="ctr" anchorCtr="0">
            <a:noAutofit/>
          </a:bodyPr>
          <a:lstStyle/>
          <a:p>
            <a:pPr algn="ctr" defTabSz="137795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endParaRPr lang="zh-CN" altLang="en-US" sz="3100" kern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3" name="任意形状 5"/>
          <p:cNvSpPr/>
          <p:nvPr/>
        </p:nvSpPr>
        <p:spPr>
          <a:xfrm rot="18900000">
            <a:off x="6277592" y="3201125"/>
            <a:ext cx="301660" cy="484425"/>
          </a:xfrm>
          <a:custGeom>
            <a:avLst/>
            <a:gdLst>
              <a:gd name="connsiteX0" fmla="*/ 0 w 301660"/>
              <a:gd name="connsiteY0" fmla="*/ 96885 h 484425"/>
              <a:gd name="connsiteX1" fmla="*/ 150830 w 301660"/>
              <a:gd name="connsiteY1" fmla="*/ 96885 h 484425"/>
              <a:gd name="connsiteX2" fmla="*/ 150830 w 301660"/>
              <a:gd name="connsiteY2" fmla="*/ 0 h 484425"/>
              <a:gd name="connsiteX3" fmla="*/ 301660 w 301660"/>
              <a:gd name="connsiteY3" fmla="*/ 242213 h 484425"/>
              <a:gd name="connsiteX4" fmla="*/ 150830 w 301660"/>
              <a:gd name="connsiteY4" fmla="*/ 484425 h 484425"/>
              <a:gd name="connsiteX5" fmla="*/ 150830 w 301660"/>
              <a:gd name="connsiteY5" fmla="*/ 387540 h 484425"/>
              <a:gd name="connsiteX6" fmla="*/ 0 w 301660"/>
              <a:gd name="connsiteY6" fmla="*/ 387540 h 484425"/>
              <a:gd name="connsiteX7" fmla="*/ 0 w 301660"/>
              <a:gd name="connsiteY7" fmla="*/ 96885 h 48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1660" h="484425">
                <a:moveTo>
                  <a:pt x="0" y="96885"/>
                </a:moveTo>
                <a:lnTo>
                  <a:pt x="150830" y="96885"/>
                </a:lnTo>
                <a:lnTo>
                  <a:pt x="150830" y="0"/>
                </a:lnTo>
                <a:lnTo>
                  <a:pt x="301660" y="242213"/>
                </a:lnTo>
                <a:lnTo>
                  <a:pt x="150830" y="484425"/>
                </a:lnTo>
                <a:lnTo>
                  <a:pt x="150830" y="387540"/>
                </a:lnTo>
                <a:lnTo>
                  <a:pt x="0" y="387540"/>
                </a:lnTo>
                <a:lnTo>
                  <a:pt x="0" y="96885"/>
                </a:lnTo>
                <a:close/>
              </a:path>
            </a:pathLst>
          </a:custGeom>
          <a:solidFill>
            <a:srgbClr val="9B57D3"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  <p:txBody>
          <a:bodyPr spcFirstLastPara="0" vert="horz" wrap="square" lIns="-1" tIns="96884" rIns="90498" bIns="96885" numCol="1" spcCol="1270" anchor="ctr" anchorCtr="0">
            <a:noAutofit/>
          </a:bodyPr>
          <a:lstStyle/>
          <a:p>
            <a:pPr algn="ctr" defTabSz="8890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endParaRPr lang="zh-CN" altLang="en-US" sz="2000" kern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4" name="任意形状 6"/>
          <p:cNvSpPr/>
          <p:nvPr/>
        </p:nvSpPr>
        <p:spPr>
          <a:xfrm>
            <a:off x="6427038" y="2019942"/>
            <a:ext cx="1424781" cy="1424781"/>
          </a:xfrm>
          <a:custGeom>
            <a:avLst/>
            <a:gdLst>
              <a:gd name="connsiteX0" fmla="*/ 0 w 1424781"/>
              <a:gd name="connsiteY0" fmla="*/ 712391 h 1424781"/>
              <a:gd name="connsiteX1" fmla="*/ 712391 w 1424781"/>
              <a:gd name="connsiteY1" fmla="*/ 0 h 1424781"/>
              <a:gd name="connsiteX2" fmla="*/ 1424782 w 1424781"/>
              <a:gd name="connsiteY2" fmla="*/ 712391 h 1424781"/>
              <a:gd name="connsiteX3" fmla="*/ 712391 w 1424781"/>
              <a:gd name="connsiteY3" fmla="*/ 1424782 h 1424781"/>
              <a:gd name="connsiteX4" fmla="*/ 0 w 1424781"/>
              <a:gd name="connsiteY4" fmla="*/ 712391 h 142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4781" h="1424781">
                <a:moveTo>
                  <a:pt x="0" y="712391"/>
                </a:moveTo>
                <a:cubicBezTo>
                  <a:pt x="0" y="318948"/>
                  <a:pt x="318948" y="0"/>
                  <a:pt x="712391" y="0"/>
                </a:cubicBezTo>
                <a:cubicBezTo>
                  <a:pt x="1105834" y="0"/>
                  <a:pt x="1424782" y="318948"/>
                  <a:pt x="1424782" y="712391"/>
                </a:cubicBezTo>
                <a:cubicBezTo>
                  <a:pt x="1424782" y="1105834"/>
                  <a:pt x="1105834" y="1424782"/>
                  <a:pt x="712391" y="1424782"/>
                </a:cubicBezTo>
                <a:cubicBezTo>
                  <a:pt x="318948" y="1424782"/>
                  <a:pt x="0" y="1105834"/>
                  <a:pt x="0" y="712391"/>
                </a:cubicBezTo>
                <a:close/>
              </a:path>
            </a:pathLst>
          </a:custGeom>
          <a:solidFill>
            <a:srgbClr val="9B57D3"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248024" tIns="248024" rIns="248024" bIns="248024" numCol="1" spcCol="1270" anchor="ctr" anchorCtr="0">
            <a:noAutofit/>
          </a:bodyPr>
          <a:lstStyle/>
          <a:p>
            <a:pPr algn="ctr" defTabSz="137795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r>
              <a:rPr lang="en-US" altLang="zh-CN" sz="6000" b="1" kern="0" dirty="0" smtClean="0">
                <a:solidFill>
                  <a:prstClr val="white"/>
                </a:solidFill>
                <a:latin typeface="Century Gothic"/>
                <a:ea typeface="微软雅黑"/>
                <a:cs typeface="+mn-ea"/>
                <a:sym typeface="+mn-lt"/>
              </a:rPr>
              <a:t>B</a:t>
            </a:r>
            <a:endParaRPr lang="zh-CN" altLang="en-US" sz="6000" b="1" kern="0" dirty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5" name="任意形状 7"/>
          <p:cNvSpPr/>
          <p:nvPr/>
        </p:nvSpPr>
        <p:spPr>
          <a:xfrm rot="2700000">
            <a:off x="6277593" y="4598989"/>
            <a:ext cx="301660" cy="484425"/>
          </a:xfrm>
          <a:custGeom>
            <a:avLst/>
            <a:gdLst>
              <a:gd name="connsiteX0" fmla="*/ 0 w 301660"/>
              <a:gd name="connsiteY0" fmla="*/ 96885 h 484425"/>
              <a:gd name="connsiteX1" fmla="*/ 150830 w 301660"/>
              <a:gd name="connsiteY1" fmla="*/ 96885 h 484425"/>
              <a:gd name="connsiteX2" fmla="*/ 150830 w 301660"/>
              <a:gd name="connsiteY2" fmla="*/ 0 h 484425"/>
              <a:gd name="connsiteX3" fmla="*/ 301660 w 301660"/>
              <a:gd name="connsiteY3" fmla="*/ 242213 h 484425"/>
              <a:gd name="connsiteX4" fmla="*/ 150830 w 301660"/>
              <a:gd name="connsiteY4" fmla="*/ 484425 h 484425"/>
              <a:gd name="connsiteX5" fmla="*/ 150830 w 301660"/>
              <a:gd name="connsiteY5" fmla="*/ 387540 h 484425"/>
              <a:gd name="connsiteX6" fmla="*/ 0 w 301660"/>
              <a:gd name="connsiteY6" fmla="*/ 387540 h 484425"/>
              <a:gd name="connsiteX7" fmla="*/ 0 w 301660"/>
              <a:gd name="connsiteY7" fmla="*/ 96885 h 48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1660" h="484425">
                <a:moveTo>
                  <a:pt x="0" y="96885"/>
                </a:moveTo>
                <a:lnTo>
                  <a:pt x="150830" y="96885"/>
                </a:lnTo>
                <a:lnTo>
                  <a:pt x="150830" y="0"/>
                </a:lnTo>
                <a:lnTo>
                  <a:pt x="301660" y="242213"/>
                </a:lnTo>
                <a:lnTo>
                  <a:pt x="150830" y="484425"/>
                </a:lnTo>
                <a:lnTo>
                  <a:pt x="150830" y="387540"/>
                </a:lnTo>
                <a:lnTo>
                  <a:pt x="0" y="387540"/>
                </a:lnTo>
                <a:lnTo>
                  <a:pt x="0" y="96885"/>
                </a:lnTo>
                <a:close/>
              </a:path>
            </a:pathLst>
          </a:custGeom>
          <a:solidFill>
            <a:srgbClr val="755DD9"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  <p:txBody>
          <a:bodyPr spcFirstLastPara="0" vert="horz" wrap="square" lIns="0" tIns="96885" rIns="90498" bIns="96885" numCol="1" spcCol="1270" anchor="ctr" anchorCtr="0">
            <a:noAutofit/>
          </a:bodyPr>
          <a:lstStyle/>
          <a:p>
            <a:pPr algn="ctr" defTabSz="8890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endParaRPr lang="zh-CN" altLang="en-US" sz="2000" kern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6" name="任意形状 8"/>
          <p:cNvSpPr/>
          <p:nvPr/>
        </p:nvSpPr>
        <p:spPr>
          <a:xfrm>
            <a:off x="6427038" y="4839816"/>
            <a:ext cx="1424781" cy="1424781"/>
          </a:xfrm>
          <a:custGeom>
            <a:avLst/>
            <a:gdLst>
              <a:gd name="connsiteX0" fmla="*/ 0 w 1424781"/>
              <a:gd name="connsiteY0" fmla="*/ 712391 h 1424781"/>
              <a:gd name="connsiteX1" fmla="*/ 712391 w 1424781"/>
              <a:gd name="connsiteY1" fmla="*/ 0 h 1424781"/>
              <a:gd name="connsiteX2" fmla="*/ 1424782 w 1424781"/>
              <a:gd name="connsiteY2" fmla="*/ 712391 h 1424781"/>
              <a:gd name="connsiteX3" fmla="*/ 712391 w 1424781"/>
              <a:gd name="connsiteY3" fmla="*/ 1424782 h 1424781"/>
              <a:gd name="connsiteX4" fmla="*/ 0 w 1424781"/>
              <a:gd name="connsiteY4" fmla="*/ 712391 h 142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4781" h="1424781">
                <a:moveTo>
                  <a:pt x="0" y="712391"/>
                </a:moveTo>
                <a:cubicBezTo>
                  <a:pt x="0" y="318948"/>
                  <a:pt x="318948" y="0"/>
                  <a:pt x="712391" y="0"/>
                </a:cubicBezTo>
                <a:cubicBezTo>
                  <a:pt x="1105834" y="0"/>
                  <a:pt x="1424782" y="318948"/>
                  <a:pt x="1424782" y="712391"/>
                </a:cubicBezTo>
                <a:cubicBezTo>
                  <a:pt x="1424782" y="1105834"/>
                  <a:pt x="1105834" y="1424782"/>
                  <a:pt x="712391" y="1424782"/>
                </a:cubicBezTo>
                <a:cubicBezTo>
                  <a:pt x="318948" y="1424782"/>
                  <a:pt x="0" y="1105834"/>
                  <a:pt x="0" y="712391"/>
                </a:cubicBezTo>
                <a:close/>
              </a:path>
            </a:pathLst>
          </a:custGeom>
          <a:solidFill>
            <a:srgbClr val="755DD9"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248024" tIns="248024" rIns="248024" bIns="248024" numCol="1" spcCol="1270" anchor="ctr" anchorCtr="0">
            <a:noAutofit/>
          </a:bodyPr>
          <a:lstStyle/>
          <a:p>
            <a:pPr algn="ctr" defTabSz="137795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r>
              <a:rPr lang="en-US" altLang="zh-CN" sz="6000" b="1" kern="0" dirty="0" smtClean="0">
                <a:solidFill>
                  <a:prstClr val="white"/>
                </a:solidFill>
                <a:latin typeface="Century Gothic"/>
                <a:ea typeface="微软雅黑"/>
                <a:cs typeface="+mn-ea"/>
                <a:sym typeface="+mn-lt"/>
              </a:rPr>
              <a:t>C</a:t>
            </a:r>
            <a:endParaRPr lang="zh-CN" altLang="en-US" sz="6000" b="1" kern="0" dirty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7" name="任意形状 9"/>
          <p:cNvSpPr/>
          <p:nvPr/>
        </p:nvSpPr>
        <p:spPr>
          <a:xfrm rot="8100000">
            <a:off x="4879729" y="4598989"/>
            <a:ext cx="301660" cy="484425"/>
          </a:xfrm>
          <a:custGeom>
            <a:avLst/>
            <a:gdLst>
              <a:gd name="connsiteX0" fmla="*/ 0 w 301660"/>
              <a:gd name="connsiteY0" fmla="*/ 96885 h 484425"/>
              <a:gd name="connsiteX1" fmla="*/ 150830 w 301660"/>
              <a:gd name="connsiteY1" fmla="*/ 96885 h 484425"/>
              <a:gd name="connsiteX2" fmla="*/ 150830 w 301660"/>
              <a:gd name="connsiteY2" fmla="*/ 0 h 484425"/>
              <a:gd name="connsiteX3" fmla="*/ 301660 w 301660"/>
              <a:gd name="connsiteY3" fmla="*/ 242213 h 484425"/>
              <a:gd name="connsiteX4" fmla="*/ 150830 w 301660"/>
              <a:gd name="connsiteY4" fmla="*/ 484425 h 484425"/>
              <a:gd name="connsiteX5" fmla="*/ 150830 w 301660"/>
              <a:gd name="connsiteY5" fmla="*/ 387540 h 484425"/>
              <a:gd name="connsiteX6" fmla="*/ 0 w 301660"/>
              <a:gd name="connsiteY6" fmla="*/ 387540 h 484425"/>
              <a:gd name="connsiteX7" fmla="*/ 0 w 301660"/>
              <a:gd name="connsiteY7" fmla="*/ 96885 h 48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1660" h="484425">
                <a:moveTo>
                  <a:pt x="0" y="96885"/>
                </a:moveTo>
                <a:lnTo>
                  <a:pt x="150830" y="96885"/>
                </a:lnTo>
                <a:lnTo>
                  <a:pt x="150830" y="0"/>
                </a:lnTo>
                <a:lnTo>
                  <a:pt x="301660" y="242213"/>
                </a:lnTo>
                <a:lnTo>
                  <a:pt x="150830" y="484425"/>
                </a:lnTo>
                <a:lnTo>
                  <a:pt x="150830" y="387540"/>
                </a:lnTo>
                <a:lnTo>
                  <a:pt x="0" y="387540"/>
                </a:lnTo>
                <a:lnTo>
                  <a:pt x="0" y="96885"/>
                </a:lnTo>
                <a:close/>
              </a:path>
            </a:pathLst>
          </a:custGeom>
          <a:solidFill>
            <a:srgbClr val="665EB8"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  <p:txBody>
          <a:bodyPr spcFirstLastPara="0" vert="horz" wrap="square" lIns="0" tIns="96884" rIns="90497" bIns="96885" numCol="1" spcCol="1270" anchor="ctr" anchorCtr="0">
            <a:noAutofit/>
          </a:bodyPr>
          <a:lstStyle/>
          <a:p>
            <a:pPr algn="ctr" defTabSz="8890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endParaRPr lang="zh-CN" altLang="en-US" sz="2000" kern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8" name="任意形状 10"/>
          <p:cNvSpPr/>
          <p:nvPr/>
        </p:nvSpPr>
        <p:spPr>
          <a:xfrm>
            <a:off x="3607164" y="4839816"/>
            <a:ext cx="1424781" cy="1424781"/>
          </a:xfrm>
          <a:custGeom>
            <a:avLst/>
            <a:gdLst>
              <a:gd name="connsiteX0" fmla="*/ 0 w 1424781"/>
              <a:gd name="connsiteY0" fmla="*/ 712391 h 1424781"/>
              <a:gd name="connsiteX1" fmla="*/ 712391 w 1424781"/>
              <a:gd name="connsiteY1" fmla="*/ 0 h 1424781"/>
              <a:gd name="connsiteX2" fmla="*/ 1424782 w 1424781"/>
              <a:gd name="connsiteY2" fmla="*/ 712391 h 1424781"/>
              <a:gd name="connsiteX3" fmla="*/ 712391 w 1424781"/>
              <a:gd name="connsiteY3" fmla="*/ 1424782 h 1424781"/>
              <a:gd name="connsiteX4" fmla="*/ 0 w 1424781"/>
              <a:gd name="connsiteY4" fmla="*/ 712391 h 142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4781" h="1424781">
                <a:moveTo>
                  <a:pt x="0" y="712391"/>
                </a:moveTo>
                <a:cubicBezTo>
                  <a:pt x="0" y="318948"/>
                  <a:pt x="318948" y="0"/>
                  <a:pt x="712391" y="0"/>
                </a:cubicBezTo>
                <a:cubicBezTo>
                  <a:pt x="1105834" y="0"/>
                  <a:pt x="1424782" y="318948"/>
                  <a:pt x="1424782" y="712391"/>
                </a:cubicBezTo>
                <a:cubicBezTo>
                  <a:pt x="1424782" y="1105834"/>
                  <a:pt x="1105834" y="1424782"/>
                  <a:pt x="712391" y="1424782"/>
                </a:cubicBezTo>
                <a:cubicBezTo>
                  <a:pt x="318948" y="1424782"/>
                  <a:pt x="0" y="1105834"/>
                  <a:pt x="0" y="712391"/>
                </a:cubicBezTo>
                <a:close/>
              </a:path>
            </a:pathLst>
          </a:custGeom>
          <a:solidFill>
            <a:srgbClr val="665EB8"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248024" tIns="248024" rIns="248024" bIns="248024" numCol="1" spcCol="1270" anchor="ctr" anchorCtr="0">
            <a:noAutofit/>
          </a:bodyPr>
          <a:lstStyle/>
          <a:p>
            <a:pPr algn="ctr" defTabSz="137795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r>
              <a:rPr lang="en-US" altLang="zh-CN" sz="6000" b="1" kern="0" dirty="0" smtClean="0">
                <a:solidFill>
                  <a:prstClr val="white"/>
                </a:solidFill>
                <a:latin typeface="Century Gothic"/>
                <a:ea typeface="微软雅黑"/>
                <a:cs typeface="+mn-ea"/>
                <a:sym typeface="+mn-lt"/>
              </a:rPr>
              <a:t>D</a:t>
            </a:r>
            <a:endParaRPr lang="zh-CN" altLang="en-US" sz="6000" b="1" kern="0" dirty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9" name="任意形状 11"/>
          <p:cNvSpPr/>
          <p:nvPr/>
        </p:nvSpPr>
        <p:spPr>
          <a:xfrm rot="2700000">
            <a:off x="4879730" y="3201125"/>
            <a:ext cx="301661" cy="484426"/>
          </a:xfrm>
          <a:custGeom>
            <a:avLst/>
            <a:gdLst>
              <a:gd name="connsiteX0" fmla="*/ 0 w 301660"/>
              <a:gd name="connsiteY0" fmla="*/ 96885 h 484425"/>
              <a:gd name="connsiteX1" fmla="*/ 150830 w 301660"/>
              <a:gd name="connsiteY1" fmla="*/ 96885 h 484425"/>
              <a:gd name="connsiteX2" fmla="*/ 150830 w 301660"/>
              <a:gd name="connsiteY2" fmla="*/ 0 h 484425"/>
              <a:gd name="connsiteX3" fmla="*/ 301660 w 301660"/>
              <a:gd name="connsiteY3" fmla="*/ 242213 h 484425"/>
              <a:gd name="connsiteX4" fmla="*/ 150830 w 301660"/>
              <a:gd name="connsiteY4" fmla="*/ 484425 h 484425"/>
              <a:gd name="connsiteX5" fmla="*/ 150830 w 301660"/>
              <a:gd name="connsiteY5" fmla="*/ 387540 h 484425"/>
              <a:gd name="connsiteX6" fmla="*/ 0 w 301660"/>
              <a:gd name="connsiteY6" fmla="*/ 387540 h 484425"/>
              <a:gd name="connsiteX7" fmla="*/ 0 w 301660"/>
              <a:gd name="connsiteY7" fmla="*/ 96885 h 48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1660" h="484425">
                <a:moveTo>
                  <a:pt x="301660" y="387540"/>
                </a:moveTo>
                <a:lnTo>
                  <a:pt x="150830" y="387540"/>
                </a:lnTo>
                <a:lnTo>
                  <a:pt x="150830" y="484425"/>
                </a:lnTo>
                <a:lnTo>
                  <a:pt x="0" y="242212"/>
                </a:lnTo>
                <a:lnTo>
                  <a:pt x="150830" y="0"/>
                </a:lnTo>
                <a:lnTo>
                  <a:pt x="150830" y="96885"/>
                </a:lnTo>
                <a:lnTo>
                  <a:pt x="301660" y="96885"/>
                </a:lnTo>
                <a:lnTo>
                  <a:pt x="301660" y="387540"/>
                </a:lnTo>
                <a:close/>
              </a:path>
            </a:pathLst>
          </a:custGeom>
          <a:solidFill>
            <a:srgbClr val="45A5ED"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  <p:txBody>
          <a:bodyPr spcFirstLastPara="0" vert="horz" wrap="square" lIns="90498" tIns="96886" rIns="1" bIns="96885" numCol="1" spcCol="1270" anchor="ctr" anchorCtr="0">
            <a:noAutofit/>
          </a:bodyPr>
          <a:lstStyle/>
          <a:p>
            <a:pPr algn="ctr" defTabSz="8890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endParaRPr lang="zh-CN" altLang="en-US" sz="2000" kern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30" name="任意形状 12"/>
          <p:cNvSpPr/>
          <p:nvPr/>
        </p:nvSpPr>
        <p:spPr>
          <a:xfrm>
            <a:off x="3607164" y="2019942"/>
            <a:ext cx="1424781" cy="1424781"/>
          </a:xfrm>
          <a:custGeom>
            <a:avLst/>
            <a:gdLst>
              <a:gd name="connsiteX0" fmla="*/ 0 w 1424781"/>
              <a:gd name="connsiteY0" fmla="*/ 712391 h 1424781"/>
              <a:gd name="connsiteX1" fmla="*/ 712391 w 1424781"/>
              <a:gd name="connsiteY1" fmla="*/ 0 h 1424781"/>
              <a:gd name="connsiteX2" fmla="*/ 1424782 w 1424781"/>
              <a:gd name="connsiteY2" fmla="*/ 712391 h 1424781"/>
              <a:gd name="connsiteX3" fmla="*/ 712391 w 1424781"/>
              <a:gd name="connsiteY3" fmla="*/ 1424782 h 1424781"/>
              <a:gd name="connsiteX4" fmla="*/ 0 w 1424781"/>
              <a:gd name="connsiteY4" fmla="*/ 712391 h 142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4781" h="1424781">
                <a:moveTo>
                  <a:pt x="0" y="712391"/>
                </a:moveTo>
                <a:cubicBezTo>
                  <a:pt x="0" y="318948"/>
                  <a:pt x="318948" y="0"/>
                  <a:pt x="712391" y="0"/>
                </a:cubicBezTo>
                <a:cubicBezTo>
                  <a:pt x="1105834" y="0"/>
                  <a:pt x="1424782" y="318948"/>
                  <a:pt x="1424782" y="712391"/>
                </a:cubicBezTo>
                <a:cubicBezTo>
                  <a:pt x="1424782" y="1105834"/>
                  <a:pt x="1105834" y="1424782"/>
                  <a:pt x="712391" y="1424782"/>
                </a:cubicBezTo>
                <a:cubicBezTo>
                  <a:pt x="318948" y="1424782"/>
                  <a:pt x="0" y="1105834"/>
                  <a:pt x="0" y="712391"/>
                </a:cubicBezTo>
                <a:close/>
              </a:path>
            </a:pathLst>
          </a:custGeom>
          <a:solidFill>
            <a:srgbClr val="45A5ED"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248024" tIns="248024" rIns="248024" bIns="248024" numCol="1" spcCol="1270" anchor="ctr" anchorCtr="0">
            <a:noAutofit/>
          </a:bodyPr>
          <a:lstStyle/>
          <a:p>
            <a:pPr algn="ctr" defTabSz="137795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r>
              <a:rPr lang="en-US" altLang="zh-CN" sz="6000" b="1" kern="0" dirty="0" smtClean="0">
                <a:solidFill>
                  <a:prstClr val="white"/>
                </a:solidFill>
                <a:latin typeface="Century Gothic"/>
                <a:ea typeface="微软雅黑"/>
                <a:cs typeface="+mn-ea"/>
                <a:sym typeface="+mn-lt"/>
              </a:rPr>
              <a:t>A</a:t>
            </a:r>
            <a:endParaRPr lang="zh-CN" altLang="en-US" sz="6000" b="1" kern="0" dirty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grpSp>
        <p:nvGrpSpPr>
          <p:cNvPr id="31" name="组合 44"/>
          <p:cNvGrpSpPr/>
          <p:nvPr/>
        </p:nvGrpSpPr>
        <p:grpSpPr>
          <a:xfrm>
            <a:off x="5474794" y="3784491"/>
            <a:ext cx="509394" cy="682006"/>
            <a:chOff x="844550" y="1792288"/>
            <a:chExt cx="862013" cy="1154112"/>
          </a:xfrm>
          <a:solidFill>
            <a:sysClr val="window" lastClr="FFFFFF"/>
          </a:solidFill>
        </p:grpSpPr>
        <p:sp>
          <p:nvSpPr>
            <p:cNvPr id="32" name="Freeform 11"/>
            <p:cNvSpPr>
              <a:spLocks/>
            </p:cNvSpPr>
            <p:nvPr/>
          </p:nvSpPr>
          <p:spPr bwMode="auto">
            <a:xfrm>
              <a:off x="989013" y="1792288"/>
              <a:ext cx="573088" cy="573087"/>
            </a:xfrm>
            <a:custGeom>
              <a:avLst/>
              <a:gdLst>
                <a:gd name="T0" fmla="*/ 311 w 311"/>
                <a:gd name="T1" fmla="*/ 155 h 311"/>
                <a:gd name="T2" fmla="*/ 311 w 311"/>
                <a:gd name="T3" fmla="*/ 155 h 311"/>
                <a:gd name="T4" fmla="*/ 156 w 311"/>
                <a:gd name="T5" fmla="*/ 311 h 311"/>
                <a:gd name="T6" fmla="*/ 0 w 311"/>
                <a:gd name="T7" fmla="*/ 155 h 311"/>
                <a:gd name="T8" fmla="*/ 156 w 311"/>
                <a:gd name="T9" fmla="*/ 0 h 311"/>
                <a:gd name="T10" fmla="*/ 311 w 311"/>
                <a:gd name="T11" fmla="*/ 155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1" h="311">
                  <a:moveTo>
                    <a:pt x="311" y="155"/>
                  </a:moveTo>
                  <a:lnTo>
                    <a:pt x="311" y="155"/>
                  </a:lnTo>
                  <a:cubicBezTo>
                    <a:pt x="311" y="241"/>
                    <a:pt x="242" y="311"/>
                    <a:pt x="156" y="311"/>
                  </a:cubicBezTo>
                  <a:cubicBezTo>
                    <a:pt x="69" y="311"/>
                    <a:pt x="0" y="241"/>
                    <a:pt x="0" y="155"/>
                  </a:cubicBezTo>
                  <a:cubicBezTo>
                    <a:pt x="0" y="69"/>
                    <a:pt x="69" y="0"/>
                    <a:pt x="156" y="0"/>
                  </a:cubicBezTo>
                  <a:cubicBezTo>
                    <a:pt x="242" y="0"/>
                    <a:pt x="311" y="69"/>
                    <a:pt x="311" y="15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entury Gothic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3" name="Freeform 12"/>
            <p:cNvSpPr>
              <a:spLocks noEditPoints="1"/>
            </p:cNvSpPr>
            <p:nvPr/>
          </p:nvSpPr>
          <p:spPr bwMode="auto">
            <a:xfrm>
              <a:off x="844550" y="2452688"/>
              <a:ext cx="862013" cy="493712"/>
            </a:xfrm>
            <a:custGeom>
              <a:avLst/>
              <a:gdLst>
                <a:gd name="T0" fmla="*/ 260 w 469"/>
                <a:gd name="T1" fmla="*/ 79 h 268"/>
                <a:gd name="T2" fmla="*/ 260 w 469"/>
                <a:gd name="T3" fmla="*/ 79 h 268"/>
                <a:gd name="T4" fmla="*/ 209 w 469"/>
                <a:gd name="T5" fmla="*/ 79 h 268"/>
                <a:gd name="T6" fmla="*/ 183 w 469"/>
                <a:gd name="T7" fmla="*/ 27 h 268"/>
                <a:gd name="T8" fmla="*/ 286 w 469"/>
                <a:gd name="T9" fmla="*/ 27 h 268"/>
                <a:gd name="T10" fmla="*/ 260 w 469"/>
                <a:gd name="T11" fmla="*/ 79 h 268"/>
                <a:gd name="T12" fmla="*/ 183 w 469"/>
                <a:gd name="T13" fmla="*/ 246 h 268"/>
                <a:gd name="T14" fmla="*/ 183 w 469"/>
                <a:gd name="T15" fmla="*/ 246 h 268"/>
                <a:gd name="T16" fmla="*/ 209 w 469"/>
                <a:gd name="T17" fmla="*/ 90 h 268"/>
                <a:gd name="T18" fmla="*/ 260 w 469"/>
                <a:gd name="T19" fmla="*/ 90 h 268"/>
                <a:gd name="T20" fmla="*/ 286 w 469"/>
                <a:gd name="T21" fmla="*/ 246 h 268"/>
                <a:gd name="T22" fmla="*/ 183 w 469"/>
                <a:gd name="T23" fmla="*/ 246 h 268"/>
                <a:gd name="T24" fmla="*/ 383 w 469"/>
                <a:gd name="T25" fmla="*/ 0 h 268"/>
                <a:gd name="T26" fmla="*/ 383 w 469"/>
                <a:gd name="T27" fmla="*/ 0 h 268"/>
                <a:gd name="T28" fmla="*/ 86 w 469"/>
                <a:gd name="T29" fmla="*/ 0 h 268"/>
                <a:gd name="T30" fmla="*/ 0 w 469"/>
                <a:gd name="T31" fmla="*/ 86 h 268"/>
                <a:gd name="T32" fmla="*/ 0 w 469"/>
                <a:gd name="T33" fmla="*/ 110 h 268"/>
                <a:gd name="T34" fmla="*/ 0 w 469"/>
                <a:gd name="T35" fmla="*/ 166 h 268"/>
                <a:gd name="T36" fmla="*/ 0 w 469"/>
                <a:gd name="T37" fmla="*/ 268 h 268"/>
                <a:gd name="T38" fmla="*/ 469 w 469"/>
                <a:gd name="T39" fmla="*/ 268 h 268"/>
                <a:gd name="T40" fmla="*/ 469 w 469"/>
                <a:gd name="T41" fmla="*/ 166 h 268"/>
                <a:gd name="T42" fmla="*/ 469 w 469"/>
                <a:gd name="T43" fmla="*/ 110 h 268"/>
                <a:gd name="T44" fmla="*/ 469 w 469"/>
                <a:gd name="T45" fmla="*/ 86 h 268"/>
                <a:gd name="T46" fmla="*/ 383 w 469"/>
                <a:gd name="T47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9" h="268">
                  <a:moveTo>
                    <a:pt x="260" y="79"/>
                  </a:moveTo>
                  <a:lnTo>
                    <a:pt x="260" y="79"/>
                  </a:lnTo>
                  <a:lnTo>
                    <a:pt x="209" y="79"/>
                  </a:lnTo>
                  <a:lnTo>
                    <a:pt x="183" y="27"/>
                  </a:lnTo>
                  <a:lnTo>
                    <a:pt x="286" y="27"/>
                  </a:lnTo>
                  <a:lnTo>
                    <a:pt x="260" y="79"/>
                  </a:lnTo>
                  <a:close/>
                  <a:moveTo>
                    <a:pt x="183" y="246"/>
                  </a:moveTo>
                  <a:lnTo>
                    <a:pt x="183" y="246"/>
                  </a:lnTo>
                  <a:lnTo>
                    <a:pt x="209" y="90"/>
                  </a:lnTo>
                  <a:lnTo>
                    <a:pt x="260" y="90"/>
                  </a:lnTo>
                  <a:lnTo>
                    <a:pt x="286" y="246"/>
                  </a:lnTo>
                  <a:lnTo>
                    <a:pt x="183" y="246"/>
                  </a:lnTo>
                  <a:close/>
                  <a:moveTo>
                    <a:pt x="383" y="0"/>
                  </a:moveTo>
                  <a:lnTo>
                    <a:pt x="383" y="0"/>
                  </a:lnTo>
                  <a:lnTo>
                    <a:pt x="86" y="0"/>
                  </a:lnTo>
                  <a:cubicBezTo>
                    <a:pt x="39" y="0"/>
                    <a:pt x="0" y="39"/>
                    <a:pt x="0" y="86"/>
                  </a:cubicBezTo>
                  <a:lnTo>
                    <a:pt x="0" y="110"/>
                  </a:lnTo>
                  <a:lnTo>
                    <a:pt x="0" y="166"/>
                  </a:lnTo>
                  <a:lnTo>
                    <a:pt x="0" y="268"/>
                  </a:lnTo>
                  <a:lnTo>
                    <a:pt x="469" y="268"/>
                  </a:lnTo>
                  <a:lnTo>
                    <a:pt x="469" y="166"/>
                  </a:lnTo>
                  <a:lnTo>
                    <a:pt x="469" y="110"/>
                  </a:lnTo>
                  <a:lnTo>
                    <a:pt x="469" y="86"/>
                  </a:lnTo>
                  <a:cubicBezTo>
                    <a:pt x="469" y="39"/>
                    <a:pt x="430" y="0"/>
                    <a:pt x="38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entury Gothic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34" name="矩形 6"/>
          <p:cNvSpPr>
            <a:spLocks noChangeArrowheads="1"/>
          </p:cNvSpPr>
          <p:nvPr/>
        </p:nvSpPr>
        <p:spPr bwMode="auto">
          <a:xfrm>
            <a:off x="8103689" y="2481607"/>
            <a:ext cx="3086107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Century Gothic"/>
                <a:ea typeface="微软雅黑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100" dirty="0">
              <a:solidFill>
                <a:srgbClr val="181715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35" name="矩形 7"/>
          <p:cNvSpPr>
            <a:spLocks noChangeArrowheads="1"/>
          </p:cNvSpPr>
          <p:nvPr/>
        </p:nvSpPr>
        <p:spPr bwMode="auto">
          <a:xfrm>
            <a:off x="8128359" y="2019942"/>
            <a:ext cx="2468946" cy="461665"/>
          </a:xfrm>
          <a:prstGeom prst="rect">
            <a:avLst/>
          </a:prstGeom>
          <a:solidFill>
            <a:srgbClr val="9B57D3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>
                <a:solidFill>
                  <a:prstClr val="white"/>
                </a:solidFill>
                <a:latin typeface="Century Gothic"/>
                <a:ea typeface="微软雅黑"/>
                <a:cs typeface="+mn-ea"/>
                <a:sym typeface="+mn-lt"/>
              </a:rPr>
              <a:t>ADD YOUR TEXT</a:t>
            </a:r>
            <a:endParaRPr lang="zh-CN" altLang="en-US" sz="2400" b="1" kern="0" dirty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36" name="矩形 6"/>
          <p:cNvSpPr>
            <a:spLocks noChangeArrowheads="1"/>
          </p:cNvSpPr>
          <p:nvPr/>
        </p:nvSpPr>
        <p:spPr bwMode="auto">
          <a:xfrm>
            <a:off x="8103689" y="5435562"/>
            <a:ext cx="3086107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Century Gothic"/>
                <a:ea typeface="微软雅黑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100" dirty="0">
              <a:solidFill>
                <a:srgbClr val="181715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37" name="矩形 7"/>
          <p:cNvSpPr>
            <a:spLocks noChangeArrowheads="1"/>
          </p:cNvSpPr>
          <p:nvPr/>
        </p:nvSpPr>
        <p:spPr bwMode="auto">
          <a:xfrm>
            <a:off x="8128359" y="4973897"/>
            <a:ext cx="2468946" cy="461665"/>
          </a:xfrm>
          <a:prstGeom prst="rect">
            <a:avLst/>
          </a:prstGeom>
          <a:solidFill>
            <a:srgbClr val="755DD9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>
                <a:solidFill>
                  <a:prstClr val="white"/>
                </a:solidFill>
                <a:latin typeface="Century Gothic"/>
                <a:ea typeface="微软雅黑"/>
                <a:cs typeface="+mn-ea"/>
                <a:sym typeface="+mn-lt"/>
              </a:rPr>
              <a:t>ADD YOUR TEXT</a:t>
            </a:r>
            <a:endParaRPr lang="zh-CN" altLang="en-US" sz="2400" b="1" kern="0" dirty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38" name="矩形 6"/>
          <p:cNvSpPr>
            <a:spLocks noChangeArrowheads="1"/>
          </p:cNvSpPr>
          <p:nvPr/>
        </p:nvSpPr>
        <p:spPr bwMode="auto">
          <a:xfrm>
            <a:off x="360437" y="2481607"/>
            <a:ext cx="3086107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Century Gothic"/>
                <a:ea typeface="微软雅黑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100" dirty="0">
              <a:solidFill>
                <a:srgbClr val="181715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39" name="矩形 7"/>
          <p:cNvSpPr>
            <a:spLocks noChangeArrowheads="1"/>
          </p:cNvSpPr>
          <p:nvPr/>
        </p:nvSpPr>
        <p:spPr bwMode="auto">
          <a:xfrm>
            <a:off x="977598" y="2019942"/>
            <a:ext cx="2468946" cy="461665"/>
          </a:xfrm>
          <a:prstGeom prst="rect">
            <a:avLst/>
          </a:prstGeom>
          <a:solidFill>
            <a:srgbClr val="45A5ED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>
                <a:solidFill>
                  <a:prstClr val="white"/>
                </a:solidFill>
                <a:latin typeface="Century Gothic"/>
                <a:ea typeface="微软雅黑"/>
                <a:cs typeface="+mn-ea"/>
                <a:sym typeface="+mn-lt"/>
              </a:rPr>
              <a:t>ADD YOUR TEXT</a:t>
            </a:r>
            <a:endParaRPr lang="zh-CN" altLang="en-US" sz="2400" b="1" kern="0" dirty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40" name="矩形 6"/>
          <p:cNvSpPr>
            <a:spLocks noChangeArrowheads="1"/>
          </p:cNvSpPr>
          <p:nvPr/>
        </p:nvSpPr>
        <p:spPr bwMode="auto">
          <a:xfrm>
            <a:off x="360437" y="5435562"/>
            <a:ext cx="3086107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Century Gothic"/>
                <a:ea typeface="微软雅黑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100" dirty="0">
              <a:solidFill>
                <a:srgbClr val="181715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41" name="矩形 7"/>
          <p:cNvSpPr>
            <a:spLocks noChangeArrowheads="1"/>
          </p:cNvSpPr>
          <p:nvPr/>
        </p:nvSpPr>
        <p:spPr bwMode="auto">
          <a:xfrm>
            <a:off x="977598" y="4973897"/>
            <a:ext cx="2468946" cy="461665"/>
          </a:xfrm>
          <a:prstGeom prst="rect">
            <a:avLst/>
          </a:prstGeom>
          <a:solidFill>
            <a:srgbClr val="665EB8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>
                <a:solidFill>
                  <a:prstClr val="white"/>
                </a:solidFill>
                <a:latin typeface="Century Gothic"/>
                <a:ea typeface="微软雅黑"/>
                <a:cs typeface="+mn-ea"/>
                <a:sym typeface="+mn-lt"/>
              </a:rPr>
              <a:t>ADD YOUR TEXT</a:t>
            </a:r>
            <a:endParaRPr lang="zh-CN" altLang="en-US" sz="2400" b="1" kern="0" dirty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8865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896</Words>
  <Application>Microsoft Office PowerPoint</Application>
  <PresentationFormat>自定义</PresentationFormat>
  <Paragraphs>53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2019-08-30T06:53:15Z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