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11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2933429" y="1655413"/>
            <a:ext cx="4620982" cy="2307286"/>
            <a:chOff x="2050581" y="1646303"/>
            <a:chExt cx="3259872" cy="1627609"/>
          </a:xfrm>
        </p:grpSpPr>
        <p:sp>
          <p:nvSpPr>
            <p:cNvPr id="27" name="五边形 56"/>
            <p:cNvSpPr/>
            <p:nvPr/>
          </p:nvSpPr>
          <p:spPr>
            <a:xfrm>
              <a:off x="2958767" y="1646303"/>
              <a:ext cx="2351686" cy="1627609"/>
            </a:xfrm>
            <a:custGeom>
              <a:avLst/>
              <a:gdLst/>
              <a:ahLst/>
              <a:cxnLst/>
              <a:rect l="l" t="t" r="r" b="b"/>
              <a:pathLst>
                <a:path w="2351686" h="1627609">
                  <a:moveTo>
                    <a:pt x="360935" y="0"/>
                  </a:moveTo>
                  <a:lnTo>
                    <a:pt x="368934" y="89210"/>
                  </a:lnTo>
                  <a:cubicBezTo>
                    <a:pt x="1327676" y="83430"/>
                    <a:pt x="2247854" y="587479"/>
                    <a:pt x="2351686" y="1627609"/>
                  </a:cubicBezTo>
                  <a:cubicBezTo>
                    <a:pt x="2142608" y="745634"/>
                    <a:pt x="1366319" y="355812"/>
                    <a:pt x="413959" y="403656"/>
                  </a:cubicBezTo>
                  <a:lnTo>
                    <a:pt x="432326" y="500569"/>
                  </a:lnTo>
                  <a:lnTo>
                    <a:pt x="0" y="317945"/>
                  </a:lnTo>
                  <a:close/>
                </a:path>
              </a:pathLst>
            </a:custGeom>
            <a:gradFill>
              <a:gsLst>
                <a:gs pos="33000">
                  <a:srgbClr val="F9F9F9"/>
                </a:gs>
                <a:gs pos="100000">
                  <a:srgbClr val="D7D7D7"/>
                </a:gs>
              </a:gsLst>
              <a:lin ang="5400000" scaled="0"/>
            </a:gradFill>
            <a:ln w="3175" cap="flat" cmpd="sng" algn="ctr">
              <a:solidFill>
                <a:srgbClr val="D7D7D7"/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defTabSz="1296162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00" kern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050581" y="1844941"/>
              <a:ext cx="921758" cy="24967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700" b="1" kern="0">
                  <a:solidFill>
                    <a:srgbClr val="949494"/>
                  </a:solidFill>
                  <a:latin typeface="微软雅黑" pitchFamily="34" charset="-122"/>
                  <a:ea typeface="微软雅黑" pitchFamily="34" charset="-122"/>
                </a:rPr>
                <a:t>添加文本</a:t>
              </a:r>
              <a:r>
                <a:rPr lang="en-US" altLang="zh-CN" sz="1700" b="1" kern="0" dirty="0">
                  <a:solidFill>
                    <a:srgbClr val="949494"/>
                  </a:solidFill>
                  <a:latin typeface="微软雅黑" pitchFamily="34" charset="-122"/>
                  <a:ea typeface="微软雅黑" pitchFamily="34" charset="-122"/>
                </a:rPr>
                <a:t>1</a:t>
              </a:r>
              <a:endParaRPr lang="zh-CN" altLang="en-US" sz="1700" b="1" kern="0" dirty="0">
                <a:solidFill>
                  <a:srgbClr val="949494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2448669" y="2358540"/>
            <a:ext cx="4159552" cy="2255593"/>
            <a:chOff x="1976139" y="2484526"/>
            <a:chExt cx="2934356" cy="1591143"/>
          </a:xfrm>
        </p:grpSpPr>
        <p:sp>
          <p:nvSpPr>
            <p:cNvPr id="30" name="五边形 54"/>
            <p:cNvSpPr/>
            <p:nvPr/>
          </p:nvSpPr>
          <p:spPr>
            <a:xfrm>
              <a:off x="2402293" y="2484526"/>
              <a:ext cx="2508202" cy="1304654"/>
            </a:xfrm>
            <a:custGeom>
              <a:avLst/>
              <a:gdLst/>
              <a:ahLst/>
              <a:cxnLst/>
              <a:rect l="l" t="t" r="r" b="b"/>
              <a:pathLst>
                <a:path w="2508202" h="1304654">
                  <a:moveTo>
                    <a:pt x="1670364" y="131"/>
                  </a:moveTo>
                  <a:cubicBezTo>
                    <a:pt x="1948150" y="3770"/>
                    <a:pt x="2232089" y="83264"/>
                    <a:pt x="2508202" y="257810"/>
                  </a:cubicBezTo>
                  <a:cubicBezTo>
                    <a:pt x="1684474" y="-120432"/>
                    <a:pt x="899360" y="251293"/>
                    <a:pt x="350730" y="1031219"/>
                  </a:cubicBezTo>
                  <a:lnTo>
                    <a:pt x="438406" y="1076411"/>
                  </a:lnTo>
                  <a:lnTo>
                    <a:pt x="28330" y="1304654"/>
                  </a:lnTo>
                  <a:lnTo>
                    <a:pt x="0" y="824487"/>
                  </a:lnTo>
                  <a:lnTo>
                    <a:pt x="75223" y="873107"/>
                  </a:lnTo>
                  <a:cubicBezTo>
                    <a:pt x="477896" y="351255"/>
                    <a:pt x="1059236" y="-7875"/>
                    <a:pt x="1670364" y="131"/>
                  </a:cubicBezTo>
                  <a:close/>
                </a:path>
              </a:pathLst>
            </a:custGeom>
            <a:gradFill>
              <a:gsLst>
                <a:gs pos="33000">
                  <a:srgbClr val="F9F9F9"/>
                </a:gs>
                <a:gs pos="100000">
                  <a:srgbClr val="D7D7D7"/>
                </a:gs>
              </a:gsLst>
              <a:lin ang="5400000" scaled="0"/>
            </a:gradFill>
            <a:ln w="3175" cap="flat" cmpd="sng" algn="ctr">
              <a:solidFill>
                <a:srgbClr val="D7D7D7"/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defTabSz="1296162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00" kern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976139" y="3825990"/>
              <a:ext cx="921758" cy="24967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700" b="1" kern="0">
                  <a:solidFill>
                    <a:srgbClr val="949494"/>
                  </a:solidFill>
                  <a:latin typeface="微软雅黑" pitchFamily="34" charset="-122"/>
                  <a:ea typeface="微软雅黑" pitchFamily="34" charset="-122"/>
                </a:rPr>
                <a:t>添加文本</a:t>
              </a:r>
              <a:r>
                <a:rPr lang="en-US" altLang="zh-CN" sz="1700" b="1" kern="0" dirty="0">
                  <a:solidFill>
                    <a:srgbClr val="949494"/>
                  </a:solidFill>
                  <a:latin typeface="微软雅黑" pitchFamily="34" charset="-122"/>
                  <a:ea typeface="微软雅黑" pitchFamily="34" charset="-122"/>
                </a:rPr>
                <a:t>2</a:t>
              </a:r>
              <a:endParaRPr lang="zh-CN" altLang="en-US" sz="1700" b="1" kern="0" dirty="0">
                <a:solidFill>
                  <a:srgbClr val="949494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3362690" y="2691869"/>
            <a:ext cx="1712929" cy="4072051"/>
            <a:chOff x="3049037" y="2724754"/>
            <a:chExt cx="1208386" cy="2872511"/>
          </a:xfrm>
        </p:grpSpPr>
        <p:sp>
          <p:nvSpPr>
            <p:cNvPr id="33" name="五边形 53"/>
            <p:cNvSpPr/>
            <p:nvPr/>
          </p:nvSpPr>
          <p:spPr>
            <a:xfrm>
              <a:off x="3119351" y="2724754"/>
              <a:ext cx="1138072" cy="2586022"/>
            </a:xfrm>
            <a:custGeom>
              <a:avLst/>
              <a:gdLst/>
              <a:ahLst/>
              <a:cxnLst/>
              <a:rect l="l" t="t" r="r" b="b"/>
              <a:pathLst>
                <a:path w="1138072" h="2586022">
                  <a:moveTo>
                    <a:pt x="1138072" y="0"/>
                  </a:moveTo>
                  <a:cubicBezTo>
                    <a:pt x="325734" y="402121"/>
                    <a:pt x="120530" y="1246204"/>
                    <a:pt x="381383" y="2163392"/>
                  </a:cubicBezTo>
                  <a:lnTo>
                    <a:pt x="471680" y="2123695"/>
                  </a:lnTo>
                  <a:lnTo>
                    <a:pt x="390989" y="2586022"/>
                  </a:lnTo>
                  <a:lnTo>
                    <a:pt x="0" y="2305860"/>
                  </a:lnTo>
                  <a:lnTo>
                    <a:pt x="85125" y="2277998"/>
                  </a:lnTo>
                  <a:cubicBezTo>
                    <a:pt x="-136177" y="1345128"/>
                    <a:pt x="147958" y="335149"/>
                    <a:pt x="1138072" y="0"/>
                  </a:cubicBezTo>
                  <a:close/>
                </a:path>
              </a:pathLst>
            </a:custGeom>
            <a:gradFill>
              <a:gsLst>
                <a:gs pos="33000">
                  <a:srgbClr val="F9F9F9"/>
                </a:gs>
                <a:gs pos="100000">
                  <a:srgbClr val="D7D7D7"/>
                </a:gs>
              </a:gsLst>
              <a:lin ang="5400000" scaled="0"/>
            </a:gradFill>
            <a:ln w="3175" cap="flat" cmpd="sng" algn="ctr">
              <a:solidFill>
                <a:srgbClr val="D7D7D7"/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defTabSz="1296162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00" kern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049037" y="5347586"/>
              <a:ext cx="921758" cy="24967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700" b="1" kern="0">
                  <a:solidFill>
                    <a:srgbClr val="949494"/>
                  </a:solidFill>
                  <a:latin typeface="微软雅黑" pitchFamily="34" charset="-122"/>
                  <a:ea typeface="微软雅黑" pitchFamily="34" charset="-122"/>
                </a:rPr>
                <a:t>添加文本</a:t>
              </a:r>
              <a:r>
                <a:rPr lang="en-US" altLang="zh-CN" sz="1700" b="1" kern="0" dirty="0">
                  <a:solidFill>
                    <a:srgbClr val="949494"/>
                  </a:solidFill>
                  <a:latin typeface="微软雅黑" pitchFamily="34" charset="-122"/>
                  <a:ea typeface="微软雅黑" pitchFamily="34" charset="-122"/>
                </a:rPr>
                <a:t>3</a:t>
              </a:r>
              <a:endParaRPr lang="zh-CN" altLang="en-US" sz="1700" b="1" kern="0" dirty="0">
                <a:solidFill>
                  <a:srgbClr val="949494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3919446" y="3916929"/>
            <a:ext cx="3720570" cy="3283772"/>
            <a:chOff x="3732259" y="3234040"/>
            <a:chExt cx="2624676" cy="2316443"/>
          </a:xfrm>
        </p:grpSpPr>
        <p:sp>
          <p:nvSpPr>
            <p:cNvPr id="36" name="五边形 51"/>
            <p:cNvSpPr/>
            <p:nvPr/>
          </p:nvSpPr>
          <p:spPr>
            <a:xfrm>
              <a:off x="3732259" y="3234040"/>
              <a:ext cx="1675046" cy="2316443"/>
            </a:xfrm>
            <a:custGeom>
              <a:avLst/>
              <a:gdLst/>
              <a:ahLst/>
              <a:cxnLst/>
              <a:rect l="l" t="t" r="r" b="b"/>
              <a:pathLst>
                <a:path w="1675046" h="2316443">
                  <a:moveTo>
                    <a:pt x="97183" y="0"/>
                  </a:moveTo>
                  <a:cubicBezTo>
                    <a:pt x="-86066" y="887702"/>
                    <a:pt x="452744" y="1569074"/>
                    <a:pt x="1336095" y="1928198"/>
                  </a:cubicBezTo>
                  <a:lnTo>
                    <a:pt x="1360406" y="1832602"/>
                  </a:lnTo>
                  <a:lnTo>
                    <a:pt x="1675046" y="2180825"/>
                  </a:lnTo>
                  <a:lnTo>
                    <a:pt x="1213559" y="2316443"/>
                  </a:lnTo>
                  <a:lnTo>
                    <a:pt x="1244011" y="2232210"/>
                  </a:lnTo>
                  <a:cubicBezTo>
                    <a:pt x="372653" y="1832266"/>
                    <a:pt x="-248291" y="986559"/>
                    <a:pt x="97183" y="0"/>
                  </a:cubicBezTo>
                  <a:close/>
                </a:path>
              </a:pathLst>
            </a:custGeom>
            <a:gradFill>
              <a:gsLst>
                <a:gs pos="33000">
                  <a:srgbClr val="F9F9F9"/>
                </a:gs>
                <a:gs pos="100000">
                  <a:srgbClr val="D7D7D7"/>
                </a:gs>
              </a:gsLst>
              <a:lin ang="5400000" scaled="0"/>
            </a:gradFill>
            <a:ln w="3175" cap="flat" cmpd="sng" algn="ctr">
              <a:solidFill>
                <a:srgbClr val="D7D7D7"/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defTabSz="1296162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00" kern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5435177" y="5298719"/>
              <a:ext cx="921758" cy="24967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700" b="1" kern="0">
                  <a:solidFill>
                    <a:srgbClr val="949494"/>
                  </a:solidFill>
                  <a:latin typeface="微软雅黑" pitchFamily="34" charset="-122"/>
                  <a:ea typeface="微软雅黑" pitchFamily="34" charset="-122"/>
                </a:rPr>
                <a:t>添加文本</a:t>
              </a:r>
              <a:r>
                <a:rPr lang="en-US" altLang="zh-CN" sz="1700" b="1" kern="0" dirty="0">
                  <a:solidFill>
                    <a:srgbClr val="949494"/>
                  </a:solidFill>
                  <a:latin typeface="微软雅黑" pitchFamily="34" charset="-122"/>
                  <a:ea typeface="微软雅黑" pitchFamily="34" charset="-122"/>
                </a:rPr>
                <a:t>4</a:t>
              </a:r>
              <a:endParaRPr lang="zh-CN" altLang="en-US" sz="1700" b="1" kern="0" dirty="0">
                <a:solidFill>
                  <a:srgbClr val="949494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5895204" y="1377805"/>
            <a:ext cx="1946817" cy="4136112"/>
            <a:chOff x="4257423" y="988591"/>
            <a:chExt cx="1373382" cy="2917701"/>
          </a:xfrm>
        </p:grpSpPr>
        <p:sp>
          <p:nvSpPr>
            <p:cNvPr id="39" name="五边形 1"/>
            <p:cNvSpPr/>
            <p:nvPr/>
          </p:nvSpPr>
          <p:spPr>
            <a:xfrm>
              <a:off x="4684250" y="1254491"/>
              <a:ext cx="946555" cy="2651801"/>
            </a:xfrm>
            <a:custGeom>
              <a:avLst/>
              <a:gdLst/>
              <a:ahLst/>
              <a:cxnLst/>
              <a:rect l="l" t="t" r="r" b="b"/>
              <a:pathLst>
                <a:path w="946555" h="2651801">
                  <a:moveTo>
                    <a:pt x="0" y="0"/>
                  </a:moveTo>
                  <a:lnTo>
                    <a:pt x="474233" y="80409"/>
                  </a:lnTo>
                  <a:lnTo>
                    <a:pt x="409938" y="142768"/>
                  </a:lnTo>
                  <a:cubicBezTo>
                    <a:pt x="1017786" y="884213"/>
                    <a:pt x="1205152" y="1916533"/>
                    <a:pt x="462164" y="2651801"/>
                  </a:cubicBezTo>
                  <a:cubicBezTo>
                    <a:pt x="1016010" y="1934271"/>
                    <a:pt x="830424" y="1085659"/>
                    <a:pt x="193903" y="375646"/>
                  </a:cubicBezTo>
                  <a:lnTo>
                    <a:pt x="130146" y="450909"/>
                  </a:lnTo>
                  <a:close/>
                </a:path>
              </a:pathLst>
            </a:custGeom>
            <a:gradFill>
              <a:gsLst>
                <a:gs pos="33000">
                  <a:srgbClr val="F9F9F9"/>
                </a:gs>
                <a:gs pos="100000">
                  <a:srgbClr val="D7D7D7"/>
                </a:gs>
              </a:gsLst>
              <a:lin ang="5400000" scaled="0"/>
            </a:gradFill>
            <a:ln w="3175" cap="flat" cmpd="sng" algn="ctr">
              <a:solidFill>
                <a:srgbClr val="D7D7D7"/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defTabSz="1296162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00" kern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4257423" y="988591"/>
              <a:ext cx="921758" cy="24967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700" b="1" kern="0">
                  <a:solidFill>
                    <a:srgbClr val="949494"/>
                  </a:solidFill>
                  <a:latin typeface="微软雅黑" pitchFamily="34" charset="-122"/>
                  <a:ea typeface="微软雅黑" pitchFamily="34" charset="-122"/>
                </a:rPr>
                <a:t>添加文本</a:t>
              </a:r>
              <a:r>
                <a:rPr lang="en-US" altLang="zh-CN" sz="1700" b="1" kern="0" dirty="0">
                  <a:solidFill>
                    <a:srgbClr val="949494"/>
                  </a:solidFill>
                  <a:latin typeface="微软雅黑" pitchFamily="34" charset="-122"/>
                  <a:ea typeface="微软雅黑" pitchFamily="34" charset="-122"/>
                </a:rPr>
                <a:t>7</a:t>
              </a:r>
              <a:endParaRPr lang="zh-CN" altLang="en-US" sz="1700" b="1" kern="0" dirty="0">
                <a:solidFill>
                  <a:srgbClr val="949494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4026747" y="2548645"/>
            <a:ext cx="3562373" cy="3563323"/>
            <a:chOff x="3865855" y="346698"/>
            <a:chExt cx="1459921" cy="1460252"/>
          </a:xfrm>
        </p:grpSpPr>
        <p:sp>
          <p:nvSpPr>
            <p:cNvPr id="42" name="Oval 19"/>
            <p:cNvSpPr>
              <a:spLocks noChangeArrowheads="1"/>
            </p:cNvSpPr>
            <p:nvPr/>
          </p:nvSpPr>
          <p:spPr bwMode="auto">
            <a:xfrm>
              <a:off x="3865855" y="346698"/>
              <a:ext cx="1459921" cy="1460252"/>
            </a:xfrm>
            <a:prstGeom prst="ellipse">
              <a:avLst/>
            </a:prstGeom>
            <a:gradFill rotWithShape="1">
              <a:gsLst>
                <a:gs pos="0">
                  <a:srgbClr val="2676FF">
                    <a:lumMod val="40000"/>
                    <a:lumOff val="60000"/>
                  </a:srgbClr>
                </a:gs>
                <a:gs pos="100000">
                  <a:srgbClr val="2676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2676FF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0" algn="ctr" defTabSz="1296162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40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ea typeface="微软雅黑" pitchFamily="34" charset="-122"/>
                </a:rPr>
                <a:t>标题</a:t>
              </a:r>
            </a:p>
          </p:txBody>
        </p:sp>
        <p:sp>
          <p:nvSpPr>
            <p:cNvPr id="43" name="未知"/>
            <p:cNvSpPr>
              <a:spLocks/>
            </p:cNvSpPr>
            <p:nvPr/>
          </p:nvSpPr>
          <p:spPr bwMode="auto">
            <a:xfrm>
              <a:off x="4033311" y="380198"/>
              <a:ext cx="1126529" cy="549688"/>
            </a:xfrm>
            <a:custGeom>
              <a:avLst/>
              <a:gdLst>
                <a:gd name="T0" fmla="*/ 729 w 1321"/>
                <a:gd name="T1" fmla="*/ 203 h 712"/>
                <a:gd name="T2" fmla="*/ 738 w 1321"/>
                <a:gd name="T3" fmla="*/ 224 h 712"/>
                <a:gd name="T4" fmla="*/ 740 w 1321"/>
                <a:gd name="T5" fmla="*/ 244 h 712"/>
                <a:gd name="T6" fmla="*/ 737 w 1321"/>
                <a:gd name="T7" fmla="*/ 262 h 712"/>
                <a:gd name="T8" fmla="*/ 727 w 1321"/>
                <a:gd name="T9" fmla="*/ 279 h 712"/>
                <a:gd name="T10" fmla="*/ 713 w 1321"/>
                <a:gd name="T11" fmla="*/ 294 h 712"/>
                <a:gd name="T12" fmla="*/ 694 w 1321"/>
                <a:gd name="T13" fmla="*/ 306 h 712"/>
                <a:gd name="T14" fmla="*/ 670 w 1321"/>
                <a:gd name="T15" fmla="*/ 318 h 712"/>
                <a:gd name="T16" fmla="*/ 643 w 1321"/>
                <a:gd name="T17" fmla="*/ 329 h 712"/>
                <a:gd name="T18" fmla="*/ 612 w 1321"/>
                <a:gd name="T19" fmla="*/ 338 h 712"/>
                <a:gd name="T20" fmla="*/ 578 w 1321"/>
                <a:gd name="T21" fmla="*/ 346 h 712"/>
                <a:gd name="T22" fmla="*/ 542 w 1321"/>
                <a:gd name="T23" fmla="*/ 352 h 712"/>
                <a:gd name="T24" fmla="*/ 502 w 1321"/>
                <a:gd name="T25" fmla="*/ 357 h 712"/>
                <a:gd name="T26" fmla="*/ 462 w 1321"/>
                <a:gd name="T27" fmla="*/ 360 h 712"/>
                <a:gd name="T28" fmla="*/ 445 w 1321"/>
                <a:gd name="T29" fmla="*/ 361 h 712"/>
                <a:gd name="T30" fmla="*/ 267 w 1321"/>
                <a:gd name="T31" fmla="*/ 361 h 712"/>
                <a:gd name="T32" fmla="*/ 264 w 1321"/>
                <a:gd name="T33" fmla="*/ 361 h 712"/>
                <a:gd name="T34" fmla="*/ 229 w 1321"/>
                <a:gd name="T35" fmla="*/ 359 h 712"/>
                <a:gd name="T36" fmla="*/ 195 w 1321"/>
                <a:gd name="T37" fmla="*/ 357 h 712"/>
                <a:gd name="T38" fmla="*/ 162 w 1321"/>
                <a:gd name="T39" fmla="*/ 353 h 712"/>
                <a:gd name="T40" fmla="*/ 132 w 1321"/>
                <a:gd name="T41" fmla="*/ 349 h 712"/>
                <a:gd name="T42" fmla="*/ 104 w 1321"/>
                <a:gd name="T43" fmla="*/ 343 h 712"/>
                <a:gd name="T44" fmla="*/ 79 w 1321"/>
                <a:gd name="T45" fmla="*/ 336 h 712"/>
                <a:gd name="T46" fmla="*/ 57 w 1321"/>
                <a:gd name="T47" fmla="*/ 329 h 712"/>
                <a:gd name="T48" fmla="*/ 38 w 1321"/>
                <a:gd name="T49" fmla="*/ 319 h 712"/>
                <a:gd name="T50" fmla="*/ 22 w 1321"/>
                <a:gd name="T51" fmla="*/ 308 h 712"/>
                <a:gd name="T52" fmla="*/ 10 w 1321"/>
                <a:gd name="T53" fmla="*/ 296 h 712"/>
                <a:gd name="T54" fmla="*/ 3 w 1321"/>
                <a:gd name="T55" fmla="*/ 281 h 712"/>
                <a:gd name="T56" fmla="*/ 0 w 1321"/>
                <a:gd name="T57" fmla="*/ 266 h 712"/>
                <a:gd name="T58" fmla="*/ 0 w 1321"/>
                <a:gd name="T59" fmla="*/ 264 h 712"/>
                <a:gd name="T60" fmla="*/ 2 w 1321"/>
                <a:gd name="T61" fmla="*/ 247 h 712"/>
                <a:gd name="T62" fmla="*/ 9 w 1321"/>
                <a:gd name="T63" fmla="*/ 226 h 712"/>
                <a:gd name="T64" fmla="*/ 29 w 1321"/>
                <a:gd name="T65" fmla="*/ 188 h 712"/>
                <a:gd name="T66" fmla="*/ 53 w 1321"/>
                <a:gd name="T67" fmla="*/ 152 h 712"/>
                <a:gd name="T68" fmla="*/ 82 w 1321"/>
                <a:gd name="T69" fmla="*/ 119 h 712"/>
                <a:gd name="T70" fmla="*/ 114 w 1321"/>
                <a:gd name="T71" fmla="*/ 89 h 712"/>
                <a:gd name="T72" fmla="*/ 151 w 1321"/>
                <a:gd name="T73" fmla="*/ 63 h 712"/>
                <a:gd name="T74" fmla="*/ 191 w 1321"/>
                <a:gd name="T75" fmla="*/ 42 h 712"/>
                <a:gd name="T76" fmla="*/ 232 w 1321"/>
                <a:gd name="T77" fmla="*/ 24 h 712"/>
                <a:gd name="T78" fmla="*/ 278 w 1321"/>
                <a:gd name="T79" fmla="*/ 11 h 712"/>
                <a:gd name="T80" fmla="*/ 325 w 1321"/>
                <a:gd name="T81" fmla="*/ 3 h 712"/>
                <a:gd name="T82" fmla="*/ 374 w 1321"/>
                <a:gd name="T83" fmla="*/ 0 h 712"/>
                <a:gd name="T84" fmla="*/ 374 w 1321"/>
                <a:gd name="T85" fmla="*/ 0 h 712"/>
                <a:gd name="T86" fmla="*/ 425 w 1321"/>
                <a:gd name="T87" fmla="*/ 3 h 712"/>
                <a:gd name="T88" fmla="*/ 474 w 1321"/>
                <a:gd name="T89" fmla="*/ 12 h 712"/>
                <a:gd name="T90" fmla="*/ 522 w 1321"/>
                <a:gd name="T91" fmla="*/ 27 h 712"/>
                <a:gd name="T92" fmla="*/ 566 w 1321"/>
                <a:gd name="T93" fmla="*/ 46 h 712"/>
                <a:gd name="T94" fmla="*/ 606 w 1321"/>
                <a:gd name="T95" fmla="*/ 69 h 712"/>
                <a:gd name="T96" fmla="*/ 644 w 1321"/>
                <a:gd name="T97" fmla="*/ 98 h 712"/>
                <a:gd name="T98" fmla="*/ 677 w 1321"/>
                <a:gd name="T99" fmla="*/ 130 h 712"/>
                <a:gd name="T100" fmla="*/ 705 w 1321"/>
                <a:gd name="T101" fmla="*/ 165 h 712"/>
                <a:gd name="T102" fmla="*/ 729 w 1321"/>
                <a:gd name="T103" fmla="*/ 203 h 712"/>
                <a:gd name="T104" fmla="*/ 729 w 1321"/>
                <a:gd name="T105" fmla="*/ 203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ysClr val="window" lastClr="FFFFFF">
                    <a:alpha val="0"/>
                  </a:sysClr>
                </a:gs>
              </a:gsLst>
              <a:lin ang="5400000" scaled="1"/>
            </a:gradFill>
            <a:ln>
              <a:noFill/>
            </a:ln>
            <a:extLst/>
          </p:spPr>
          <p:txBody>
            <a:bodyPr/>
            <a:lstStyle/>
            <a:p>
              <a:pPr marL="0" marR="0" lvl="0" indent="0" defTabSz="129616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微软雅黑" pitchFamily="34" charset="-122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5681223" y="2916047"/>
            <a:ext cx="3231020" cy="3224863"/>
            <a:chOff x="4538491" y="1916279"/>
            <a:chExt cx="2279323" cy="2274887"/>
          </a:xfrm>
        </p:grpSpPr>
        <p:sp>
          <p:nvSpPr>
            <p:cNvPr id="45" name="五边形 58"/>
            <p:cNvSpPr/>
            <p:nvPr/>
          </p:nvSpPr>
          <p:spPr>
            <a:xfrm>
              <a:off x="4538491" y="2179618"/>
              <a:ext cx="2033715" cy="2011548"/>
            </a:xfrm>
            <a:custGeom>
              <a:avLst/>
              <a:gdLst/>
              <a:ahLst/>
              <a:cxnLst/>
              <a:rect l="l" t="t" r="r" b="b"/>
              <a:pathLst>
                <a:path w="2033715" h="2011548">
                  <a:moveTo>
                    <a:pt x="1805112" y="0"/>
                  </a:moveTo>
                  <a:lnTo>
                    <a:pt x="2033715" y="423205"/>
                  </a:lnTo>
                  <a:lnTo>
                    <a:pt x="1944991" y="410932"/>
                  </a:lnTo>
                  <a:cubicBezTo>
                    <a:pt x="1734953" y="1346402"/>
                    <a:pt x="1036828" y="2129609"/>
                    <a:pt x="0" y="1996802"/>
                  </a:cubicBezTo>
                  <a:cubicBezTo>
                    <a:pt x="906402" y="1991483"/>
                    <a:pt x="1460860" y="1322782"/>
                    <a:pt x="1628476" y="384068"/>
                  </a:cubicBezTo>
                  <a:lnTo>
                    <a:pt x="1529916" y="380164"/>
                  </a:lnTo>
                  <a:close/>
                </a:path>
              </a:pathLst>
            </a:custGeom>
            <a:gradFill>
              <a:gsLst>
                <a:gs pos="33000">
                  <a:srgbClr val="F9F9F9"/>
                </a:gs>
                <a:gs pos="100000">
                  <a:srgbClr val="D7D7D7"/>
                </a:gs>
              </a:gsLst>
              <a:lin ang="5400000" scaled="0"/>
            </a:gradFill>
            <a:ln w="3175" cap="flat" cmpd="sng" algn="ctr">
              <a:solidFill>
                <a:srgbClr val="D7D7D7"/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defTabSz="1296162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00" kern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896056" y="1916279"/>
              <a:ext cx="921758" cy="24967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700" b="1" kern="0">
                  <a:solidFill>
                    <a:srgbClr val="949494"/>
                  </a:solidFill>
                  <a:latin typeface="微软雅黑" pitchFamily="34" charset="-122"/>
                  <a:ea typeface="微软雅黑" pitchFamily="34" charset="-122"/>
                </a:rPr>
                <a:t>添加文本</a:t>
              </a:r>
              <a:r>
                <a:rPr lang="en-US" altLang="zh-CN" sz="1700" b="1" kern="0" dirty="0">
                  <a:solidFill>
                    <a:srgbClr val="949494"/>
                  </a:solidFill>
                  <a:latin typeface="微软雅黑" pitchFamily="34" charset="-122"/>
                  <a:ea typeface="微软雅黑" pitchFamily="34" charset="-122"/>
                </a:rPr>
                <a:t>6</a:t>
              </a:r>
              <a:endParaRPr lang="zh-CN" altLang="en-US" sz="1700" b="1" kern="0" dirty="0">
                <a:solidFill>
                  <a:srgbClr val="949494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4364446" y="5403800"/>
            <a:ext cx="5149490" cy="1095663"/>
            <a:chOff x="3959220" y="3874329"/>
            <a:chExt cx="3632708" cy="772904"/>
          </a:xfrm>
        </p:grpSpPr>
        <p:sp>
          <p:nvSpPr>
            <p:cNvPr id="48" name="五边形 62"/>
            <p:cNvSpPr/>
            <p:nvPr/>
          </p:nvSpPr>
          <p:spPr>
            <a:xfrm>
              <a:off x="3959220" y="3874329"/>
              <a:ext cx="2687800" cy="772904"/>
            </a:xfrm>
            <a:custGeom>
              <a:avLst/>
              <a:gdLst/>
              <a:ahLst/>
              <a:cxnLst/>
              <a:rect l="l" t="t" r="r" b="b"/>
              <a:pathLst>
                <a:path w="2687800" h="772904">
                  <a:moveTo>
                    <a:pt x="0" y="0"/>
                  </a:moveTo>
                  <a:cubicBezTo>
                    <a:pt x="574551" y="701060"/>
                    <a:pt x="1443161" y="711127"/>
                    <a:pt x="2278163" y="250638"/>
                  </a:cubicBezTo>
                  <a:lnTo>
                    <a:pt x="2219171" y="171585"/>
                  </a:lnTo>
                  <a:lnTo>
                    <a:pt x="2687800" y="146207"/>
                  </a:lnTo>
                  <a:lnTo>
                    <a:pt x="2502772" y="590197"/>
                  </a:lnTo>
                  <a:lnTo>
                    <a:pt x="2456475" y="513522"/>
                  </a:lnTo>
                  <a:cubicBezTo>
                    <a:pt x="1597297" y="939002"/>
                    <a:pt x="549287" y="889345"/>
                    <a:pt x="0" y="0"/>
                  </a:cubicBezTo>
                  <a:close/>
                </a:path>
              </a:pathLst>
            </a:custGeom>
            <a:gradFill>
              <a:gsLst>
                <a:gs pos="33000">
                  <a:srgbClr val="F9F9F9"/>
                </a:gs>
                <a:gs pos="100000">
                  <a:srgbClr val="D7D7D7"/>
                </a:gs>
              </a:gsLst>
              <a:lin ang="5400000" scaled="0"/>
            </a:gradFill>
            <a:ln w="3175" cap="flat" cmpd="sng" algn="ctr">
              <a:solidFill>
                <a:srgbClr val="D7D7D7"/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defTabSz="1296162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00" kern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6670170" y="3916892"/>
              <a:ext cx="921758" cy="24967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defTabSz="129616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700" b="1" kern="0">
                  <a:solidFill>
                    <a:srgbClr val="949494"/>
                  </a:solidFill>
                  <a:latin typeface="微软雅黑" pitchFamily="34" charset="-122"/>
                  <a:ea typeface="微软雅黑" pitchFamily="34" charset="-122"/>
                </a:rPr>
                <a:t>添加文本</a:t>
              </a:r>
              <a:r>
                <a:rPr lang="en-US" altLang="zh-CN" sz="1700" b="1" kern="0" dirty="0">
                  <a:solidFill>
                    <a:srgbClr val="949494"/>
                  </a:solidFill>
                  <a:latin typeface="微软雅黑" pitchFamily="34" charset="-122"/>
                  <a:ea typeface="微软雅黑" pitchFamily="34" charset="-122"/>
                </a:rPr>
                <a:t>5</a:t>
              </a:r>
              <a:endParaRPr lang="zh-CN" altLang="en-US" sz="1700" b="1" kern="0" dirty="0">
                <a:solidFill>
                  <a:srgbClr val="949494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347118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273</Words>
  <Application>Microsoft Office PowerPoint</Application>
  <PresentationFormat>自定义</PresentationFormat>
  <Paragraphs>25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2019-08-30T06:52:53Z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