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6"/>
  </p:notesMasterIdLst>
  <p:handoutMasterIdLst>
    <p:handoutMasterId r:id="rId7"/>
  </p:handoutMasterIdLst>
  <p:sldIdLst>
    <p:sldId id="462" r:id="rId3"/>
    <p:sldId id="461" r:id="rId4"/>
    <p:sldId id="359" r:id="rId5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箭头3"/>
          <p:cNvSpPr>
            <a:spLocks noChangeArrowheads="1"/>
          </p:cNvSpPr>
          <p:nvPr/>
        </p:nvSpPr>
        <p:spPr bwMode="auto">
          <a:xfrm flipV="1">
            <a:off x="1930348" y="4206530"/>
            <a:ext cx="1032186" cy="1438039"/>
          </a:xfrm>
          <a:custGeom>
            <a:avLst/>
            <a:gdLst/>
            <a:ahLst/>
            <a:cxnLst>
              <a:cxn ang="0">
                <a:pos x="118" y="1044"/>
              </a:cxn>
              <a:cxn ang="0">
                <a:pos x="128" y="340"/>
              </a:cxn>
              <a:cxn ang="0">
                <a:pos x="264" y="210"/>
              </a:cxn>
              <a:cxn ang="0">
                <a:pos x="720" y="202"/>
              </a:cxn>
              <a:cxn ang="0">
                <a:pos x="720" y="320"/>
              </a:cxn>
              <a:cxn ang="0">
                <a:pos x="933" y="153"/>
              </a:cxn>
              <a:cxn ang="0">
                <a:pos x="712" y="0"/>
              </a:cxn>
              <a:cxn ang="0">
                <a:pos x="714" y="92"/>
              </a:cxn>
              <a:cxn ang="0">
                <a:pos x="234" y="94"/>
              </a:cxn>
              <a:cxn ang="0">
                <a:pos x="0" y="298"/>
              </a:cxn>
              <a:cxn ang="0">
                <a:pos x="0" y="1058"/>
              </a:cxn>
              <a:cxn ang="0">
                <a:pos x="118" y="1044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rgbClr val="A6A6A6"/>
          </a:solidFill>
          <a:ln w="9525">
            <a:noFill/>
            <a:round/>
            <a:headEnd/>
            <a:tailEnd/>
          </a:ln>
        </p:spPr>
        <p:txBody>
          <a:bodyPr wrap="none" lIns="78260" tIns="39129" rIns="78260" bIns="39129" anchor="ctr"/>
          <a:lstStyle/>
          <a:p>
            <a:pPr defTabSz="1151995" fontAlgn="auto">
              <a:spcBef>
                <a:spcPts val="0"/>
              </a:spcBef>
              <a:spcAft>
                <a:spcPts val="0"/>
              </a:spcAft>
            </a:pPr>
            <a:endParaRPr lang="zh-CN" altLang="en-US" sz="1100" dirty="0">
              <a:solidFill>
                <a:srgbClr val="000000"/>
              </a:solidFill>
              <a:latin typeface="Calibri"/>
              <a:ea typeface="宋体"/>
            </a:endParaRPr>
          </a:p>
        </p:txBody>
      </p:sp>
      <p:sp>
        <p:nvSpPr>
          <p:cNvPr id="13" name="箭头2"/>
          <p:cNvSpPr>
            <a:spLocks noChangeArrowheads="1"/>
          </p:cNvSpPr>
          <p:nvPr/>
        </p:nvSpPr>
        <p:spPr bwMode="auto">
          <a:xfrm rot="-5400000">
            <a:off x="2202423" y="3608419"/>
            <a:ext cx="308008" cy="1228221"/>
          </a:xfrm>
          <a:custGeom>
            <a:avLst/>
            <a:gdLst/>
            <a:ahLst/>
            <a:cxnLst>
              <a:cxn ang="0">
                <a:pos x="37" y="1"/>
              </a:cxn>
              <a:cxn ang="0">
                <a:pos x="45" y="472"/>
              </a:cxn>
              <a:cxn ang="0">
                <a:pos x="0" y="474"/>
              </a:cxn>
              <a:cxn ang="0">
                <a:pos x="72" y="604"/>
              </a:cxn>
              <a:cxn ang="0">
                <a:pos x="142" y="474"/>
              </a:cxn>
              <a:cxn ang="0">
                <a:pos x="100" y="474"/>
              </a:cxn>
              <a:cxn ang="0">
                <a:pos x="99" y="0"/>
              </a:cxn>
              <a:cxn ang="0">
                <a:pos x="37" y="1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rgbClr val="A6A6A6"/>
          </a:solidFill>
          <a:ln w="9525">
            <a:noFill/>
            <a:round/>
            <a:headEnd/>
            <a:tailEnd/>
          </a:ln>
        </p:spPr>
        <p:txBody>
          <a:bodyPr wrap="none" lIns="78260" tIns="39129" rIns="78260" bIns="39129" anchor="ctr"/>
          <a:lstStyle/>
          <a:p>
            <a:pPr defTabSz="1151995" fontAlgn="auto">
              <a:spcBef>
                <a:spcPts val="0"/>
              </a:spcBef>
              <a:spcAft>
                <a:spcPts val="0"/>
              </a:spcAft>
            </a:pPr>
            <a:endParaRPr lang="zh-CN" altLang="en-US" sz="1100" dirty="0">
              <a:solidFill>
                <a:srgbClr val="000000"/>
              </a:solidFill>
              <a:latin typeface="Calibri"/>
              <a:ea typeface="宋体"/>
            </a:endParaRPr>
          </a:p>
        </p:txBody>
      </p:sp>
      <p:sp>
        <p:nvSpPr>
          <p:cNvPr id="14" name="箭头1"/>
          <p:cNvSpPr>
            <a:spLocks noChangeArrowheads="1"/>
          </p:cNvSpPr>
          <p:nvPr/>
        </p:nvSpPr>
        <p:spPr bwMode="auto">
          <a:xfrm>
            <a:off x="1924346" y="2636487"/>
            <a:ext cx="1032186" cy="1666044"/>
          </a:xfrm>
          <a:custGeom>
            <a:avLst/>
            <a:gdLst/>
            <a:ahLst/>
            <a:cxnLst>
              <a:cxn ang="0">
                <a:pos x="118" y="1044"/>
              </a:cxn>
              <a:cxn ang="0">
                <a:pos x="128" y="340"/>
              </a:cxn>
              <a:cxn ang="0">
                <a:pos x="264" y="210"/>
              </a:cxn>
              <a:cxn ang="0">
                <a:pos x="720" y="202"/>
              </a:cxn>
              <a:cxn ang="0">
                <a:pos x="720" y="320"/>
              </a:cxn>
              <a:cxn ang="0">
                <a:pos x="933" y="153"/>
              </a:cxn>
              <a:cxn ang="0">
                <a:pos x="712" y="0"/>
              </a:cxn>
              <a:cxn ang="0">
                <a:pos x="714" y="92"/>
              </a:cxn>
              <a:cxn ang="0">
                <a:pos x="234" y="94"/>
              </a:cxn>
              <a:cxn ang="0">
                <a:pos x="0" y="298"/>
              </a:cxn>
              <a:cxn ang="0">
                <a:pos x="0" y="1058"/>
              </a:cxn>
              <a:cxn ang="0">
                <a:pos x="118" y="1044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rgbClr val="A6A6A6"/>
          </a:solidFill>
          <a:ln w="9525">
            <a:noFill/>
            <a:round/>
            <a:headEnd/>
            <a:tailEnd/>
          </a:ln>
        </p:spPr>
        <p:txBody>
          <a:bodyPr wrap="none" lIns="78260" tIns="39129" rIns="78260" bIns="39129" anchor="ctr"/>
          <a:lstStyle/>
          <a:p>
            <a:pPr defTabSz="1151995" fontAlgn="auto">
              <a:spcBef>
                <a:spcPts val="0"/>
              </a:spcBef>
              <a:spcAft>
                <a:spcPts val="0"/>
              </a:spcAft>
            </a:pPr>
            <a:endParaRPr lang="zh-CN" altLang="en-US" sz="1100" dirty="0">
              <a:solidFill>
                <a:srgbClr val="000000"/>
              </a:solidFill>
              <a:latin typeface="Calibri"/>
              <a:ea typeface="宋体"/>
            </a:endParaRPr>
          </a:p>
        </p:txBody>
      </p:sp>
      <p:sp>
        <p:nvSpPr>
          <p:cNvPr id="15" name="文本1"/>
          <p:cNvSpPr>
            <a:spLocks noChangeArrowheads="1"/>
          </p:cNvSpPr>
          <p:nvPr/>
        </p:nvSpPr>
        <p:spPr bwMode="auto">
          <a:xfrm>
            <a:off x="4256766" y="2270475"/>
            <a:ext cx="5587007" cy="1130031"/>
          </a:xfrm>
          <a:prstGeom prst="roundRect">
            <a:avLst>
              <a:gd name="adj" fmla="val 11505"/>
            </a:avLst>
          </a:prstGeom>
          <a:noFill/>
          <a:ln w="15875">
            <a:solidFill>
              <a:sysClr val="window" lastClr="FFFFFF">
                <a:lumMod val="75000"/>
              </a:sysClr>
            </a:solidFill>
            <a:round/>
            <a:headEnd/>
            <a:tailEnd/>
          </a:ln>
        </p:spPr>
        <p:txBody>
          <a:bodyPr lIns="78260" tIns="39129" rIns="78260" bIns="39129" anchor="ctr"/>
          <a:lstStyle/>
          <a:p>
            <a:pPr defTabSz="115199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kern="0" dirty="0" smtClean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您的内容打在这里，或者通过复制您的文本后，在此框中选择粘贴，并选择只保留文字。在此录入上述图表的综合描述说明</a:t>
            </a:r>
            <a:r>
              <a:rPr lang="zh-CN" altLang="en-US" sz="1000" kern="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zh-CN" sz="1000" kern="0" dirty="0" smtClean="0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标题1"/>
          <p:cNvSpPr>
            <a:spLocks noChangeArrowheads="1"/>
          </p:cNvSpPr>
          <p:nvPr/>
        </p:nvSpPr>
        <p:spPr bwMode="auto">
          <a:xfrm>
            <a:off x="3082556" y="2264474"/>
            <a:ext cx="1174211" cy="1136031"/>
          </a:xfrm>
          <a:prstGeom prst="roundRect">
            <a:avLst>
              <a:gd name="adj" fmla="val 11921"/>
            </a:avLst>
          </a:prstGeom>
          <a:solidFill>
            <a:srgbClr val="5FC0C9"/>
          </a:solidFill>
          <a:ln w="25400">
            <a:noFill/>
            <a:round/>
            <a:headEnd/>
            <a:tailEnd/>
          </a:ln>
        </p:spPr>
        <p:txBody>
          <a:bodyPr lIns="78260" tIns="39129" rIns="78260" bIns="39129" anchor="ctr"/>
          <a:lstStyle/>
          <a:p>
            <a:pPr algn="ctr" defTabSz="115199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b="1" kern="0" dirty="0" smtClean="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zh-CN" sz="1500" b="1" kern="0" dirty="0" smtClean="0">
              <a:solidFill>
                <a:srgbClr val="F2F2F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文本2"/>
          <p:cNvSpPr>
            <a:spLocks noChangeArrowheads="1"/>
          </p:cNvSpPr>
          <p:nvPr/>
        </p:nvSpPr>
        <p:spPr bwMode="auto">
          <a:xfrm>
            <a:off x="4256766" y="3642511"/>
            <a:ext cx="5587007" cy="1128030"/>
          </a:xfrm>
          <a:prstGeom prst="roundRect">
            <a:avLst>
              <a:gd name="adj" fmla="val 11505"/>
            </a:avLst>
          </a:prstGeom>
          <a:noFill/>
          <a:ln w="15875">
            <a:solidFill>
              <a:sysClr val="window" lastClr="FFFFFF">
                <a:lumMod val="75000"/>
              </a:sysClr>
            </a:solidFill>
            <a:round/>
            <a:headEnd/>
            <a:tailEnd/>
          </a:ln>
        </p:spPr>
        <p:txBody>
          <a:bodyPr lIns="78260" tIns="39129" rIns="78260" bIns="39129" anchor="ctr"/>
          <a:lstStyle/>
          <a:p>
            <a:pPr defTabSz="115199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kern="0" dirty="0" smtClean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zh-CN" altLang="zh-CN" sz="1000" kern="0" dirty="0" smtClean="0">
              <a:solidFill>
                <a:prstClr val="white">
                  <a:lumMod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标题2"/>
          <p:cNvSpPr>
            <a:spLocks noChangeArrowheads="1"/>
          </p:cNvSpPr>
          <p:nvPr/>
        </p:nvSpPr>
        <p:spPr bwMode="auto">
          <a:xfrm>
            <a:off x="3082556" y="3642511"/>
            <a:ext cx="1174211" cy="1128030"/>
          </a:xfrm>
          <a:prstGeom prst="roundRect">
            <a:avLst>
              <a:gd name="adj" fmla="val 11921"/>
            </a:avLst>
          </a:prstGeom>
          <a:solidFill>
            <a:srgbClr val="33739F"/>
          </a:solidFill>
          <a:ln w="25400">
            <a:noFill/>
            <a:round/>
            <a:headEnd/>
            <a:tailEnd/>
          </a:ln>
        </p:spPr>
        <p:txBody>
          <a:bodyPr lIns="78260" tIns="39129" rIns="78260" bIns="39129" anchor="ctr"/>
          <a:lstStyle/>
          <a:p>
            <a:pPr algn="ctr" defTabSz="115199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b="1" kern="0" dirty="0" smtClean="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zh-CN" sz="1500" b="1" kern="0" dirty="0" smtClean="0">
              <a:solidFill>
                <a:srgbClr val="F2F2F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文本3"/>
          <p:cNvSpPr>
            <a:spLocks noChangeArrowheads="1"/>
          </p:cNvSpPr>
          <p:nvPr/>
        </p:nvSpPr>
        <p:spPr bwMode="auto">
          <a:xfrm>
            <a:off x="4256766" y="5004551"/>
            <a:ext cx="5587007" cy="1116030"/>
          </a:xfrm>
          <a:prstGeom prst="roundRect">
            <a:avLst>
              <a:gd name="adj" fmla="val 11505"/>
            </a:avLst>
          </a:prstGeom>
          <a:noFill/>
          <a:ln w="15875">
            <a:solidFill>
              <a:sysClr val="window" lastClr="FFFFFF">
                <a:lumMod val="75000"/>
              </a:sysClr>
            </a:solidFill>
            <a:round/>
            <a:headEnd/>
            <a:tailEnd/>
          </a:ln>
        </p:spPr>
        <p:txBody>
          <a:bodyPr lIns="78260" tIns="39129" rIns="78260" bIns="39129" anchor="ctr"/>
          <a:lstStyle/>
          <a:p>
            <a:pPr defTabSz="115199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kern="0" dirty="0" smtClean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您的内容打在这里，或者通过复制您的文本后，在此框中选择粘贴，并选择只保留文字。在此录入上述图表的综合描述说明。</a:t>
            </a:r>
            <a:endParaRPr lang="zh-CN" altLang="zh-CN" sz="1000" kern="0" dirty="0" smtClean="0">
              <a:solidFill>
                <a:prstClr val="white">
                  <a:lumMod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标题3"/>
          <p:cNvSpPr>
            <a:spLocks noChangeArrowheads="1"/>
          </p:cNvSpPr>
          <p:nvPr/>
        </p:nvSpPr>
        <p:spPr bwMode="auto">
          <a:xfrm>
            <a:off x="3082556" y="5004551"/>
            <a:ext cx="1174211" cy="1116030"/>
          </a:xfrm>
          <a:prstGeom prst="roundRect">
            <a:avLst>
              <a:gd name="adj" fmla="val 11921"/>
            </a:avLst>
          </a:prstGeom>
          <a:solidFill>
            <a:srgbClr val="5FC0C9"/>
          </a:solidFill>
          <a:ln w="25400">
            <a:noFill/>
            <a:round/>
            <a:headEnd/>
            <a:tailEnd/>
          </a:ln>
        </p:spPr>
        <p:txBody>
          <a:bodyPr lIns="78260" tIns="39129" rIns="78260" bIns="39129" anchor="ctr"/>
          <a:lstStyle/>
          <a:p>
            <a:pPr algn="ctr" defTabSz="115199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b="1" kern="0" dirty="0" smtClean="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zh-CN" sz="1500" b="1" kern="0" dirty="0" smtClean="0">
              <a:solidFill>
                <a:srgbClr val="F2F2F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Oval 19"/>
          <p:cNvSpPr>
            <a:spLocks noChangeArrowheads="1"/>
          </p:cNvSpPr>
          <p:nvPr/>
        </p:nvSpPr>
        <p:spPr bwMode="auto">
          <a:xfrm>
            <a:off x="1400254" y="3642511"/>
            <a:ext cx="1126203" cy="1128030"/>
          </a:xfrm>
          <a:prstGeom prst="ellipse">
            <a:avLst/>
          </a:prstGeom>
          <a:solidFill>
            <a:srgbClr val="33739F"/>
          </a:solidFill>
          <a:ln w="9525">
            <a:noFill/>
            <a:round/>
            <a:headEnd/>
            <a:tailEnd/>
          </a:ln>
        </p:spPr>
        <p:txBody>
          <a:bodyPr lIns="78260" tIns="39129" rIns="78260" bIns="39129" anchor="ctr"/>
          <a:lstStyle/>
          <a:p>
            <a:pPr algn="ctr" defTabSz="115199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kern="0" dirty="0" smtClean="0">
                <a:solidFill>
                  <a:prstClr val="white"/>
                </a:solidFill>
                <a:ea typeface="微软雅黑" pitchFamily="34" charset="-122"/>
              </a:rPr>
              <a:t>添加文字</a:t>
            </a:r>
            <a:endParaRPr lang="en-US" altLang="zh-CN" sz="2400" b="1" kern="0" dirty="0" smtClean="0">
              <a:solidFill>
                <a:prstClr val="white"/>
              </a:solidFill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29400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5"/>
          <p:cNvSpPr>
            <a:spLocks/>
          </p:cNvSpPr>
          <p:nvPr/>
        </p:nvSpPr>
        <p:spPr bwMode="auto">
          <a:xfrm>
            <a:off x="1224284" y="3577543"/>
            <a:ext cx="1864647" cy="1680929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005DA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84103" y="3875142"/>
            <a:ext cx="1145007" cy="10857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500" b="1" kern="0" dirty="0">
                <a:solidFill>
                  <a:prstClr val="white"/>
                </a:solidFill>
              </a:rPr>
              <a:t>添加文字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4229413" y="2371983"/>
            <a:ext cx="5643917" cy="569067"/>
          </a:xfrm>
          <a:prstGeom prst="roundRect">
            <a:avLst>
              <a:gd name="adj" fmla="val 20638"/>
            </a:avLst>
          </a:prstGeom>
          <a:solidFill>
            <a:srgbClr val="C4C7CB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18" name="Freeform 5"/>
          <p:cNvSpPr>
            <a:spLocks/>
          </p:cNvSpPr>
          <p:nvPr/>
        </p:nvSpPr>
        <p:spPr bwMode="auto">
          <a:xfrm>
            <a:off x="3340404" y="2473851"/>
            <a:ext cx="689908" cy="3916048"/>
          </a:xfrm>
          <a:custGeom>
            <a:avLst/>
            <a:gdLst>
              <a:gd name="T0" fmla="*/ 1999 w 3544"/>
              <a:gd name="T1" fmla="*/ 9150 h 14563"/>
              <a:gd name="T2" fmla="*/ 1999 w 3544"/>
              <a:gd name="T3" fmla="*/ 12306 h 14563"/>
              <a:gd name="T4" fmla="*/ 2353 w 3544"/>
              <a:gd name="T5" fmla="*/ 13628 h 14563"/>
              <a:gd name="T6" fmla="*/ 3544 w 3544"/>
              <a:gd name="T7" fmla="*/ 14112 h 14563"/>
              <a:gd name="T8" fmla="*/ 3544 w 3544"/>
              <a:gd name="T9" fmla="*/ 14563 h 14563"/>
              <a:gd name="T10" fmla="*/ 1933 w 3544"/>
              <a:gd name="T11" fmla="*/ 14016 h 14563"/>
              <a:gd name="T12" fmla="*/ 1419 w 3544"/>
              <a:gd name="T13" fmla="*/ 12050 h 14563"/>
              <a:gd name="T14" fmla="*/ 1419 w 3544"/>
              <a:gd name="T15" fmla="*/ 9279 h 14563"/>
              <a:gd name="T16" fmla="*/ 1160 w 3544"/>
              <a:gd name="T17" fmla="*/ 8022 h 14563"/>
              <a:gd name="T18" fmla="*/ 0 w 3544"/>
              <a:gd name="T19" fmla="*/ 7475 h 14563"/>
              <a:gd name="T20" fmla="*/ 0 w 3544"/>
              <a:gd name="T21" fmla="*/ 7088 h 14563"/>
              <a:gd name="T22" fmla="*/ 1127 w 3544"/>
              <a:gd name="T23" fmla="*/ 6571 h 14563"/>
              <a:gd name="T24" fmla="*/ 1419 w 3544"/>
              <a:gd name="T25" fmla="*/ 5284 h 14563"/>
              <a:gd name="T26" fmla="*/ 1419 w 3544"/>
              <a:gd name="T27" fmla="*/ 2513 h 14563"/>
              <a:gd name="T28" fmla="*/ 1933 w 3544"/>
              <a:gd name="T29" fmla="*/ 547 h 14563"/>
              <a:gd name="T30" fmla="*/ 3544 w 3544"/>
              <a:gd name="T31" fmla="*/ 0 h 14563"/>
              <a:gd name="T32" fmla="*/ 3544 w 3544"/>
              <a:gd name="T33" fmla="*/ 451 h 14563"/>
              <a:gd name="T34" fmla="*/ 2353 w 3544"/>
              <a:gd name="T35" fmla="*/ 902 h 14563"/>
              <a:gd name="T36" fmla="*/ 1999 w 3544"/>
              <a:gd name="T37" fmla="*/ 2254 h 14563"/>
              <a:gd name="T38" fmla="*/ 1999 w 3544"/>
              <a:gd name="T39" fmla="*/ 5413 h 14563"/>
              <a:gd name="T40" fmla="*/ 580 w 3544"/>
              <a:gd name="T41" fmla="*/ 7275 h 14563"/>
              <a:gd name="T42" fmla="*/ 580 w 3544"/>
              <a:gd name="T43" fmla="*/ 7304 h 14563"/>
              <a:gd name="T44" fmla="*/ 1999 w 3544"/>
              <a:gd name="T45" fmla="*/ 9150 h 14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44" h="14563">
                <a:moveTo>
                  <a:pt x="1999" y="9150"/>
                </a:moveTo>
                <a:lnTo>
                  <a:pt x="1999" y="12306"/>
                </a:lnTo>
                <a:cubicBezTo>
                  <a:pt x="1999" y="12867"/>
                  <a:pt x="2117" y="13306"/>
                  <a:pt x="2353" y="13628"/>
                </a:cubicBezTo>
                <a:cubicBezTo>
                  <a:pt x="2590" y="13950"/>
                  <a:pt x="2986" y="14112"/>
                  <a:pt x="3544" y="14112"/>
                </a:cubicBezTo>
                <a:lnTo>
                  <a:pt x="3544" y="14563"/>
                </a:lnTo>
                <a:cubicBezTo>
                  <a:pt x="2815" y="14563"/>
                  <a:pt x="2276" y="14379"/>
                  <a:pt x="1933" y="14016"/>
                </a:cubicBezTo>
                <a:cubicBezTo>
                  <a:pt x="1589" y="13650"/>
                  <a:pt x="1419" y="12993"/>
                  <a:pt x="1419" y="12050"/>
                </a:cubicBezTo>
                <a:lnTo>
                  <a:pt x="1419" y="9279"/>
                </a:lnTo>
                <a:cubicBezTo>
                  <a:pt x="1419" y="8762"/>
                  <a:pt x="1333" y="8344"/>
                  <a:pt x="1160" y="8022"/>
                </a:cubicBezTo>
                <a:cubicBezTo>
                  <a:pt x="990" y="7701"/>
                  <a:pt x="602" y="7516"/>
                  <a:pt x="0" y="7475"/>
                </a:cubicBezTo>
                <a:lnTo>
                  <a:pt x="0" y="7088"/>
                </a:lnTo>
                <a:cubicBezTo>
                  <a:pt x="558" y="7002"/>
                  <a:pt x="935" y="6829"/>
                  <a:pt x="1127" y="6571"/>
                </a:cubicBezTo>
                <a:cubicBezTo>
                  <a:pt x="1322" y="6315"/>
                  <a:pt x="1419" y="5883"/>
                  <a:pt x="1419" y="5284"/>
                </a:cubicBezTo>
                <a:lnTo>
                  <a:pt x="1419" y="2513"/>
                </a:lnTo>
                <a:cubicBezTo>
                  <a:pt x="1419" y="1567"/>
                  <a:pt x="1589" y="913"/>
                  <a:pt x="1933" y="547"/>
                </a:cubicBezTo>
                <a:cubicBezTo>
                  <a:pt x="2276" y="181"/>
                  <a:pt x="2815" y="0"/>
                  <a:pt x="3544" y="0"/>
                </a:cubicBezTo>
                <a:lnTo>
                  <a:pt x="3544" y="451"/>
                </a:lnTo>
                <a:cubicBezTo>
                  <a:pt x="2986" y="451"/>
                  <a:pt x="2590" y="602"/>
                  <a:pt x="2353" y="902"/>
                </a:cubicBezTo>
                <a:cubicBezTo>
                  <a:pt x="2117" y="1201"/>
                  <a:pt x="1999" y="1652"/>
                  <a:pt x="1999" y="2254"/>
                </a:cubicBezTo>
                <a:lnTo>
                  <a:pt x="1999" y="5413"/>
                </a:lnTo>
                <a:cubicBezTo>
                  <a:pt x="1999" y="6265"/>
                  <a:pt x="1592" y="7275"/>
                  <a:pt x="580" y="7275"/>
                </a:cubicBezTo>
                <a:lnTo>
                  <a:pt x="580" y="7304"/>
                </a:lnTo>
                <a:cubicBezTo>
                  <a:pt x="1565" y="7304"/>
                  <a:pt x="1999" y="8309"/>
                  <a:pt x="1999" y="9150"/>
                </a:cubicBezTo>
                <a:close/>
              </a:path>
            </a:pathLst>
          </a:custGeom>
          <a:solidFill>
            <a:srgbClr val="005DA2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4229413" y="3231247"/>
            <a:ext cx="5643917" cy="569067"/>
          </a:xfrm>
          <a:prstGeom prst="roundRect">
            <a:avLst>
              <a:gd name="adj" fmla="val 25274"/>
            </a:avLst>
          </a:prstGeom>
          <a:solidFill>
            <a:srgbClr val="C4C7CB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4229413" y="4120425"/>
            <a:ext cx="5643917" cy="569067"/>
          </a:xfrm>
          <a:prstGeom prst="roundRect">
            <a:avLst>
              <a:gd name="adj" fmla="val 25274"/>
            </a:avLst>
          </a:prstGeom>
          <a:solidFill>
            <a:srgbClr val="C4C7CB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4229413" y="5018843"/>
            <a:ext cx="5643917" cy="569067"/>
          </a:xfrm>
          <a:prstGeom prst="roundRect">
            <a:avLst>
              <a:gd name="adj" fmla="val 26820"/>
            </a:avLst>
          </a:prstGeom>
          <a:solidFill>
            <a:srgbClr val="C4C7CB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630760" y="2523348"/>
            <a:ext cx="473597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defTabSz="1152144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kern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点击输入本栏的具体文字，简明扼要的说明分项内容。</a:t>
            </a:r>
            <a:endParaRPr lang="en-US" altLang="zh-CN" sz="1500" kern="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630760" y="3375586"/>
            <a:ext cx="473597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defTabSz="1152144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kern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点击输入本栏的具体文字，简明扼要的说明分项内容。</a:t>
            </a:r>
            <a:endParaRPr lang="en-US" altLang="zh-CN" sz="1500" kern="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630760" y="4264764"/>
            <a:ext cx="473597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defTabSz="1152144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kern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点击输入本栏的具体文字，简明扼要的说明分项内容。</a:t>
            </a:r>
            <a:endParaRPr lang="en-US" altLang="zh-CN" sz="1500" kern="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630760" y="5163182"/>
            <a:ext cx="473597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defTabSz="1152144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kern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点击输入本栏的具体文字，简明扼要的说明分项内容。</a:t>
            </a:r>
            <a:endParaRPr lang="en-US" altLang="zh-CN" sz="1500" kern="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4243890" y="5911554"/>
            <a:ext cx="5643917" cy="569067"/>
          </a:xfrm>
          <a:prstGeom prst="roundRect">
            <a:avLst>
              <a:gd name="adj" fmla="val 26820"/>
            </a:avLst>
          </a:prstGeom>
          <a:solidFill>
            <a:srgbClr val="C4C7CB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45237" y="6055892"/>
            <a:ext cx="473597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defTabSz="1152144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kern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点击输入本栏的具体文字，简明扼要的说明分项内容。</a:t>
            </a:r>
            <a:endParaRPr lang="en-US" altLang="zh-CN" sz="1500" kern="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3371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4" grpId="0"/>
      <p:bldP spid="25" grpId="0"/>
      <p:bldP spid="26" grpId="0" animBg="1"/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525</Words>
  <Application>Microsoft Office PowerPoint</Application>
  <PresentationFormat>自定义</PresentationFormat>
  <Paragraphs>30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2019-08-30T06:52:36Z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