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504453" y="1584077"/>
            <a:ext cx="10356551" cy="570977"/>
          </a:xfrm>
          <a:prstGeom prst="rect">
            <a:avLst/>
          </a:prstGeom>
        </p:spPr>
        <p:txBody>
          <a:bodyPr lIns="86411" tIns="43205" rIns="86411" bIns="43205">
            <a:noAutofit/>
          </a:bodyPr>
          <a:lstStyle>
            <a:lvl1pPr algn="ctr" defTabSz="576072" rtl="0" eaLnBrk="1" latinLnBrk="0" hangingPunct="1">
              <a:spcBef>
                <a:spcPct val="0"/>
              </a:spcBef>
              <a:buNone/>
              <a:defRPr sz="320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Lemon/Milk"/>
                <a:ea typeface="+mj-ea"/>
                <a:cs typeface="Lemon/Milk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CIRCLE INFOGRAPHIC</a:t>
            </a:r>
            <a:endParaRPr lang="en-US" dirty="0">
              <a:solidFill>
                <a:sysClr val="windowText" lastClr="000000">
                  <a:lumMod val="75000"/>
                  <a:lumOff val="25000"/>
                </a:sysClr>
              </a:solidFill>
            </a:endParaRPr>
          </a:p>
        </p:txBody>
      </p:sp>
      <p:sp>
        <p:nvSpPr>
          <p:cNvPr id="24" name="Oval 5"/>
          <p:cNvSpPr>
            <a:spLocks noChangeArrowheads="1"/>
          </p:cNvSpPr>
          <p:nvPr/>
        </p:nvSpPr>
        <p:spPr bwMode="auto">
          <a:xfrm>
            <a:off x="5048459" y="3784660"/>
            <a:ext cx="1477625" cy="1477399"/>
          </a:xfrm>
          <a:prstGeom prst="ellipse">
            <a:avLst/>
          </a:prstGeom>
          <a:solidFill>
            <a:srgbClr val="5CC2BF"/>
          </a:solidFill>
          <a:ln w="76200">
            <a:solidFill>
              <a:srgbClr val="5CC2BF"/>
            </a:solidFill>
          </a:ln>
          <a:extLst/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3750291" y="2418680"/>
            <a:ext cx="3098526" cy="1753778"/>
          </a:xfrm>
          <a:custGeom>
            <a:avLst/>
            <a:gdLst>
              <a:gd name="T0" fmla="*/ 1248 w 1248"/>
              <a:gd name="T1" fmla="*/ 706 h 706"/>
              <a:gd name="T2" fmla="*/ 1233 w 1248"/>
              <a:gd name="T3" fmla="*/ 520 h 706"/>
              <a:gd name="T4" fmla="*/ 1192 w 1248"/>
              <a:gd name="T5" fmla="*/ 567 h 706"/>
              <a:gd name="T6" fmla="*/ 1182 w 1248"/>
              <a:gd name="T7" fmla="*/ 542 h 706"/>
              <a:gd name="T8" fmla="*/ 623 w 1248"/>
              <a:gd name="T9" fmla="*/ 282 h 706"/>
              <a:gd name="T10" fmla="*/ 312 w 1248"/>
              <a:gd name="T11" fmla="*/ 0 h 706"/>
              <a:gd name="T12" fmla="*/ 0 w 1248"/>
              <a:gd name="T13" fmla="*/ 312 h 706"/>
              <a:gd name="T14" fmla="*/ 226 w 1248"/>
              <a:gd name="T15" fmla="*/ 612 h 706"/>
              <a:gd name="T16" fmla="*/ 226 w 1248"/>
              <a:gd name="T17" fmla="*/ 613 h 706"/>
              <a:gd name="T18" fmla="*/ 250 w 1248"/>
              <a:gd name="T19" fmla="*/ 619 h 706"/>
              <a:gd name="T20" fmla="*/ 251 w 1248"/>
              <a:gd name="T21" fmla="*/ 618 h 706"/>
              <a:gd name="T22" fmla="*/ 251 w 1248"/>
              <a:gd name="T23" fmla="*/ 619 h 706"/>
              <a:gd name="T24" fmla="*/ 511 w 1248"/>
              <a:gd name="T25" fmla="*/ 369 h 706"/>
              <a:gd name="T26" fmla="*/ 627 w 1248"/>
              <a:gd name="T27" fmla="*/ 329 h 706"/>
              <a:gd name="T28" fmla="*/ 1181 w 1248"/>
              <a:gd name="T29" fmla="*/ 572 h 706"/>
              <a:gd name="T30" fmla="*/ 1117 w 1248"/>
              <a:gd name="T31" fmla="*/ 573 h 706"/>
              <a:gd name="T32" fmla="*/ 1248 w 1248"/>
              <a:gd name="T33" fmla="*/ 706 h 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48" h="706">
                <a:moveTo>
                  <a:pt x="1248" y="706"/>
                </a:moveTo>
                <a:cubicBezTo>
                  <a:pt x="1233" y="520"/>
                  <a:pt x="1233" y="520"/>
                  <a:pt x="1233" y="520"/>
                </a:cubicBezTo>
                <a:cubicBezTo>
                  <a:pt x="1192" y="567"/>
                  <a:pt x="1192" y="567"/>
                  <a:pt x="1192" y="567"/>
                </a:cubicBezTo>
                <a:cubicBezTo>
                  <a:pt x="1188" y="556"/>
                  <a:pt x="1187" y="553"/>
                  <a:pt x="1182" y="542"/>
                </a:cubicBezTo>
                <a:cubicBezTo>
                  <a:pt x="1086" y="336"/>
                  <a:pt x="851" y="233"/>
                  <a:pt x="623" y="282"/>
                </a:cubicBezTo>
                <a:cubicBezTo>
                  <a:pt x="607" y="124"/>
                  <a:pt x="474" y="0"/>
                  <a:pt x="312" y="0"/>
                </a:cubicBezTo>
                <a:cubicBezTo>
                  <a:pt x="140" y="0"/>
                  <a:pt x="0" y="140"/>
                  <a:pt x="0" y="312"/>
                </a:cubicBezTo>
                <a:cubicBezTo>
                  <a:pt x="0" y="455"/>
                  <a:pt x="96" y="575"/>
                  <a:pt x="226" y="612"/>
                </a:cubicBezTo>
                <a:cubicBezTo>
                  <a:pt x="226" y="613"/>
                  <a:pt x="226" y="613"/>
                  <a:pt x="226" y="613"/>
                </a:cubicBezTo>
                <a:cubicBezTo>
                  <a:pt x="234" y="615"/>
                  <a:pt x="242" y="617"/>
                  <a:pt x="250" y="619"/>
                </a:cubicBezTo>
                <a:cubicBezTo>
                  <a:pt x="250" y="619"/>
                  <a:pt x="251" y="619"/>
                  <a:pt x="251" y="618"/>
                </a:cubicBezTo>
                <a:cubicBezTo>
                  <a:pt x="251" y="619"/>
                  <a:pt x="251" y="619"/>
                  <a:pt x="251" y="619"/>
                </a:cubicBezTo>
                <a:cubicBezTo>
                  <a:pt x="303" y="514"/>
                  <a:pt x="393" y="423"/>
                  <a:pt x="511" y="369"/>
                </a:cubicBezTo>
                <a:cubicBezTo>
                  <a:pt x="580" y="337"/>
                  <a:pt x="626" y="329"/>
                  <a:pt x="627" y="329"/>
                </a:cubicBezTo>
                <a:cubicBezTo>
                  <a:pt x="853" y="278"/>
                  <a:pt x="1082" y="370"/>
                  <a:pt x="1181" y="572"/>
                </a:cubicBezTo>
                <a:cubicBezTo>
                  <a:pt x="1117" y="573"/>
                  <a:pt x="1117" y="573"/>
                  <a:pt x="1117" y="573"/>
                </a:cubicBezTo>
                <a:lnTo>
                  <a:pt x="1248" y="706"/>
                </a:lnTo>
                <a:close/>
              </a:path>
            </a:pathLst>
          </a:custGeom>
          <a:solidFill>
            <a:srgbClr val="87C7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6165722" y="2449068"/>
            <a:ext cx="1751151" cy="3100944"/>
          </a:xfrm>
          <a:custGeom>
            <a:avLst/>
            <a:gdLst>
              <a:gd name="T0" fmla="*/ 0 w 705"/>
              <a:gd name="T1" fmla="*/ 1249 h 1249"/>
              <a:gd name="T2" fmla="*/ 186 w 705"/>
              <a:gd name="T3" fmla="*/ 1234 h 1249"/>
              <a:gd name="T4" fmla="*/ 138 w 705"/>
              <a:gd name="T5" fmla="*/ 1192 h 1249"/>
              <a:gd name="T6" fmla="*/ 163 w 705"/>
              <a:gd name="T7" fmla="*/ 1182 h 1249"/>
              <a:gd name="T8" fmla="*/ 423 w 705"/>
              <a:gd name="T9" fmla="*/ 623 h 1249"/>
              <a:gd name="T10" fmla="*/ 704 w 705"/>
              <a:gd name="T11" fmla="*/ 312 h 1249"/>
              <a:gd name="T12" fmla="*/ 392 w 705"/>
              <a:gd name="T13" fmla="*/ 0 h 1249"/>
              <a:gd name="T14" fmla="*/ 92 w 705"/>
              <a:gd name="T15" fmla="*/ 227 h 1249"/>
              <a:gd name="T16" fmla="*/ 92 w 705"/>
              <a:gd name="T17" fmla="*/ 227 h 1249"/>
              <a:gd name="T18" fmla="*/ 86 w 705"/>
              <a:gd name="T19" fmla="*/ 251 h 1249"/>
              <a:gd name="T20" fmla="*/ 86 w 705"/>
              <a:gd name="T21" fmla="*/ 251 h 1249"/>
              <a:gd name="T22" fmla="*/ 86 w 705"/>
              <a:gd name="T23" fmla="*/ 252 h 1249"/>
              <a:gd name="T24" fmla="*/ 336 w 705"/>
              <a:gd name="T25" fmla="*/ 512 h 1249"/>
              <a:gd name="T26" fmla="*/ 376 w 705"/>
              <a:gd name="T27" fmla="*/ 627 h 1249"/>
              <a:gd name="T28" fmla="*/ 134 w 705"/>
              <a:gd name="T29" fmla="*/ 1182 h 1249"/>
              <a:gd name="T30" fmla="*/ 133 w 705"/>
              <a:gd name="T31" fmla="*/ 1118 h 1249"/>
              <a:gd name="T32" fmla="*/ 0 w 705"/>
              <a:gd name="T33" fmla="*/ 1249 h 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5" h="1249">
                <a:moveTo>
                  <a:pt x="0" y="1249"/>
                </a:moveTo>
                <a:cubicBezTo>
                  <a:pt x="186" y="1234"/>
                  <a:pt x="186" y="1234"/>
                  <a:pt x="186" y="1234"/>
                </a:cubicBezTo>
                <a:cubicBezTo>
                  <a:pt x="138" y="1192"/>
                  <a:pt x="138" y="1192"/>
                  <a:pt x="138" y="1192"/>
                </a:cubicBezTo>
                <a:cubicBezTo>
                  <a:pt x="149" y="1188"/>
                  <a:pt x="152" y="1187"/>
                  <a:pt x="163" y="1182"/>
                </a:cubicBezTo>
                <a:cubicBezTo>
                  <a:pt x="370" y="1087"/>
                  <a:pt x="472" y="851"/>
                  <a:pt x="423" y="623"/>
                </a:cubicBezTo>
                <a:cubicBezTo>
                  <a:pt x="581" y="608"/>
                  <a:pt x="705" y="474"/>
                  <a:pt x="704" y="312"/>
                </a:cubicBezTo>
                <a:cubicBezTo>
                  <a:pt x="704" y="140"/>
                  <a:pt x="564" y="0"/>
                  <a:pt x="392" y="0"/>
                </a:cubicBezTo>
                <a:cubicBezTo>
                  <a:pt x="249" y="1"/>
                  <a:pt x="129" y="96"/>
                  <a:pt x="92" y="227"/>
                </a:cubicBezTo>
                <a:cubicBezTo>
                  <a:pt x="92" y="227"/>
                  <a:pt x="92" y="227"/>
                  <a:pt x="92" y="227"/>
                </a:cubicBezTo>
                <a:cubicBezTo>
                  <a:pt x="90" y="235"/>
                  <a:pt x="88" y="243"/>
                  <a:pt x="86" y="251"/>
                </a:cubicBezTo>
                <a:cubicBezTo>
                  <a:pt x="86" y="251"/>
                  <a:pt x="86" y="251"/>
                  <a:pt x="86" y="251"/>
                </a:cubicBezTo>
                <a:cubicBezTo>
                  <a:pt x="86" y="252"/>
                  <a:pt x="86" y="252"/>
                  <a:pt x="86" y="252"/>
                </a:cubicBezTo>
                <a:cubicBezTo>
                  <a:pt x="191" y="304"/>
                  <a:pt x="281" y="394"/>
                  <a:pt x="336" y="512"/>
                </a:cubicBezTo>
                <a:cubicBezTo>
                  <a:pt x="368" y="580"/>
                  <a:pt x="376" y="626"/>
                  <a:pt x="376" y="627"/>
                </a:cubicBezTo>
                <a:cubicBezTo>
                  <a:pt x="427" y="854"/>
                  <a:pt x="335" y="1083"/>
                  <a:pt x="134" y="1182"/>
                </a:cubicBezTo>
                <a:cubicBezTo>
                  <a:pt x="133" y="1118"/>
                  <a:pt x="133" y="1118"/>
                  <a:pt x="133" y="1118"/>
                </a:cubicBezTo>
                <a:lnTo>
                  <a:pt x="0" y="1249"/>
                </a:lnTo>
                <a:close/>
              </a:path>
            </a:pathLst>
          </a:custGeom>
          <a:solidFill>
            <a:srgbClr val="81725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Freeform 8"/>
          <p:cNvSpPr>
            <a:spLocks/>
          </p:cNvSpPr>
          <p:nvPr/>
        </p:nvSpPr>
        <p:spPr bwMode="auto">
          <a:xfrm>
            <a:off x="4786510" y="4913329"/>
            <a:ext cx="3152071" cy="1671298"/>
          </a:xfrm>
          <a:custGeom>
            <a:avLst/>
            <a:gdLst>
              <a:gd name="T0" fmla="*/ 0 w 1270"/>
              <a:gd name="T1" fmla="*/ 0 h 673"/>
              <a:gd name="T2" fmla="*/ 23 w 1270"/>
              <a:gd name="T3" fmla="*/ 185 h 673"/>
              <a:gd name="T4" fmla="*/ 62 w 1270"/>
              <a:gd name="T5" fmla="*/ 136 h 673"/>
              <a:gd name="T6" fmla="*/ 73 w 1270"/>
              <a:gd name="T7" fmla="*/ 160 h 673"/>
              <a:gd name="T8" fmla="*/ 642 w 1270"/>
              <a:gd name="T9" fmla="*/ 398 h 673"/>
              <a:gd name="T10" fmla="*/ 964 w 1270"/>
              <a:gd name="T11" fmla="*/ 666 h 673"/>
              <a:gd name="T12" fmla="*/ 1263 w 1270"/>
              <a:gd name="T13" fmla="*/ 341 h 673"/>
              <a:gd name="T14" fmla="*/ 1025 w 1270"/>
              <a:gd name="T15" fmla="*/ 51 h 673"/>
              <a:gd name="T16" fmla="*/ 1025 w 1270"/>
              <a:gd name="T17" fmla="*/ 51 h 673"/>
              <a:gd name="T18" fmla="*/ 1000 w 1270"/>
              <a:gd name="T19" fmla="*/ 46 h 673"/>
              <a:gd name="T20" fmla="*/ 1000 w 1270"/>
              <a:gd name="T21" fmla="*/ 46 h 673"/>
              <a:gd name="T22" fmla="*/ 999 w 1270"/>
              <a:gd name="T23" fmla="*/ 46 h 673"/>
              <a:gd name="T24" fmla="*/ 750 w 1270"/>
              <a:gd name="T25" fmla="*/ 306 h 673"/>
              <a:gd name="T26" fmla="*/ 636 w 1270"/>
              <a:gd name="T27" fmla="*/ 351 h 673"/>
              <a:gd name="T28" fmla="*/ 72 w 1270"/>
              <a:gd name="T29" fmla="*/ 131 h 673"/>
              <a:gd name="T30" fmla="*/ 136 w 1270"/>
              <a:gd name="T31" fmla="*/ 127 h 673"/>
              <a:gd name="T32" fmla="*/ 0 w 1270"/>
              <a:gd name="T33" fmla="*/ 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70" h="673">
                <a:moveTo>
                  <a:pt x="0" y="0"/>
                </a:moveTo>
                <a:cubicBezTo>
                  <a:pt x="23" y="185"/>
                  <a:pt x="23" y="185"/>
                  <a:pt x="23" y="185"/>
                </a:cubicBezTo>
                <a:cubicBezTo>
                  <a:pt x="62" y="136"/>
                  <a:pt x="62" y="136"/>
                  <a:pt x="62" y="136"/>
                </a:cubicBezTo>
                <a:cubicBezTo>
                  <a:pt x="66" y="147"/>
                  <a:pt x="67" y="150"/>
                  <a:pt x="73" y="160"/>
                </a:cubicBezTo>
                <a:cubicBezTo>
                  <a:pt x="177" y="363"/>
                  <a:pt x="416" y="456"/>
                  <a:pt x="642" y="398"/>
                </a:cubicBezTo>
                <a:cubicBezTo>
                  <a:pt x="664" y="555"/>
                  <a:pt x="802" y="673"/>
                  <a:pt x="964" y="666"/>
                </a:cubicBezTo>
                <a:cubicBezTo>
                  <a:pt x="1136" y="659"/>
                  <a:pt x="1270" y="514"/>
                  <a:pt x="1263" y="341"/>
                </a:cubicBezTo>
                <a:cubicBezTo>
                  <a:pt x="1257" y="199"/>
                  <a:pt x="1157" y="83"/>
                  <a:pt x="1025" y="51"/>
                </a:cubicBezTo>
                <a:cubicBezTo>
                  <a:pt x="1025" y="51"/>
                  <a:pt x="1025" y="51"/>
                  <a:pt x="1025" y="51"/>
                </a:cubicBezTo>
                <a:cubicBezTo>
                  <a:pt x="1017" y="49"/>
                  <a:pt x="1009" y="47"/>
                  <a:pt x="1000" y="46"/>
                </a:cubicBezTo>
                <a:cubicBezTo>
                  <a:pt x="1000" y="46"/>
                  <a:pt x="1000" y="46"/>
                  <a:pt x="1000" y="46"/>
                </a:cubicBezTo>
                <a:cubicBezTo>
                  <a:pt x="1000" y="46"/>
                  <a:pt x="1000" y="46"/>
                  <a:pt x="999" y="46"/>
                </a:cubicBezTo>
                <a:cubicBezTo>
                  <a:pt x="952" y="153"/>
                  <a:pt x="866" y="247"/>
                  <a:pt x="750" y="306"/>
                </a:cubicBezTo>
                <a:cubicBezTo>
                  <a:pt x="683" y="341"/>
                  <a:pt x="637" y="351"/>
                  <a:pt x="636" y="351"/>
                </a:cubicBezTo>
                <a:cubicBezTo>
                  <a:pt x="412" y="411"/>
                  <a:pt x="180" y="328"/>
                  <a:pt x="72" y="131"/>
                </a:cubicBezTo>
                <a:cubicBezTo>
                  <a:pt x="136" y="127"/>
                  <a:pt x="136" y="127"/>
                  <a:pt x="136" y="127"/>
                </a:cubicBezTo>
                <a:lnTo>
                  <a:pt x="0" y="0"/>
                </a:lnTo>
                <a:close/>
              </a:path>
            </a:pathLst>
          </a:custGeom>
          <a:solidFill>
            <a:srgbClr val="B0AC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3743053" y="3509728"/>
            <a:ext cx="1668660" cy="3154484"/>
          </a:xfrm>
          <a:custGeom>
            <a:avLst/>
            <a:gdLst>
              <a:gd name="T0" fmla="*/ 672 w 672"/>
              <a:gd name="T1" fmla="*/ 0 h 1271"/>
              <a:gd name="T2" fmla="*/ 487 w 672"/>
              <a:gd name="T3" fmla="*/ 23 h 1271"/>
              <a:gd name="T4" fmla="*/ 536 w 672"/>
              <a:gd name="T5" fmla="*/ 62 h 1271"/>
              <a:gd name="T6" fmla="*/ 511 w 672"/>
              <a:gd name="T7" fmla="*/ 73 h 1271"/>
              <a:gd name="T8" fmla="*/ 275 w 672"/>
              <a:gd name="T9" fmla="*/ 643 h 1271"/>
              <a:gd name="T10" fmla="*/ 7 w 672"/>
              <a:gd name="T11" fmla="*/ 965 h 1271"/>
              <a:gd name="T12" fmla="*/ 332 w 672"/>
              <a:gd name="T13" fmla="*/ 1263 h 1271"/>
              <a:gd name="T14" fmla="*/ 622 w 672"/>
              <a:gd name="T15" fmla="*/ 1025 h 1271"/>
              <a:gd name="T16" fmla="*/ 622 w 672"/>
              <a:gd name="T17" fmla="*/ 1025 h 1271"/>
              <a:gd name="T18" fmla="*/ 627 w 672"/>
              <a:gd name="T19" fmla="*/ 1000 h 1271"/>
              <a:gd name="T20" fmla="*/ 627 w 672"/>
              <a:gd name="T21" fmla="*/ 1000 h 1271"/>
              <a:gd name="T22" fmla="*/ 627 w 672"/>
              <a:gd name="T23" fmla="*/ 999 h 1271"/>
              <a:gd name="T24" fmla="*/ 366 w 672"/>
              <a:gd name="T25" fmla="*/ 750 h 1271"/>
              <a:gd name="T26" fmla="*/ 322 w 672"/>
              <a:gd name="T27" fmla="*/ 636 h 1271"/>
              <a:gd name="T28" fmla="*/ 541 w 672"/>
              <a:gd name="T29" fmla="*/ 72 h 1271"/>
              <a:gd name="T30" fmla="*/ 545 w 672"/>
              <a:gd name="T31" fmla="*/ 136 h 1271"/>
              <a:gd name="T32" fmla="*/ 672 w 672"/>
              <a:gd name="T33" fmla="*/ 0 h 1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2" h="1271">
                <a:moveTo>
                  <a:pt x="672" y="0"/>
                </a:moveTo>
                <a:cubicBezTo>
                  <a:pt x="487" y="23"/>
                  <a:pt x="487" y="23"/>
                  <a:pt x="487" y="23"/>
                </a:cubicBezTo>
                <a:cubicBezTo>
                  <a:pt x="536" y="62"/>
                  <a:pt x="536" y="62"/>
                  <a:pt x="536" y="62"/>
                </a:cubicBezTo>
                <a:cubicBezTo>
                  <a:pt x="525" y="67"/>
                  <a:pt x="522" y="68"/>
                  <a:pt x="511" y="73"/>
                </a:cubicBezTo>
                <a:cubicBezTo>
                  <a:pt x="309" y="177"/>
                  <a:pt x="217" y="416"/>
                  <a:pt x="275" y="643"/>
                </a:cubicBezTo>
                <a:cubicBezTo>
                  <a:pt x="117" y="665"/>
                  <a:pt x="0" y="803"/>
                  <a:pt x="7" y="965"/>
                </a:cubicBezTo>
                <a:cubicBezTo>
                  <a:pt x="14" y="1137"/>
                  <a:pt x="159" y="1271"/>
                  <a:pt x="332" y="1263"/>
                </a:cubicBezTo>
                <a:cubicBezTo>
                  <a:pt x="474" y="1257"/>
                  <a:pt x="590" y="1157"/>
                  <a:pt x="622" y="1025"/>
                </a:cubicBezTo>
                <a:cubicBezTo>
                  <a:pt x="622" y="1025"/>
                  <a:pt x="622" y="1025"/>
                  <a:pt x="622" y="1025"/>
                </a:cubicBezTo>
                <a:cubicBezTo>
                  <a:pt x="624" y="1017"/>
                  <a:pt x="626" y="1009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627" y="1000"/>
                  <a:pt x="627" y="1000"/>
                  <a:pt x="627" y="999"/>
                </a:cubicBezTo>
                <a:cubicBezTo>
                  <a:pt x="520" y="952"/>
                  <a:pt x="426" y="866"/>
                  <a:pt x="366" y="750"/>
                </a:cubicBezTo>
                <a:cubicBezTo>
                  <a:pt x="331" y="683"/>
                  <a:pt x="322" y="637"/>
                  <a:pt x="322" y="636"/>
                </a:cubicBezTo>
                <a:cubicBezTo>
                  <a:pt x="261" y="412"/>
                  <a:pt x="344" y="180"/>
                  <a:pt x="541" y="72"/>
                </a:cubicBezTo>
                <a:cubicBezTo>
                  <a:pt x="545" y="136"/>
                  <a:pt x="545" y="136"/>
                  <a:pt x="545" y="136"/>
                </a:cubicBezTo>
                <a:lnTo>
                  <a:pt x="672" y="0"/>
                </a:lnTo>
                <a:close/>
              </a:path>
            </a:pathLst>
          </a:custGeom>
          <a:solidFill>
            <a:srgbClr val="EE4A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83043" y="2755419"/>
            <a:ext cx="2500251" cy="101658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r" defTabSz="5760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00" b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Lorem</a:t>
            </a:r>
            <a:r>
              <a:rPr lang="en-US" sz="1300" b="1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</a:t>
            </a:r>
            <a:r>
              <a:rPr lang="en-US" sz="1300" b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ipsum</a:t>
            </a:r>
            <a:r>
              <a:rPr lang="en-US" sz="1300" b="1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dolor sit </a:t>
            </a:r>
            <a:r>
              <a:rPr lang="en-US" sz="1300" b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amet</a:t>
            </a:r>
            <a:r>
              <a:rPr lang="en-US" sz="1300" b="1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,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consectetur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adi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pi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sc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ing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elit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vitae,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euismod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non.</a:t>
            </a:r>
            <a:endParaRPr lang="id-ID" sz="1300" dirty="0">
              <a:solidFill>
                <a:prstClr val="black">
                  <a:lumMod val="50000"/>
                  <a:lumOff val="50000"/>
                </a:prstClr>
              </a:solidFill>
              <a:latin typeface="Lato Regular"/>
              <a:cs typeface="Lato Regular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00273" y="2480358"/>
            <a:ext cx="1483021" cy="347172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r" defTabSz="576072" fontAlgn="auto">
              <a:spcBef>
                <a:spcPts val="0"/>
              </a:spcBef>
              <a:spcAft>
                <a:spcPts val="0"/>
              </a:spcAft>
            </a:pPr>
            <a:r>
              <a:rPr lang="id-ID" sz="1500" cap="all" dirty="0">
                <a:solidFill>
                  <a:srgbClr val="87C755"/>
                </a:solidFill>
                <a:latin typeface="Lato Black"/>
                <a:cs typeface="Lato Black"/>
              </a:rPr>
              <a:t>TITLE EXAMPLE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83043" y="5561145"/>
            <a:ext cx="2500251" cy="101658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r" defTabSz="5760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00" b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Lorem</a:t>
            </a:r>
            <a:r>
              <a:rPr lang="en-US" sz="1300" b="1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</a:t>
            </a:r>
            <a:r>
              <a:rPr lang="en-US" sz="1300" b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ipsum</a:t>
            </a:r>
            <a:r>
              <a:rPr lang="en-US" sz="1300" b="1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dolor sit </a:t>
            </a:r>
            <a:r>
              <a:rPr lang="en-US" sz="1300" b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amet</a:t>
            </a:r>
            <a:r>
              <a:rPr lang="en-US" sz="1300" b="1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,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consectetur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adi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pi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sc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ing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elit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vitae,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euismod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non.</a:t>
            </a:r>
            <a:endParaRPr lang="id-ID" sz="1300" dirty="0">
              <a:solidFill>
                <a:prstClr val="black">
                  <a:lumMod val="50000"/>
                  <a:lumOff val="50000"/>
                </a:prstClr>
              </a:solidFill>
              <a:latin typeface="Lato Regular"/>
              <a:cs typeface="Lato Regular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000273" y="5286084"/>
            <a:ext cx="1483021" cy="347172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r" defTabSz="576072" fontAlgn="auto">
              <a:spcBef>
                <a:spcPts val="0"/>
              </a:spcBef>
              <a:spcAft>
                <a:spcPts val="0"/>
              </a:spcAft>
            </a:pPr>
            <a:r>
              <a:rPr lang="id-ID" sz="1500" cap="all" dirty="0">
                <a:solidFill>
                  <a:srgbClr val="EE4A4E"/>
                </a:solidFill>
                <a:latin typeface="Lato Black"/>
                <a:cs typeface="Lato Black"/>
              </a:rPr>
              <a:t>TITLE EXAMPLE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098019" y="2755419"/>
            <a:ext cx="2678788" cy="101658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5760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00" b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Lorem</a:t>
            </a:r>
            <a:r>
              <a:rPr lang="en-US" sz="1300" b="1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</a:t>
            </a:r>
            <a:r>
              <a:rPr lang="en-US" sz="1300" b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ipsum</a:t>
            </a:r>
            <a:r>
              <a:rPr lang="en-US" sz="1300" b="1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dolor sit </a:t>
            </a:r>
            <a:r>
              <a:rPr lang="en-US" sz="1300" b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amet</a:t>
            </a:r>
            <a:r>
              <a:rPr lang="en-US" sz="1300" b="1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,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consectetur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adi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pi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sc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ing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elit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vitae,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euismod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non.</a:t>
            </a:r>
            <a:endParaRPr lang="id-ID" sz="1300" dirty="0">
              <a:solidFill>
                <a:prstClr val="black">
                  <a:lumMod val="50000"/>
                  <a:lumOff val="50000"/>
                </a:prstClr>
              </a:solidFill>
              <a:latin typeface="Lato Regular"/>
              <a:cs typeface="Lato Regular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187606" y="2480358"/>
            <a:ext cx="1483021" cy="347172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id-ID" sz="1500" cap="all" dirty="0">
                <a:solidFill>
                  <a:srgbClr val="81725B"/>
                </a:solidFill>
                <a:latin typeface="Lato Black"/>
                <a:cs typeface="Lato Black"/>
              </a:rPr>
              <a:t>TITLE EXAMPLE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098019" y="5561145"/>
            <a:ext cx="2678788" cy="101658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5760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00" b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Lorem</a:t>
            </a:r>
            <a:r>
              <a:rPr lang="en-US" sz="1300" b="1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</a:t>
            </a:r>
            <a:r>
              <a:rPr lang="en-US" sz="1300" b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ipsum</a:t>
            </a:r>
            <a:r>
              <a:rPr lang="en-US" sz="1300" b="1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dolor sit </a:t>
            </a:r>
            <a:r>
              <a:rPr lang="en-US" sz="1300" b="1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amet</a:t>
            </a:r>
            <a:r>
              <a:rPr lang="en-US" sz="1300" b="1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,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consectetur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adi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pi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sc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ing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elit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vitae, </a:t>
            </a:r>
            <a:r>
              <a:rPr lang="en-US" sz="13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euismod</a:t>
            </a:r>
            <a:r>
              <a:rPr lang="en-US" sz="1300" dirty="0">
                <a:solidFill>
                  <a:prstClr val="black">
                    <a:lumMod val="50000"/>
                    <a:lumOff val="50000"/>
                  </a:prstClr>
                </a:solidFill>
                <a:latin typeface="Lato Regular"/>
                <a:cs typeface="Lato Regular"/>
              </a:rPr>
              <a:t> non.</a:t>
            </a:r>
            <a:endParaRPr lang="id-ID" sz="1300" dirty="0">
              <a:solidFill>
                <a:prstClr val="black">
                  <a:lumMod val="50000"/>
                  <a:lumOff val="50000"/>
                </a:prstClr>
              </a:solidFill>
              <a:latin typeface="Lato Regular"/>
              <a:cs typeface="Lato Regular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187606" y="5286084"/>
            <a:ext cx="1483021" cy="347172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id-ID" sz="1500" cap="all" dirty="0">
                <a:solidFill>
                  <a:srgbClr val="B0ACA5"/>
                </a:solidFill>
                <a:latin typeface="Lato Black"/>
                <a:cs typeface="Lato Black"/>
              </a:rPr>
              <a:t>TITLE EXAMPLE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124326" y="4200538"/>
            <a:ext cx="1325890" cy="581641"/>
          </a:xfrm>
          <a:prstGeom prst="rect">
            <a:avLst/>
          </a:prstGeom>
          <a:noFill/>
        </p:spPr>
        <p:txBody>
          <a:bodyPr wrap="square" lIns="115214" tIns="57607" rIns="115214" bIns="57607" rtlCol="0" anchor="ctr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lang="en-US" sz="3000" dirty="0">
                <a:solidFill>
                  <a:prstClr val="white"/>
                </a:solidFill>
                <a:latin typeface="Lato Black"/>
                <a:cs typeface="Lato Black"/>
              </a:rPr>
              <a:t>idea</a:t>
            </a:r>
            <a:endParaRPr lang="id-ID" sz="3000" dirty="0">
              <a:solidFill>
                <a:prstClr val="white"/>
              </a:solidFill>
              <a:latin typeface="Lato Black"/>
              <a:cs typeface="Lato Black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97364" y="2719073"/>
            <a:ext cx="513846" cy="608782"/>
          </a:xfrm>
          <a:prstGeom prst="rect">
            <a:avLst/>
          </a:prstGeom>
          <a:noFill/>
          <a:ln>
            <a:noFill/>
          </a:ln>
        </p:spPr>
        <p:txBody>
          <a:bodyPr wrap="square" lIns="115214" tIns="57607" rIns="115214" bIns="57607" rtlCol="0" anchor="ctr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prstClr val="white"/>
                </a:solidFill>
                <a:latin typeface="FontAwesome"/>
                <a:ea typeface="FontAwesome"/>
                <a:cs typeface="FontAwesome"/>
                <a:sym typeface="FontAwesome"/>
              </a:rPr>
              <a:t></a:t>
            </a:r>
            <a:endParaRPr lang="en-US" sz="32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848817" y="2842153"/>
            <a:ext cx="672121" cy="608782"/>
          </a:xfrm>
          <a:prstGeom prst="rect">
            <a:avLst/>
          </a:prstGeom>
          <a:noFill/>
          <a:ln>
            <a:noFill/>
          </a:ln>
        </p:spPr>
        <p:txBody>
          <a:bodyPr wrap="square" lIns="115214" tIns="57607" rIns="115214" bIns="57607" rtlCol="0" anchor="ctr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prstClr val="white"/>
                </a:solidFill>
                <a:latin typeface="FontAwesome"/>
                <a:ea typeface="FontAwesome"/>
                <a:cs typeface="FontAwesome"/>
                <a:sym typeface="FontAwesome"/>
              </a:rPr>
              <a:t></a:t>
            </a:r>
            <a:endParaRPr lang="en-US" sz="32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53338" y="5582555"/>
            <a:ext cx="871748" cy="608782"/>
          </a:xfrm>
          <a:prstGeom prst="rect">
            <a:avLst/>
          </a:prstGeom>
          <a:noFill/>
          <a:ln>
            <a:noFill/>
          </a:ln>
        </p:spPr>
        <p:txBody>
          <a:bodyPr wrap="square" lIns="115214" tIns="57607" rIns="115214" bIns="57607" rtlCol="0" anchor="ctr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prstClr val="white"/>
                </a:solidFill>
                <a:latin typeface="FontAwesome"/>
                <a:ea typeface="FontAwesome"/>
                <a:cs typeface="FontAwesome"/>
                <a:sym typeface="FontAwesome"/>
              </a:rPr>
              <a:t></a:t>
            </a:r>
            <a:endParaRPr lang="en-US" sz="32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832815" y="5518553"/>
            <a:ext cx="763109" cy="608782"/>
          </a:xfrm>
          <a:prstGeom prst="rect">
            <a:avLst/>
          </a:prstGeom>
          <a:noFill/>
          <a:ln>
            <a:noFill/>
          </a:ln>
        </p:spPr>
        <p:txBody>
          <a:bodyPr wrap="square" lIns="115214" tIns="57607" rIns="115214" bIns="57607" rtlCol="0" anchor="ctr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prstClr val="white"/>
                </a:solidFill>
                <a:latin typeface="FontAwesome"/>
                <a:ea typeface="FontAwesome"/>
                <a:cs typeface="FontAwesome"/>
                <a:sym typeface="FontAwesome"/>
              </a:rPr>
              <a:t></a:t>
            </a:r>
            <a:endParaRPr lang="en-US" sz="3200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1164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6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6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8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1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4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70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00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8" grpId="0"/>
      <p:bldP spid="39" grpId="0"/>
      <p:bldP spid="40" grpId="0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319</Words>
  <Application>Microsoft Office PowerPoint</Application>
  <PresentationFormat>自定义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2019-08-30T04:54:43Z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