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"/>
          <p:cNvSpPr>
            <a:spLocks/>
          </p:cNvSpPr>
          <p:nvPr/>
        </p:nvSpPr>
        <p:spPr bwMode="auto">
          <a:xfrm>
            <a:off x="6660156" y="2238696"/>
            <a:ext cx="4285457" cy="1949450"/>
          </a:xfrm>
          <a:custGeom>
            <a:avLst/>
            <a:gdLst>
              <a:gd name="T0" fmla="*/ 0 w 21600"/>
              <a:gd name="T1" fmla="*/ 3322910 h 21600"/>
              <a:gd name="T2" fmla="*/ 2498262 w 21600"/>
              <a:gd name="T3" fmla="*/ 0 h 21600"/>
              <a:gd name="T4" fmla="*/ 8570913 w 21600"/>
              <a:gd name="T5" fmla="*/ 0 h 21600"/>
              <a:gd name="T6" fmla="*/ 8570913 w 21600"/>
              <a:gd name="T7" fmla="*/ 2746919 h 21600"/>
              <a:gd name="T8" fmla="*/ 2498262 w 21600"/>
              <a:gd name="T9" fmla="*/ 2746919 h 21600"/>
              <a:gd name="T10" fmla="*/ 146023 w 21600"/>
              <a:gd name="T11" fmla="*/ 3898900 h 21600"/>
              <a:gd name="T12" fmla="*/ 0 w 21600"/>
              <a:gd name="T13" fmla="*/ 3322910 h 21600"/>
              <a:gd name="T14" fmla="*/ 0 w 21600"/>
              <a:gd name="T15" fmla="*/ 332291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18409"/>
                </a:moveTo>
                <a:lnTo>
                  <a:pt x="6296" y="0"/>
                </a:lnTo>
                <a:lnTo>
                  <a:pt x="21600" y="0"/>
                </a:lnTo>
                <a:lnTo>
                  <a:pt x="21600" y="15218"/>
                </a:lnTo>
                <a:lnTo>
                  <a:pt x="6296" y="15218"/>
                </a:lnTo>
                <a:lnTo>
                  <a:pt x="368" y="21600"/>
                </a:lnTo>
                <a:lnTo>
                  <a:pt x="0" y="18409"/>
                </a:lnTo>
                <a:close/>
                <a:moveTo>
                  <a:pt x="0" y="18409"/>
                </a:moveTo>
              </a:path>
            </a:pathLst>
          </a:custGeom>
          <a:solidFill>
            <a:srgbClr val="00AC65"/>
          </a:solidFill>
          <a:ln w="25400" cap="flat">
            <a:solidFill>
              <a:sysClr val="windowText" lastClr="000000">
                <a:alpha val="0"/>
              </a:sys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Freeform 2"/>
          <p:cNvSpPr>
            <a:spLocks/>
          </p:cNvSpPr>
          <p:nvPr/>
        </p:nvSpPr>
        <p:spPr bwMode="auto">
          <a:xfrm rot="10800000" flipH="1">
            <a:off x="6660156" y="4315146"/>
            <a:ext cx="4285457" cy="1949450"/>
          </a:xfrm>
          <a:custGeom>
            <a:avLst/>
            <a:gdLst>
              <a:gd name="T0" fmla="*/ 0 w 21600"/>
              <a:gd name="T1" fmla="*/ 3322910 h 21600"/>
              <a:gd name="T2" fmla="*/ 2498262 w 21600"/>
              <a:gd name="T3" fmla="*/ 0 h 21600"/>
              <a:gd name="T4" fmla="*/ 8570913 w 21600"/>
              <a:gd name="T5" fmla="*/ 0 h 21600"/>
              <a:gd name="T6" fmla="*/ 8570913 w 21600"/>
              <a:gd name="T7" fmla="*/ 2746919 h 21600"/>
              <a:gd name="T8" fmla="*/ 2498262 w 21600"/>
              <a:gd name="T9" fmla="*/ 2746919 h 21600"/>
              <a:gd name="T10" fmla="*/ 146023 w 21600"/>
              <a:gd name="T11" fmla="*/ 3898900 h 21600"/>
              <a:gd name="T12" fmla="*/ 0 w 21600"/>
              <a:gd name="T13" fmla="*/ 3322910 h 21600"/>
              <a:gd name="T14" fmla="*/ 0 w 21600"/>
              <a:gd name="T15" fmla="*/ 332291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18409"/>
                </a:moveTo>
                <a:lnTo>
                  <a:pt x="6296" y="0"/>
                </a:lnTo>
                <a:lnTo>
                  <a:pt x="21600" y="0"/>
                </a:lnTo>
                <a:lnTo>
                  <a:pt x="21600" y="15218"/>
                </a:lnTo>
                <a:lnTo>
                  <a:pt x="6296" y="15218"/>
                </a:lnTo>
                <a:lnTo>
                  <a:pt x="368" y="21600"/>
                </a:lnTo>
                <a:lnTo>
                  <a:pt x="0" y="18409"/>
                </a:lnTo>
                <a:close/>
                <a:moveTo>
                  <a:pt x="0" y="18409"/>
                </a:moveTo>
              </a:path>
            </a:pathLst>
          </a:custGeom>
          <a:solidFill>
            <a:srgbClr val="5B9BD5"/>
          </a:solidFill>
          <a:ln w="25400" cap="flat">
            <a:solidFill>
              <a:sysClr val="windowText" lastClr="000000">
                <a:alpha val="0"/>
              </a:sys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Freeform 3"/>
          <p:cNvSpPr>
            <a:spLocks/>
          </p:cNvSpPr>
          <p:nvPr/>
        </p:nvSpPr>
        <p:spPr bwMode="auto">
          <a:xfrm>
            <a:off x="6733181" y="3596802"/>
            <a:ext cx="4212432" cy="1308100"/>
          </a:xfrm>
          <a:custGeom>
            <a:avLst/>
            <a:gdLst>
              <a:gd name="T0" fmla="*/ 18332 w 21600"/>
              <a:gd name="T1" fmla="*/ 1086207 h 21600"/>
              <a:gd name="T2" fmla="*/ 2316057 w 21600"/>
              <a:gd name="T3" fmla="*/ 0 h 21600"/>
              <a:gd name="T4" fmla="*/ 8424863 w 21600"/>
              <a:gd name="T5" fmla="*/ 0 h 21600"/>
              <a:gd name="T6" fmla="*/ 8424863 w 21600"/>
              <a:gd name="T7" fmla="*/ 2616200 h 21600"/>
              <a:gd name="T8" fmla="*/ 2352331 w 21600"/>
              <a:gd name="T9" fmla="*/ 2616200 h 21600"/>
              <a:gd name="T10" fmla="*/ 0 w 21600"/>
              <a:gd name="T11" fmla="*/ 1440969 h 21600"/>
              <a:gd name="T12" fmla="*/ 18332 w 21600"/>
              <a:gd name="T13" fmla="*/ 1086207 h 21600"/>
              <a:gd name="T14" fmla="*/ 18332 w 21600"/>
              <a:gd name="T15" fmla="*/ 108620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47" y="8968"/>
                </a:moveTo>
                <a:lnTo>
                  <a:pt x="5938" y="0"/>
                </a:lnTo>
                <a:lnTo>
                  <a:pt x="21600" y="0"/>
                </a:lnTo>
                <a:lnTo>
                  <a:pt x="21600" y="21600"/>
                </a:lnTo>
                <a:lnTo>
                  <a:pt x="6031" y="21600"/>
                </a:lnTo>
                <a:lnTo>
                  <a:pt x="0" y="11897"/>
                </a:lnTo>
                <a:lnTo>
                  <a:pt x="47" y="8968"/>
                </a:lnTo>
                <a:close/>
                <a:moveTo>
                  <a:pt x="47" y="8968"/>
                </a:moveTo>
              </a:path>
            </a:pathLst>
          </a:custGeom>
          <a:solidFill>
            <a:srgbClr val="FFC000"/>
          </a:solidFill>
          <a:ln w="25400" cap="flat">
            <a:solidFill>
              <a:sysClr val="windowText" lastClr="000000">
                <a:alpha val="0"/>
              </a:sys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 flipH="1">
            <a:off x="945156" y="2237902"/>
            <a:ext cx="4285457" cy="1948657"/>
          </a:xfrm>
          <a:custGeom>
            <a:avLst/>
            <a:gdLst>
              <a:gd name="T0" fmla="*/ 0 w 21600"/>
              <a:gd name="T1" fmla="*/ 3321557 h 21600"/>
              <a:gd name="T2" fmla="*/ 2498262 w 21600"/>
              <a:gd name="T3" fmla="*/ 0 h 21600"/>
              <a:gd name="T4" fmla="*/ 8570913 w 21600"/>
              <a:gd name="T5" fmla="*/ 0 h 21600"/>
              <a:gd name="T6" fmla="*/ 8570913 w 21600"/>
              <a:gd name="T7" fmla="*/ 2745801 h 21600"/>
              <a:gd name="T8" fmla="*/ 2498262 w 21600"/>
              <a:gd name="T9" fmla="*/ 2745801 h 21600"/>
              <a:gd name="T10" fmla="*/ 146023 w 21600"/>
              <a:gd name="T11" fmla="*/ 3897313 h 21600"/>
              <a:gd name="T12" fmla="*/ 0 w 21600"/>
              <a:gd name="T13" fmla="*/ 3321557 h 21600"/>
              <a:gd name="T14" fmla="*/ 0 w 21600"/>
              <a:gd name="T15" fmla="*/ 332155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18409"/>
                </a:moveTo>
                <a:lnTo>
                  <a:pt x="6296" y="0"/>
                </a:lnTo>
                <a:lnTo>
                  <a:pt x="21600" y="0"/>
                </a:lnTo>
                <a:lnTo>
                  <a:pt x="21600" y="15218"/>
                </a:lnTo>
                <a:lnTo>
                  <a:pt x="6296" y="15218"/>
                </a:lnTo>
                <a:lnTo>
                  <a:pt x="368" y="21600"/>
                </a:lnTo>
                <a:lnTo>
                  <a:pt x="0" y="18409"/>
                </a:lnTo>
                <a:close/>
                <a:moveTo>
                  <a:pt x="0" y="18409"/>
                </a:moveTo>
              </a:path>
            </a:pathLst>
          </a:custGeom>
          <a:solidFill>
            <a:srgbClr val="00AC65"/>
          </a:solidFill>
          <a:ln w="25400" cap="flat">
            <a:solidFill>
              <a:sysClr val="windowText" lastClr="000000">
                <a:alpha val="0"/>
              </a:sys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Freeform 6"/>
          <p:cNvSpPr>
            <a:spLocks/>
          </p:cNvSpPr>
          <p:nvPr/>
        </p:nvSpPr>
        <p:spPr bwMode="auto">
          <a:xfrm rot="10800000">
            <a:off x="945156" y="4314352"/>
            <a:ext cx="4285457" cy="1949450"/>
          </a:xfrm>
          <a:custGeom>
            <a:avLst/>
            <a:gdLst>
              <a:gd name="T0" fmla="*/ 0 w 21600"/>
              <a:gd name="T1" fmla="*/ 3322910 h 21600"/>
              <a:gd name="T2" fmla="*/ 2498262 w 21600"/>
              <a:gd name="T3" fmla="*/ 0 h 21600"/>
              <a:gd name="T4" fmla="*/ 8570913 w 21600"/>
              <a:gd name="T5" fmla="*/ 0 h 21600"/>
              <a:gd name="T6" fmla="*/ 8570913 w 21600"/>
              <a:gd name="T7" fmla="*/ 2746919 h 21600"/>
              <a:gd name="T8" fmla="*/ 2498262 w 21600"/>
              <a:gd name="T9" fmla="*/ 2746919 h 21600"/>
              <a:gd name="T10" fmla="*/ 146023 w 21600"/>
              <a:gd name="T11" fmla="*/ 3898900 h 21600"/>
              <a:gd name="T12" fmla="*/ 0 w 21600"/>
              <a:gd name="T13" fmla="*/ 3322910 h 21600"/>
              <a:gd name="T14" fmla="*/ 0 w 21600"/>
              <a:gd name="T15" fmla="*/ 332291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18409"/>
                </a:moveTo>
                <a:lnTo>
                  <a:pt x="6296" y="0"/>
                </a:lnTo>
                <a:lnTo>
                  <a:pt x="21600" y="0"/>
                </a:lnTo>
                <a:lnTo>
                  <a:pt x="21600" y="15218"/>
                </a:lnTo>
                <a:lnTo>
                  <a:pt x="6296" y="15218"/>
                </a:lnTo>
                <a:lnTo>
                  <a:pt x="368" y="21600"/>
                </a:lnTo>
                <a:lnTo>
                  <a:pt x="0" y="18409"/>
                </a:lnTo>
                <a:close/>
                <a:moveTo>
                  <a:pt x="0" y="18409"/>
                </a:moveTo>
              </a:path>
            </a:pathLst>
          </a:custGeom>
          <a:solidFill>
            <a:srgbClr val="5B9BD5"/>
          </a:solidFill>
          <a:ln w="25400" cap="flat">
            <a:solidFill>
              <a:sysClr val="windowText" lastClr="000000">
                <a:alpha val="0"/>
              </a:sys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 flipH="1">
            <a:off x="945156" y="3596009"/>
            <a:ext cx="4212432" cy="1308100"/>
          </a:xfrm>
          <a:custGeom>
            <a:avLst/>
            <a:gdLst>
              <a:gd name="T0" fmla="*/ 18332 w 21600"/>
              <a:gd name="T1" fmla="*/ 1086207 h 21600"/>
              <a:gd name="T2" fmla="*/ 2316057 w 21600"/>
              <a:gd name="T3" fmla="*/ 0 h 21600"/>
              <a:gd name="T4" fmla="*/ 8424863 w 21600"/>
              <a:gd name="T5" fmla="*/ 0 h 21600"/>
              <a:gd name="T6" fmla="*/ 8424863 w 21600"/>
              <a:gd name="T7" fmla="*/ 2616200 h 21600"/>
              <a:gd name="T8" fmla="*/ 2352331 w 21600"/>
              <a:gd name="T9" fmla="*/ 2616200 h 21600"/>
              <a:gd name="T10" fmla="*/ 0 w 21600"/>
              <a:gd name="T11" fmla="*/ 1440969 h 21600"/>
              <a:gd name="T12" fmla="*/ 18332 w 21600"/>
              <a:gd name="T13" fmla="*/ 1086207 h 21600"/>
              <a:gd name="T14" fmla="*/ 18332 w 21600"/>
              <a:gd name="T15" fmla="*/ 108620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47" y="8968"/>
                </a:moveTo>
                <a:lnTo>
                  <a:pt x="5938" y="0"/>
                </a:lnTo>
                <a:lnTo>
                  <a:pt x="21600" y="0"/>
                </a:lnTo>
                <a:lnTo>
                  <a:pt x="21600" y="21600"/>
                </a:lnTo>
                <a:lnTo>
                  <a:pt x="6031" y="21600"/>
                </a:lnTo>
                <a:lnTo>
                  <a:pt x="0" y="11897"/>
                </a:lnTo>
                <a:lnTo>
                  <a:pt x="47" y="8968"/>
                </a:lnTo>
                <a:close/>
                <a:moveTo>
                  <a:pt x="47" y="8968"/>
                </a:moveTo>
              </a:path>
            </a:pathLst>
          </a:custGeom>
          <a:solidFill>
            <a:srgbClr val="FFC000"/>
          </a:solidFill>
          <a:ln w="25400" cap="flat">
            <a:solidFill>
              <a:sysClr val="windowText" lastClr="000000">
                <a:alpha val="0"/>
              </a:sys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Rectangle 12"/>
          <p:cNvSpPr>
            <a:spLocks/>
          </p:cNvSpPr>
          <p:nvPr/>
        </p:nvSpPr>
        <p:spPr bwMode="auto">
          <a:xfrm>
            <a:off x="7987306" y="2599852"/>
            <a:ext cx="2729707" cy="622300"/>
          </a:xfrm>
          <a:prstGeom prst="rect">
            <a:avLst/>
          </a:prstGeom>
          <a:noFill/>
          <a:ln>
            <a:noFill/>
          </a:ln>
          <a:effectLst>
            <a:outerShdw blurRad="12700" dist="50799" dir="5400000" algn="ctr" rotWithShape="0">
              <a:srgbClr val="E7E6E6">
                <a:alpha val="10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Sed</a:t>
            </a:r>
            <a:r>
              <a:rPr lang="en-US" sz="16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 </a:t>
            </a:r>
            <a:r>
              <a:rPr lang="en-US" sz="1600" kern="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posuere</a:t>
            </a:r>
            <a:r>
              <a:rPr lang="en-US" sz="16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 </a:t>
            </a:r>
            <a:r>
              <a:rPr lang="en-US" sz="1600" kern="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consectetur</a:t>
            </a:r>
            <a:r>
              <a:rPr lang="en-US" sz="16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 </a:t>
            </a:r>
            <a:r>
              <a:rPr lang="en-US" sz="1600" kern="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est</a:t>
            </a:r>
            <a:r>
              <a:rPr lang="en-US" sz="16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 at </a:t>
            </a:r>
            <a:r>
              <a:rPr lang="en-US" sz="1600" kern="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lobortis</a:t>
            </a:r>
            <a:r>
              <a:rPr lang="en-US" sz="16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.</a:t>
            </a:r>
          </a:p>
        </p:txBody>
      </p:sp>
      <p:sp>
        <p:nvSpPr>
          <p:cNvPr id="26" name="Rectangle 13"/>
          <p:cNvSpPr>
            <a:spLocks/>
          </p:cNvSpPr>
          <p:nvPr/>
        </p:nvSpPr>
        <p:spPr bwMode="auto">
          <a:xfrm>
            <a:off x="7987306" y="3927002"/>
            <a:ext cx="2729707" cy="622300"/>
          </a:xfrm>
          <a:prstGeom prst="rect">
            <a:avLst/>
          </a:prstGeom>
          <a:noFill/>
          <a:ln>
            <a:noFill/>
          </a:ln>
          <a:effectLst>
            <a:outerShdw blurRad="12700" dist="50799" dir="5400000" algn="ctr" rotWithShape="0">
              <a:srgbClr val="E7E6E6">
                <a:alpha val="10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Sed</a:t>
            </a:r>
            <a:r>
              <a:rPr lang="en-US" sz="16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 </a:t>
            </a:r>
            <a:r>
              <a:rPr lang="en-US" sz="1600" kern="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posuere</a:t>
            </a:r>
            <a:r>
              <a:rPr lang="en-US" sz="16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 </a:t>
            </a:r>
            <a:r>
              <a:rPr lang="en-US" sz="1600" kern="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consectetur</a:t>
            </a:r>
            <a:r>
              <a:rPr lang="en-US" sz="16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 </a:t>
            </a:r>
            <a:r>
              <a:rPr lang="en-US" sz="1600" kern="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est</a:t>
            </a:r>
            <a:r>
              <a:rPr lang="en-US" sz="16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 at </a:t>
            </a:r>
            <a:r>
              <a:rPr lang="en-US" sz="1600" kern="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lobortis</a:t>
            </a:r>
            <a:r>
              <a:rPr lang="en-US" sz="16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.</a:t>
            </a:r>
          </a:p>
        </p:txBody>
      </p:sp>
      <p:sp>
        <p:nvSpPr>
          <p:cNvPr id="27" name="Rectangle 14"/>
          <p:cNvSpPr>
            <a:spLocks/>
          </p:cNvSpPr>
          <p:nvPr/>
        </p:nvSpPr>
        <p:spPr bwMode="auto">
          <a:xfrm>
            <a:off x="7987306" y="5254152"/>
            <a:ext cx="2729707" cy="622300"/>
          </a:xfrm>
          <a:prstGeom prst="rect">
            <a:avLst/>
          </a:prstGeom>
          <a:noFill/>
          <a:ln>
            <a:noFill/>
          </a:ln>
          <a:effectLst>
            <a:outerShdw blurRad="12700" dist="50799" dir="5400000" algn="ctr" rotWithShape="0">
              <a:srgbClr val="E7E6E6">
                <a:alpha val="10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Sed posuere consectetur est at lobortis.</a:t>
            </a:r>
          </a:p>
        </p:txBody>
      </p:sp>
      <p:sp>
        <p:nvSpPr>
          <p:cNvPr id="28" name="Oval 15"/>
          <p:cNvSpPr>
            <a:spLocks/>
          </p:cNvSpPr>
          <p:nvPr/>
        </p:nvSpPr>
        <p:spPr bwMode="auto">
          <a:xfrm>
            <a:off x="4710706" y="3031652"/>
            <a:ext cx="2463800" cy="2463800"/>
          </a:xfrm>
          <a:prstGeom prst="ellipse">
            <a:avLst/>
          </a:prstGeom>
          <a:solidFill>
            <a:srgbClr val="E7E6E6"/>
          </a:solidFill>
          <a:ln w="25400" cap="flat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2700" dist="114299" dir="5400000" algn="ctr" rotWithShape="0">
              <a:srgbClr val="E7E6E6">
                <a:alpha val="9000"/>
              </a:srgbClr>
            </a:outerShdw>
          </a:effectLst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1A1A1A"/>
              </a:solidFill>
              <a:latin typeface="Source Sans Pro Semibold" charset="0"/>
              <a:ea typeface="ＭＳ Ｐゴシック" charset="0"/>
              <a:cs typeface="Source Sans Pro Semibold" charset="0"/>
              <a:sym typeface="Source Sans Pro Semibold" charset="0"/>
            </a:endParaRPr>
          </a:p>
        </p:txBody>
      </p:sp>
      <p:sp>
        <p:nvSpPr>
          <p:cNvPr id="29" name="Rectangle 16"/>
          <p:cNvSpPr>
            <a:spLocks/>
          </p:cNvSpPr>
          <p:nvPr/>
        </p:nvSpPr>
        <p:spPr bwMode="auto">
          <a:xfrm>
            <a:off x="1249956" y="2599852"/>
            <a:ext cx="2729707" cy="622300"/>
          </a:xfrm>
          <a:prstGeom prst="rect">
            <a:avLst/>
          </a:prstGeom>
          <a:noFill/>
          <a:ln>
            <a:noFill/>
          </a:ln>
          <a:effectLst>
            <a:outerShdw blurRad="12700" dist="50799" dir="5400000" algn="ctr" rotWithShape="0">
              <a:srgbClr val="E7E6E6">
                <a:alpha val="10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 err="1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Sed</a:t>
            </a:r>
            <a:r>
              <a:rPr lang="en-US" sz="1600" kern="0" dirty="0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 </a:t>
            </a:r>
            <a:r>
              <a:rPr lang="en-US" sz="1600" kern="0" dirty="0" err="1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posuere</a:t>
            </a:r>
            <a:r>
              <a:rPr lang="en-US" sz="1600" kern="0" dirty="0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 </a:t>
            </a:r>
            <a:r>
              <a:rPr lang="en-US" sz="1600" kern="0" dirty="0" err="1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consectetur</a:t>
            </a:r>
            <a:r>
              <a:rPr lang="en-US" sz="1600" kern="0" dirty="0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 </a:t>
            </a:r>
            <a:r>
              <a:rPr lang="en-US" sz="1600" kern="0" dirty="0" err="1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est</a:t>
            </a:r>
            <a:r>
              <a:rPr lang="en-US" sz="1600" kern="0" dirty="0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 at </a:t>
            </a:r>
            <a:r>
              <a:rPr lang="en-US" sz="1600" kern="0" dirty="0" err="1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lobortis</a:t>
            </a:r>
            <a:r>
              <a:rPr lang="en-US" sz="1600" kern="0" dirty="0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.</a:t>
            </a:r>
          </a:p>
        </p:txBody>
      </p:sp>
      <p:sp>
        <p:nvSpPr>
          <p:cNvPr id="30" name="Rectangle 17"/>
          <p:cNvSpPr>
            <a:spLocks/>
          </p:cNvSpPr>
          <p:nvPr/>
        </p:nvSpPr>
        <p:spPr bwMode="auto">
          <a:xfrm>
            <a:off x="1249163" y="3927002"/>
            <a:ext cx="2730500" cy="622300"/>
          </a:xfrm>
          <a:prstGeom prst="rect">
            <a:avLst/>
          </a:prstGeom>
          <a:noFill/>
          <a:ln>
            <a:noFill/>
          </a:ln>
          <a:effectLst>
            <a:outerShdw blurRad="12700" dist="50799" dir="5400000" algn="ctr" rotWithShape="0">
              <a:srgbClr val="E7E6E6">
                <a:alpha val="10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 err="1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Sed</a:t>
            </a:r>
            <a:r>
              <a:rPr lang="en-US" sz="1600" kern="0" dirty="0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 </a:t>
            </a:r>
            <a:r>
              <a:rPr lang="en-US" sz="1600" kern="0" dirty="0" err="1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posuere</a:t>
            </a:r>
            <a:r>
              <a:rPr lang="en-US" sz="1600" kern="0" dirty="0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 </a:t>
            </a:r>
            <a:r>
              <a:rPr lang="en-US" sz="1600" kern="0" dirty="0" err="1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consectetur</a:t>
            </a:r>
            <a:r>
              <a:rPr lang="en-US" sz="1600" kern="0" dirty="0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 </a:t>
            </a:r>
            <a:r>
              <a:rPr lang="en-US" sz="1600" kern="0" dirty="0" err="1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est</a:t>
            </a:r>
            <a:r>
              <a:rPr lang="en-US" sz="1600" kern="0" dirty="0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 at </a:t>
            </a:r>
            <a:r>
              <a:rPr lang="en-US" sz="1600" kern="0" dirty="0" err="1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lobortis</a:t>
            </a:r>
            <a:r>
              <a:rPr lang="en-US" sz="1600" kern="0" dirty="0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.</a:t>
            </a:r>
          </a:p>
        </p:txBody>
      </p:sp>
      <p:sp>
        <p:nvSpPr>
          <p:cNvPr id="31" name="Rectangle 18"/>
          <p:cNvSpPr>
            <a:spLocks/>
          </p:cNvSpPr>
          <p:nvPr/>
        </p:nvSpPr>
        <p:spPr bwMode="auto">
          <a:xfrm>
            <a:off x="1249163" y="5254152"/>
            <a:ext cx="2730500" cy="622300"/>
          </a:xfrm>
          <a:prstGeom prst="rect">
            <a:avLst/>
          </a:prstGeom>
          <a:noFill/>
          <a:ln>
            <a:noFill/>
          </a:ln>
          <a:effectLst>
            <a:outerShdw blurRad="12700" dist="50799" dir="5400000" algn="ctr" rotWithShape="0">
              <a:srgbClr val="E7E6E6">
                <a:alpha val="10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 err="1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Sed</a:t>
            </a:r>
            <a:r>
              <a:rPr lang="en-US" sz="1600" kern="0" dirty="0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 </a:t>
            </a:r>
            <a:r>
              <a:rPr lang="en-US" sz="1600" kern="0" dirty="0" err="1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posuere</a:t>
            </a:r>
            <a:r>
              <a:rPr lang="en-US" sz="1600" kern="0" dirty="0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 </a:t>
            </a:r>
            <a:r>
              <a:rPr lang="en-US" sz="1600" kern="0" dirty="0" err="1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consectetur</a:t>
            </a:r>
            <a:r>
              <a:rPr lang="en-US" sz="1600" kern="0" dirty="0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 </a:t>
            </a:r>
            <a:r>
              <a:rPr lang="en-US" sz="1600" kern="0" dirty="0" err="1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est</a:t>
            </a:r>
            <a:r>
              <a:rPr lang="en-US" sz="1600" kern="0" dirty="0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 at </a:t>
            </a:r>
            <a:r>
              <a:rPr lang="en-US" sz="1600" kern="0" dirty="0" err="1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lobortis</a:t>
            </a:r>
            <a:r>
              <a:rPr lang="en-US" sz="1600" kern="0" dirty="0">
                <a:solidFill>
                  <a:prstClr val="white"/>
                </a:solidFill>
                <a:latin typeface="Roboto Medium"/>
                <a:ea typeface="ＭＳ Ｐゴシック" charset="0"/>
                <a:cs typeface="Source Sans Pro" charset="0"/>
                <a:sym typeface="Source Sans Pro" charset="0"/>
              </a:rPr>
              <a:t>.</a:t>
            </a:r>
          </a:p>
        </p:txBody>
      </p:sp>
      <p:sp>
        <p:nvSpPr>
          <p:cNvPr id="32" name="Rectangle 4"/>
          <p:cNvSpPr>
            <a:spLocks/>
          </p:cNvSpPr>
          <p:nvPr/>
        </p:nvSpPr>
        <p:spPr bwMode="auto">
          <a:xfrm>
            <a:off x="945154" y="2237902"/>
            <a:ext cx="3037060" cy="4025900"/>
          </a:xfrm>
          <a:prstGeom prst="rect">
            <a:avLst/>
          </a:prstGeom>
          <a:solidFill>
            <a:srgbClr val="00AC65">
              <a:alpha val="9804"/>
            </a:srgbClr>
          </a:solidFill>
          <a:ln w="25400">
            <a:solidFill>
              <a:sysClr val="windowText" lastClr="000000">
                <a:alpha val="0"/>
              </a:sys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3" name="Rectangle 8"/>
          <p:cNvSpPr>
            <a:spLocks/>
          </p:cNvSpPr>
          <p:nvPr/>
        </p:nvSpPr>
        <p:spPr bwMode="auto">
          <a:xfrm>
            <a:off x="7902998" y="2237902"/>
            <a:ext cx="3028950" cy="4025900"/>
          </a:xfrm>
          <a:prstGeom prst="rect">
            <a:avLst/>
          </a:prstGeom>
          <a:solidFill>
            <a:srgbClr val="00AC65">
              <a:alpha val="10000"/>
            </a:srgbClr>
          </a:solidFill>
          <a:ln w="25400">
            <a:solidFill>
              <a:sysClr val="windowText" lastClr="000000">
                <a:alpha val="0"/>
              </a:sys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00" kern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025250" y="4268433"/>
            <a:ext cx="1875690" cy="734703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Lorem </a:t>
            </a:r>
            <a:r>
              <a:rPr lang="en-US" sz="1600" b="1" dirty="0" err="1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Ispum</a:t>
            </a:r>
            <a:endParaRPr lang="en-US" sz="16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100" dirty="0">
                <a:solidFill>
                  <a:prstClr val="black">
                    <a:lumMod val="65000"/>
                    <a:lumOff val="35000"/>
                  </a:prstClr>
                </a:solidFill>
              </a:rPr>
              <a:t>Lorem ipsum dolor sit amet, consectetur adipiscing.</a:t>
            </a:r>
          </a:p>
        </p:txBody>
      </p:sp>
      <p:sp>
        <p:nvSpPr>
          <p:cNvPr id="35" name="AutoShape 81"/>
          <p:cNvSpPr>
            <a:spLocks/>
          </p:cNvSpPr>
          <p:nvPr/>
        </p:nvSpPr>
        <p:spPr bwMode="auto">
          <a:xfrm>
            <a:off x="5626424" y="3621887"/>
            <a:ext cx="637920" cy="6379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35" y="9811"/>
                </a:moveTo>
                <a:cubicBezTo>
                  <a:pt x="20220" y="10144"/>
                  <a:pt x="20081" y="10800"/>
                  <a:pt x="18899" y="10800"/>
                </a:cubicBezTo>
                <a:lnTo>
                  <a:pt x="17549" y="10800"/>
                </a:lnTo>
                <a:cubicBezTo>
                  <a:pt x="17363" y="10800"/>
                  <a:pt x="17212" y="10950"/>
                  <a:pt x="17212" y="11137"/>
                </a:cubicBezTo>
                <a:cubicBezTo>
                  <a:pt x="17212" y="11324"/>
                  <a:pt x="17363" y="11475"/>
                  <a:pt x="17549" y="11475"/>
                </a:cubicBezTo>
                <a:lnTo>
                  <a:pt x="18858" y="11475"/>
                </a:lnTo>
                <a:cubicBezTo>
                  <a:pt x="19870" y="11475"/>
                  <a:pt x="20003" y="12314"/>
                  <a:pt x="19938" y="12719"/>
                </a:cubicBezTo>
                <a:cubicBezTo>
                  <a:pt x="19855" y="13223"/>
                  <a:pt x="19618" y="14175"/>
                  <a:pt x="18478" y="14175"/>
                </a:cubicBezTo>
                <a:lnTo>
                  <a:pt x="16874" y="14175"/>
                </a:lnTo>
                <a:cubicBezTo>
                  <a:pt x="16688" y="14175"/>
                  <a:pt x="16537" y="14325"/>
                  <a:pt x="16537" y="14512"/>
                </a:cubicBezTo>
                <a:cubicBezTo>
                  <a:pt x="16537" y="14699"/>
                  <a:pt x="16688" y="14850"/>
                  <a:pt x="16874" y="14850"/>
                </a:cubicBezTo>
                <a:lnTo>
                  <a:pt x="18203" y="14850"/>
                </a:lnTo>
                <a:cubicBezTo>
                  <a:pt x="19343" y="14850"/>
                  <a:pt x="19243" y="15718"/>
                  <a:pt x="19079" y="16237"/>
                </a:cubicBezTo>
                <a:cubicBezTo>
                  <a:pt x="18864" y="16918"/>
                  <a:pt x="18732" y="17549"/>
                  <a:pt x="17297" y="17549"/>
                </a:cubicBezTo>
                <a:lnTo>
                  <a:pt x="16196" y="17549"/>
                </a:lnTo>
                <a:cubicBezTo>
                  <a:pt x="16009" y="17549"/>
                  <a:pt x="15859" y="17700"/>
                  <a:pt x="15859" y="17887"/>
                </a:cubicBezTo>
                <a:cubicBezTo>
                  <a:pt x="15859" y="18073"/>
                  <a:pt x="16009" y="18225"/>
                  <a:pt x="16196" y="18225"/>
                </a:cubicBezTo>
                <a:lnTo>
                  <a:pt x="17255" y="18225"/>
                </a:lnTo>
                <a:cubicBezTo>
                  <a:pt x="17993" y="18225"/>
                  <a:pt x="18027" y="18923"/>
                  <a:pt x="17950" y="19174"/>
                </a:cubicBezTo>
                <a:cubicBezTo>
                  <a:pt x="17866" y="19448"/>
                  <a:pt x="17767" y="19651"/>
                  <a:pt x="17762" y="19660"/>
                </a:cubicBezTo>
                <a:cubicBezTo>
                  <a:pt x="17558" y="20028"/>
                  <a:pt x="17229" y="20249"/>
                  <a:pt x="16534" y="20249"/>
                </a:cubicBezTo>
                <a:lnTo>
                  <a:pt x="12844" y="20249"/>
                </a:lnTo>
                <a:cubicBezTo>
                  <a:pt x="10990" y="20249"/>
                  <a:pt x="9151" y="19829"/>
                  <a:pt x="9104" y="19818"/>
                </a:cubicBezTo>
                <a:cubicBezTo>
                  <a:pt x="6299" y="19172"/>
                  <a:pt x="6152" y="19122"/>
                  <a:pt x="5976" y="19072"/>
                </a:cubicBezTo>
                <a:cubicBezTo>
                  <a:pt x="5976" y="19072"/>
                  <a:pt x="5405" y="18976"/>
                  <a:pt x="5405" y="18478"/>
                </a:cubicBezTo>
                <a:lnTo>
                  <a:pt x="5399" y="9155"/>
                </a:lnTo>
                <a:cubicBezTo>
                  <a:pt x="5399" y="8839"/>
                  <a:pt x="5601" y="8552"/>
                  <a:pt x="5935" y="8452"/>
                </a:cubicBezTo>
                <a:cubicBezTo>
                  <a:pt x="5977" y="8435"/>
                  <a:pt x="6034" y="8419"/>
                  <a:pt x="6074" y="8401"/>
                </a:cubicBezTo>
                <a:cubicBezTo>
                  <a:pt x="9158" y="7125"/>
                  <a:pt x="10097" y="4324"/>
                  <a:pt x="10124" y="2025"/>
                </a:cubicBezTo>
                <a:cubicBezTo>
                  <a:pt x="10128" y="1702"/>
                  <a:pt x="10378" y="1350"/>
                  <a:pt x="10800" y="1350"/>
                </a:cubicBezTo>
                <a:cubicBezTo>
                  <a:pt x="11514" y="1350"/>
                  <a:pt x="12774" y="2782"/>
                  <a:pt x="12774" y="4554"/>
                </a:cubicBezTo>
                <a:cubicBezTo>
                  <a:pt x="12774" y="6155"/>
                  <a:pt x="12711" y="6432"/>
                  <a:pt x="12149" y="8100"/>
                </a:cubicBezTo>
                <a:cubicBezTo>
                  <a:pt x="18899" y="8100"/>
                  <a:pt x="18852" y="8196"/>
                  <a:pt x="19448" y="8353"/>
                </a:cubicBezTo>
                <a:cubicBezTo>
                  <a:pt x="20187" y="8564"/>
                  <a:pt x="20249" y="9175"/>
                  <a:pt x="20249" y="9386"/>
                </a:cubicBezTo>
                <a:cubicBezTo>
                  <a:pt x="20249" y="9618"/>
                  <a:pt x="20243" y="9584"/>
                  <a:pt x="20235" y="9811"/>
                </a:cubicBezTo>
                <a:moveTo>
                  <a:pt x="4724" y="19575"/>
                </a:moveTo>
                <a:cubicBezTo>
                  <a:pt x="4724" y="19948"/>
                  <a:pt x="4423" y="20249"/>
                  <a:pt x="4049" y="20249"/>
                </a:cubicBezTo>
                <a:lnTo>
                  <a:pt x="2024" y="20249"/>
                </a:lnTo>
                <a:cubicBezTo>
                  <a:pt x="1652" y="20249"/>
                  <a:pt x="1349" y="19948"/>
                  <a:pt x="1349" y="19575"/>
                </a:cubicBezTo>
                <a:lnTo>
                  <a:pt x="1349" y="8774"/>
                </a:lnTo>
                <a:cubicBezTo>
                  <a:pt x="1349" y="8401"/>
                  <a:pt x="1652" y="8100"/>
                  <a:pt x="2024" y="8100"/>
                </a:cubicBezTo>
                <a:lnTo>
                  <a:pt x="4049" y="8100"/>
                </a:lnTo>
                <a:cubicBezTo>
                  <a:pt x="4423" y="8100"/>
                  <a:pt x="4724" y="8401"/>
                  <a:pt x="4724" y="8774"/>
                </a:cubicBezTo>
                <a:cubicBezTo>
                  <a:pt x="4724" y="8774"/>
                  <a:pt x="4724" y="19575"/>
                  <a:pt x="4724" y="19575"/>
                </a:cubicBezTo>
                <a:close/>
                <a:moveTo>
                  <a:pt x="19686" y="7069"/>
                </a:moveTo>
                <a:cubicBezTo>
                  <a:pt x="18842" y="6846"/>
                  <a:pt x="16858" y="6849"/>
                  <a:pt x="13956" y="6773"/>
                </a:cubicBezTo>
                <a:cubicBezTo>
                  <a:pt x="14093" y="6139"/>
                  <a:pt x="14124" y="5568"/>
                  <a:pt x="14124" y="4554"/>
                </a:cubicBezTo>
                <a:cubicBezTo>
                  <a:pt x="14124" y="2133"/>
                  <a:pt x="12361" y="0"/>
                  <a:pt x="10800" y="0"/>
                </a:cubicBezTo>
                <a:cubicBezTo>
                  <a:pt x="9698" y="0"/>
                  <a:pt x="8789" y="901"/>
                  <a:pt x="8774" y="2009"/>
                </a:cubicBezTo>
                <a:cubicBezTo>
                  <a:pt x="8760" y="3368"/>
                  <a:pt x="8340" y="5716"/>
                  <a:pt x="6074" y="6906"/>
                </a:cubicBezTo>
                <a:cubicBezTo>
                  <a:pt x="5908" y="6994"/>
                  <a:pt x="5433" y="7228"/>
                  <a:pt x="5364" y="7259"/>
                </a:cubicBezTo>
                <a:lnTo>
                  <a:pt x="5399" y="7289"/>
                </a:lnTo>
                <a:cubicBezTo>
                  <a:pt x="5045" y="6984"/>
                  <a:pt x="4554" y="6750"/>
                  <a:pt x="4049" y="6750"/>
                </a:cubicBezTo>
                <a:lnTo>
                  <a:pt x="2024" y="6750"/>
                </a:lnTo>
                <a:cubicBezTo>
                  <a:pt x="908" y="6750"/>
                  <a:pt x="0" y="7658"/>
                  <a:pt x="0" y="8774"/>
                </a:cubicBezTo>
                <a:lnTo>
                  <a:pt x="0" y="19575"/>
                </a:lnTo>
                <a:cubicBezTo>
                  <a:pt x="0" y="20691"/>
                  <a:pt x="908" y="21599"/>
                  <a:pt x="2024" y="21599"/>
                </a:cubicBezTo>
                <a:lnTo>
                  <a:pt x="4049" y="21599"/>
                </a:lnTo>
                <a:cubicBezTo>
                  <a:pt x="4853" y="21599"/>
                  <a:pt x="5525" y="21114"/>
                  <a:pt x="5850" y="20434"/>
                </a:cubicBezTo>
                <a:cubicBezTo>
                  <a:pt x="5859" y="20437"/>
                  <a:pt x="5873" y="20441"/>
                  <a:pt x="5882" y="20442"/>
                </a:cubicBezTo>
                <a:cubicBezTo>
                  <a:pt x="5927" y="20454"/>
                  <a:pt x="5979" y="20467"/>
                  <a:pt x="6044" y="20485"/>
                </a:cubicBezTo>
                <a:cubicBezTo>
                  <a:pt x="6056" y="20487"/>
                  <a:pt x="6062" y="20488"/>
                  <a:pt x="6074" y="20492"/>
                </a:cubicBezTo>
                <a:cubicBezTo>
                  <a:pt x="6464" y="20588"/>
                  <a:pt x="7212" y="20768"/>
                  <a:pt x="8812" y="21135"/>
                </a:cubicBezTo>
                <a:cubicBezTo>
                  <a:pt x="9155" y="21213"/>
                  <a:pt x="10966" y="21599"/>
                  <a:pt x="12844" y="21599"/>
                </a:cubicBezTo>
                <a:lnTo>
                  <a:pt x="16534" y="21599"/>
                </a:lnTo>
                <a:cubicBezTo>
                  <a:pt x="17659" y="21599"/>
                  <a:pt x="18469" y="21167"/>
                  <a:pt x="18952" y="20298"/>
                </a:cubicBezTo>
                <a:cubicBezTo>
                  <a:pt x="18958" y="20285"/>
                  <a:pt x="19114" y="19982"/>
                  <a:pt x="19240" y="19572"/>
                </a:cubicBezTo>
                <a:cubicBezTo>
                  <a:pt x="19336" y="19263"/>
                  <a:pt x="19371" y="18827"/>
                  <a:pt x="19256" y="18384"/>
                </a:cubicBezTo>
                <a:cubicBezTo>
                  <a:pt x="19981" y="17886"/>
                  <a:pt x="20214" y="17133"/>
                  <a:pt x="20366" y="16643"/>
                </a:cubicBezTo>
                <a:cubicBezTo>
                  <a:pt x="20620" y="15838"/>
                  <a:pt x="20544" y="15235"/>
                  <a:pt x="20367" y="14803"/>
                </a:cubicBezTo>
                <a:cubicBezTo>
                  <a:pt x="20775" y="14418"/>
                  <a:pt x="21122" y="13831"/>
                  <a:pt x="21269" y="12935"/>
                </a:cubicBezTo>
                <a:cubicBezTo>
                  <a:pt x="21361" y="12380"/>
                  <a:pt x="21263" y="11809"/>
                  <a:pt x="21007" y="11334"/>
                </a:cubicBezTo>
                <a:cubicBezTo>
                  <a:pt x="21389" y="10905"/>
                  <a:pt x="21564" y="10365"/>
                  <a:pt x="21583" y="9865"/>
                </a:cubicBezTo>
                <a:lnTo>
                  <a:pt x="21591" y="9724"/>
                </a:lnTo>
                <a:cubicBezTo>
                  <a:pt x="21596" y="9635"/>
                  <a:pt x="21600" y="9581"/>
                  <a:pt x="21600" y="9386"/>
                </a:cubicBezTo>
                <a:cubicBezTo>
                  <a:pt x="21600" y="8533"/>
                  <a:pt x="21010" y="7446"/>
                  <a:pt x="19686" y="7069"/>
                </a:cubicBezTo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black"/>
              </a:solidFill>
              <a:latin typeface="Calibri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154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 animBg="1"/>
      <p:bldP spid="29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289</Words>
  <Application>Microsoft Office PowerPoint</Application>
  <PresentationFormat>自定义</PresentationFormat>
  <Paragraphs>25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2019-08-30T04:54:31Z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