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62" r:id="rId3"/>
    <p:sldId id="461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6" name="Straight Connector 33"/>
          <p:cNvCxnSpPr/>
          <p:nvPr/>
        </p:nvCxnSpPr>
        <p:spPr>
          <a:xfrm>
            <a:off x="5878918" y="2787075"/>
            <a:ext cx="1005840" cy="0"/>
          </a:xfrm>
          <a:prstGeom prst="line">
            <a:avLst/>
          </a:prstGeom>
          <a:noFill/>
          <a:ln w="2540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127" name="Straight Connector 34"/>
          <p:cNvCxnSpPr/>
          <p:nvPr/>
        </p:nvCxnSpPr>
        <p:spPr>
          <a:xfrm>
            <a:off x="5878918" y="3889495"/>
            <a:ext cx="1005840" cy="0"/>
          </a:xfrm>
          <a:prstGeom prst="line">
            <a:avLst/>
          </a:prstGeom>
          <a:noFill/>
          <a:ln w="2540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128" name="Straight Connector 35"/>
          <p:cNvCxnSpPr/>
          <p:nvPr/>
        </p:nvCxnSpPr>
        <p:spPr>
          <a:xfrm>
            <a:off x="5878918" y="4991915"/>
            <a:ext cx="1005840" cy="0"/>
          </a:xfrm>
          <a:prstGeom prst="line">
            <a:avLst/>
          </a:prstGeom>
          <a:noFill/>
          <a:ln w="2540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cxnSp>
        <p:nvCxnSpPr>
          <p:cNvPr id="129" name="Straight Connector 36"/>
          <p:cNvCxnSpPr/>
          <p:nvPr/>
        </p:nvCxnSpPr>
        <p:spPr>
          <a:xfrm>
            <a:off x="5878918" y="6094335"/>
            <a:ext cx="1005840" cy="0"/>
          </a:xfrm>
          <a:prstGeom prst="line">
            <a:avLst/>
          </a:prstGeom>
          <a:noFill/>
          <a:ln w="2540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sp>
        <p:nvSpPr>
          <p:cNvPr id="130" name="Arrow: Chevron 11"/>
          <p:cNvSpPr/>
          <p:nvPr/>
        </p:nvSpPr>
        <p:spPr>
          <a:xfrm>
            <a:off x="504453" y="2310829"/>
            <a:ext cx="5413051" cy="934540"/>
          </a:xfrm>
          <a:prstGeom prst="chevron">
            <a:avLst/>
          </a:prstGeom>
          <a:solidFill>
            <a:srgbClr val="2980B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31" name="Oval 10"/>
          <p:cNvSpPr/>
          <p:nvPr/>
        </p:nvSpPr>
        <p:spPr>
          <a:xfrm>
            <a:off x="5022137" y="2330416"/>
            <a:ext cx="895367" cy="895367"/>
          </a:xfrm>
          <a:prstGeom prst="ellipse">
            <a:avLst/>
          </a:prstGeom>
          <a:solidFill>
            <a:srgbClr val="FFFFFF"/>
          </a:solidFill>
          <a:ln w="60325" cap="flat" cmpd="sng" algn="ctr">
            <a:solidFill>
              <a:srgbClr val="2980B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32" name="Arrow: Chevron 12"/>
          <p:cNvSpPr/>
          <p:nvPr/>
        </p:nvSpPr>
        <p:spPr>
          <a:xfrm>
            <a:off x="504453" y="3413249"/>
            <a:ext cx="5413051" cy="934540"/>
          </a:xfrm>
          <a:prstGeom prst="chevron">
            <a:avLst/>
          </a:prstGeom>
          <a:solidFill>
            <a:srgbClr val="9BBB59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33" name="Oval 13"/>
          <p:cNvSpPr/>
          <p:nvPr/>
        </p:nvSpPr>
        <p:spPr>
          <a:xfrm>
            <a:off x="5022137" y="3432836"/>
            <a:ext cx="895367" cy="895367"/>
          </a:xfrm>
          <a:prstGeom prst="ellipse">
            <a:avLst/>
          </a:prstGeom>
          <a:solidFill>
            <a:srgbClr val="FFFFFF"/>
          </a:solidFill>
          <a:ln w="60325" cap="flat" cmpd="sng" algn="ctr">
            <a:solidFill>
              <a:srgbClr val="9BBB5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34" name="Arrow: Chevron 14"/>
          <p:cNvSpPr/>
          <p:nvPr/>
        </p:nvSpPr>
        <p:spPr>
          <a:xfrm>
            <a:off x="504453" y="4515669"/>
            <a:ext cx="5413051" cy="934540"/>
          </a:xfrm>
          <a:prstGeom prst="chevron">
            <a:avLst/>
          </a:prstGeom>
          <a:solidFill>
            <a:srgbClr val="F39C1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35" name="Oval 15"/>
          <p:cNvSpPr/>
          <p:nvPr/>
        </p:nvSpPr>
        <p:spPr>
          <a:xfrm>
            <a:off x="5022137" y="4535256"/>
            <a:ext cx="895367" cy="895367"/>
          </a:xfrm>
          <a:prstGeom prst="ellipse">
            <a:avLst/>
          </a:prstGeom>
          <a:solidFill>
            <a:srgbClr val="FFFFFF"/>
          </a:solidFill>
          <a:ln w="60325" cap="flat" cmpd="sng" algn="ctr">
            <a:solidFill>
              <a:srgbClr val="F39C1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36" name="Arrow: Chevron 16"/>
          <p:cNvSpPr/>
          <p:nvPr/>
        </p:nvSpPr>
        <p:spPr>
          <a:xfrm>
            <a:off x="504453" y="5618089"/>
            <a:ext cx="5413051" cy="934540"/>
          </a:xfrm>
          <a:prstGeom prst="chevron">
            <a:avLst/>
          </a:prstGeom>
          <a:solidFill>
            <a:srgbClr val="41B176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37" name="Oval 17"/>
          <p:cNvSpPr/>
          <p:nvPr/>
        </p:nvSpPr>
        <p:spPr>
          <a:xfrm>
            <a:off x="5022137" y="5637676"/>
            <a:ext cx="895367" cy="895367"/>
          </a:xfrm>
          <a:prstGeom prst="ellipse">
            <a:avLst/>
          </a:prstGeom>
          <a:solidFill>
            <a:srgbClr val="FFFFFF"/>
          </a:solidFill>
          <a:ln w="60325" cap="flat" cmpd="sng" algn="ctr">
            <a:solidFill>
              <a:srgbClr val="41B17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38" name="Rectangle 19"/>
          <p:cNvSpPr/>
          <p:nvPr/>
        </p:nvSpPr>
        <p:spPr>
          <a:xfrm>
            <a:off x="1115719" y="2440274"/>
            <a:ext cx="7857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solidFill>
                  <a:srgbClr val="FFFFFF"/>
                </a:solidFill>
                <a:latin typeface="Poppins"/>
              </a:rPr>
              <a:t>Cause</a:t>
            </a:r>
            <a:endParaRPr lang="id-ID" sz="1400" b="1" kern="0" dirty="0" smtClean="0">
              <a:solidFill>
                <a:srgbClr val="FFFFFF"/>
              </a:solidFill>
              <a:latin typeface="Poppins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1115719" y="2651402"/>
            <a:ext cx="3744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Lorem ipsum dolor sit </a:t>
            </a:r>
            <a:r>
              <a:rPr lang="en-US" sz="1200" kern="0" dirty="0" err="1" smtClean="0">
                <a:solidFill>
                  <a:srgbClr val="FFFFFF"/>
                </a:solidFill>
                <a:latin typeface="Open Sans"/>
              </a:rPr>
              <a:t>amet</a:t>
            </a: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, </a:t>
            </a:r>
            <a:r>
              <a:rPr lang="en-US" sz="1200" kern="0" dirty="0" err="1" smtClean="0">
                <a:solidFill>
                  <a:srgbClr val="FFFFFF"/>
                </a:solidFill>
                <a:latin typeface="Open Sans"/>
              </a:rPr>
              <a:t>consectetur</a:t>
            </a: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 </a:t>
            </a:r>
            <a:r>
              <a:rPr lang="en-US" sz="1200" kern="0" dirty="0" err="1" smtClean="0">
                <a:solidFill>
                  <a:srgbClr val="FFFFFF"/>
                </a:solidFill>
                <a:latin typeface="Open Sans"/>
              </a:rPr>
              <a:t>adipiscing</a:t>
            </a: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 </a:t>
            </a:r>
            <a:r>
              <a:rPr lang="en-US" sz="1200" kern="0" dirty="0" err="1" smtClean="0">
                <a:solidFill>
                  <a:srgbClr val="FFFFFF"/>
                </a:solidFill>
                <a:latin typeface="Open Sans"/>
              </a:rPr>
              <a:t>elit</a:t>
            </a: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.  Suitable for any kind presentation</a:t>
            </a:r>
            <a:endParaRPr lang="id-ID" sz="1200" kern="0" dirty="0" smtClean="0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140" name="Rectangle 21"/>
          <p:cNvSpPr/>
          <p:nvPr/>
        </p:nvSpPr>
        <p:spPr>
          <a:xfrm>
            <a:off x="1115719" y="3522996"/>
            <a:ext cx="7857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solidFill>
                  <a:srgbClr val="FFFFFF"/>
                </a:solidFill>
                <a:latin typeface="Poppins"/>
              </a:rPr>
              <a:t>Cause</a:t>
            </a:r>
            <a:endParaRPr lang="id-ID" sz="1400" b="1" kern="0" dirty="0" smtClean="0">
              <a:solidFill>
                <a:srgbClr val="FFFFFF"/>
              </a:solidFill>
              <a:latin typeface="Poppins"/>
            </a:endParaRPr>
          </a:p>
        </p:txBody>
      </p:sp>
      <p:sp>
        <p:nvSpPr>
          <p:cNvPr id="141" name="TextBox 140"/>
          <p:cNvSpPr txBox="1"/>
          <p:nvPr/>
        </p:nvSpPr>
        <p:spPr>
          <a:xfrm>
            <a:off x="1115719" y="3734124"/>
            <a:ext cx="3744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Lorem ipsum dolor sit </a:t>
            </a:r>
            <a:r>
              <a:rPr lang="en-US" sz="1200" kern="0" dirty="0" err="1" smtClean="0">
                <a:solidFill>
                  <a:srgbClr val="FFFFFF"/>
                </a:solidFill>
                <a:latin typeface="Open Sans"/>
              </a:rPr>
              <a:t>amet</a:t>
            </a: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, </a:t>
            </a:r>
            <a:r>
              <a:rPr lang="en-US" sz="1200" kern="0" dirty="0" err="1" smtClean="0">
                <a:solidFill>
                  <a:srgbClr val="FFFFFF"/>
                </a:solidFill>
                <a:latin typeface="Open Sans"/>
              </a:rPr>
              <a:t>consectetur</a:t>
            </a: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 </a:t>
            </a:r>
            <a:r>
              <a:rPr lang="en-US" sz="1200" kern="0" dirty="0" err="1" smtClean="0">
                <a:solidFill>
                  <a:srgbClr val="FFFFFF"/>
                </a:solidFill>
                <a:latin typeface="Open Sans"/>
              </a:rPr>
              <a:t>adipiscing</a:t>
            </a: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 </a:t>
            </a:r>
            <a:r>
              <a:rPr lang="en-US" sz="1200" kern="0" dirty="0" err="1" smtClean="0">
                <a:solidFill>
                  <a:srgbClr val="FFFFFF"/>
                </a:solidFill>
                <a:latin typeface="Open Sans"/>
              </a:rPr>
              <a:t>elit</a:t>
            </a: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.  Suitable for any kind presentation</a:t>
            </a:r>
            <a:endParaRPr lang="id-ID" sz="1200" kern="0" dirty="0" smtClean="0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142" name="Rectangle 23"/>
          <p:cNvSpPr/>
          <p:nvPr/>
        </p:nvSpPr>
        <p:spPr>
          <a:xfrm>
            <a:off x="1115719" y="4597825"/>
            <a:ext cx="7857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solidFill>
                  <a:srgbClr val="FFFFFF"/>
                </a:solidFill>
                <a:latin typeface="Poppins"/>
              </a:rPr>
              <a:t>Cause</a:t>
            </a:r>
            <a:endParaRPr lang="id-ID" sz="1400" b="1" kern="0" dirty="0" smtClean="0">
              <a:solidFill>
                <a:srgbClr val="FFFFFF"/>
              </a:solidFill>
              <a:latin typeface="Poppins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1115719" y="4808953"/>
            <a:ext cx="3744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Lorem ipsum dolor sit </a:t>
            </a:r>
            <a:r>
              <a:rPr lang="en-US" sz="1200" kern="0" dirty="0" err="1" smtClean="0">
                <a:solidFill>
                  <a:srgbClr val="FFFFFF"/>
                </a:solidFill>
                <a:latin typeface="Open Sans"/>
              </a:rPr>
              <a:t>amet</a:t>
            </a: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, </a:t>
            </a:r>
            <a:r>
              <a:rPr lang="en-US" sz="1200" kern="0" dirty="0" err="1" smtClean="0">
                <a:solidFill>
                  <a:srgbClr val="FFFFFF"/>
                </a:solidFill>
                <a:latin typeface="Open Sans"/>
              </a:rPr>
              <a:t>consectetur</a:t>
            </a: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 </a:t>
            </a:r>
            <a:r>
              <a:rPr lang="en-US" sz="1200" kern="0" dirty="0" err="1" smtClean="0">
                <a:solidFill>
                  <a:srgbClr val="FFFFFF"/>
                </a:solidFill>
                <a:latin typeface="Open Sans"/>
              </a:rPr>
              <a:t>adipiscing</a:t>
            </a: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 </a:t>
            </a:r>
            <a:r>
              <a:rPr lang="en-US" sz="1200" kern="0" dirty="0" err="1" smtClean="0">
                <a:solidFill>
                  <a:srgbClr val="FFFFFF"/>
                </a:solidFill>
                <a:latin typeface="Open Sans"/>
              </a:rPr>
              <a:t>elit</a:t>
            </a: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.  Suitable for any kind presentation</a:t>
            </a:r>
            <a:endParaRPr lang="id-ID" sz="1200" kern="0" dirty="0" smtClean="0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144" name="Rectangle 25"/>
          <p:cNvSpPr/>
          <p:nvPr/>
        </p:nvSpPr>
        <p:spPr>
          <a:xfrm>
            <a:off x="1115719" y="5718647"/>
            <a:ext cx="7857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kern="0" dirty="0" smtClean="0">
                <a:solidFill>
                  <a:srgbClr val="FFFFFF"/>
                </a:solidFill>
                <a:latin typeface="Poppins"/>
              </a:rPr>
              <a:t>Cause</a:t>
            </a:r>
            <a:endParaRPr lang="id-ID" sz="1400" b="1" kern="0" dirty="0" smtClean="0">
              <a:solidFill>
                <a:srgbClr val="FFFFFF"/>
              </a:solidFill>
              <a:latin typeface="Poppins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1115719" y="5929775"/>
            <a:ext cx="3744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Lorem ipsum dolor sit </a:t>
            </a:r>
            <a:r>
              <a:rPr lang="en-US" sz="1200" kern="0" dirty="0" err="1" smtClean="0">
                <a:solidFill>
                  <a:srgbClr val="FFFFFF"/>
                </a:solidFill>
                <a:latin typeface="Open Sans"/>
              </a:rPr>
              <a:t>amet</a:t>
            </a: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, </a:t>
            </a:r>
            <a:r>
              <a:rPr lang="en-US" sz="1200" kern="0" dirty="0" err="1" smtClean="0">
                <a:solidFill>
                  <a:srgbClr val="FFFFFF"/>
                </a:solidFill>
                <a:latin typeface="Open Sans"/>
              </a:rPr>
              <a:t>consectetur</a:t>
            </a: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 </a:t>
            </a:r>
            <a:r>
              <a:rPr lang="en-US" sz="1200" kern="0" dirty="0" err="1" smtClean="0">
                <a:solidFill>
                  <a:srgbClr val="FFFFFF"/>
                </a:solidFill>
                <a:latin typeface="Open Sans"/>
              </a:rPr>
              <a:t>adipiscing</a:t>
            </a: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 </a:t>
            </a:r>
            <a:r>
              <a:rPr lang="en-US" sz="1200" kern="0" dirty="0" err="1" smtClean="0">
                <a:solidFill>
                  <a:srgbClr val="FFFFFF"/>
                </a:solidFill>
                <a:latin typeface="Open Sans"/>
              </a:rPr>
              <a:t>elit</a:t>
            </a:r>
            <a:r>
              <a:rPr lang="en-US" sz="1200" kern="0" dirty="0" smtClean="0">
                <a:solidFill>
                  <a:srgbClr val="FFFFFF"/>
                </a:solidFill>
                <a:latin typeface="Open Sans"/>
              </a:rPr>
              <a:t>.  Suitable for any kind presentation</a:t>
            </a:r>
            <a:endParaRPr lang="id-ID" sz="1200" kern="0" dirty="0" smtClean="0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146" name="Freeform 84"/>
          <p:cNvSpPr>
            <a:spLocks/>
          </p:cNvSpPr>
          <p:nvPr/>
        </p:nvSpPr>
        <p:spPr bwMode="auto">
          <a:xfrm>
            <a:off x="5264262" y="4765663"/>
            <a:ext cx="411116" cy="434553"/>
          </a:xfrm>
          <a:custGeom>
            <a:avLst/>
            <a:gdLst>
              <a:gd name="T0" fmla="*/ 171 w 178"/>
              <a:gd name="T1" fmla="*/ 115 h 188"/>
              <a:gd name="T2" fmla="*/ 147 w 178"/>
              <a:gd name="T3" fmla="*/ 86 h 188"/>
              <a:gd name="T4" fmla="*/ 114 w 178"/>
              <a:gd name="T5" fmla="*/ 95 h 188"/>
              <a:gd name="T6" fmla="*/ 95 w 178"/>
              <a:gd name="T7" fmla="*/ 111 h 188"/>
              <a:gd name="T8" fmla="*/ 76 w 178"/>
              <a:gd name="T9" fmla="*/ 110 h 188"/>
              <a:gd name="T10" fmla="*/ 61 w 178"/>
              <a:gd name="T11" fmla="*/ 116 h 188"/>
              <a:gd name="T12" fmla="*/ 67 w 178"/>
              <a:gd name="T13" fmla="*/ 98 h 188"/>
              <a:gd name="T14" fmla="*/ 82 w 178"/>
              <a:gd name="T15" fmla="*/ 51 h 188"/>
              <a:gd name="T16" fmla="*/ 95 w 178"/>
              <a:gd name="T17" fmla="*/ 49 h 188"/>
              <a:gd name="T18" fmla="*/ 112 w 178"/>
              <a:gd name="T19" fmla="*/ 42 h 188"/>
              <a:gd name="T20" fmla="*/ 113 w 178"/>
              <a:gd name="T21" fmla="*/ 35 h 188"/>
              <a:gd name="T22" fmla="*/ 119 w 178"/>
              <a:gd name="T23" fmla="*/ 29 h 188"/>
              <a:gd name="T24" fmla="*/ 113 w 178"/>
              <a:gd name="T25" fmla="*/ 12 h 188"/>
              <a:gd name="T26" fmla="*/ 101 w 178"/>
              <a:gd name="T27" fmla="*/ 0 h 188"/>
              <a:gd name="T28" fmla="*/ 72 w 178"/>
              <a:gd name="T29" fmla="*/ 13 h 188"/>
              <a:gd name="T30" fmla="*/ 56 w 178"/>
              <a:gd name="T31" fmla="*/ 28 h 188"/>
              <a:gd name="T32" fmla="*/ 38 w 178"/>
              <a:gd name="T33" fmla="*/ 58 h 188"/>
              <a:gd name="T34" fmla="*/ 1 w 178"/>
              <a:gd name="T35" fmla="*/ 129 h 188"/>
              <a:gd name="T36" fmla="*/ 10 w 178"/>
              <a:gd name="T37" fmla="*/ 174 h 188"/>
              <a:gd name="T38" fmla="*/ 18 w 178"/>
              <a:gd name="T39" fmla="*/ 187 h 188"/>
              <a:gd name="T40" fmla="*/ 56 w 178"/>
              <a:gd name="T41" fmla="*/ 177 h 188"/>
              <a:gd name="T42" fmla="*/ 109 w 178"/>
              <a:gd name="T43" fmla="*/ 174 h 188"/>
              <a:gd name="T44" fmla="*/ 112 w 178"/>
              <a:gd name="T45" fmla="*/ 173 h 188"/>
              <a:gd name="T46" fmla="*/ 134 w 178"/>
              <a:gd name="T47" fmla="*/ 159 h 188"/>
              <a:gd name="T48" fmla="*/ 167 w 178"/>
              <a:gd name="T49" fmla="*/ 152 h 188"/>
              <a:gd name="T50" fmla="*/ 152 w 178"/>
              <a:gd name="T51" fmla="*/ 157 h 188"/>
              <a:gd name="T52" fmla="*/ 170 w 178"/>
              <a:gd name="T53" fmla="*/ 165 h 188"/>
              <a:gd name="T54" fmla="*/ 171 w 178"/>
              <a:gd name="T55" fmla="*/ 115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8" h="188">
                <a:moveTo>
                  <a:pt x="171" y="115"/>
                </a:moveTo>
                <a:cubicBezTo>
                  <a:pt x="165" y="98"/>
                  <a:pt x="151" y="86"/>
                  <a:pt x="147" y="86"/>
                </a:cubicBezTo>
                <a:cubicBezTo>
                  <a:pt x="144" y="86"/>
                  <a:pt x="125" y="89"/>
                  <a:pt x="114" y="95"/>
                </a:cubicBezTo>
                <a:cubicBezTo>
                  <a:pt x="103" y="101"/>
                  <a:pt x="95" y="111"/>
                  <a:pt x="95" y="111"/>
                </a:cubicBezTo>
                <a:cubicBezTo>
                  <a:pt x="95" y="111"/>
                  <a:pt x="87" y="109"/>
                  <a:pt x="76" y="110"/>
                </a:cubicBezTo>
                <a:cubicBezTo>
                  <a:pt x="70" y="110"/>
                  <a:pt x="61" y="116"/>
                  <a:pt x="61" y="116"/>
                </a:cubicBezTo>
                <a:cubicBezTo>
                  <a:pt x="61" y="116"/>
                  <a:pt x="66" y="105"/>
                  <a:pt x="67" y="98"/>
                </a:cubicBezTo>
                <a:cubicBezTo>
                  <a:pt x="69" y="79"/>
                  <a:pt x="72" y="56"/>
                  <a:pt x="82" y="51"/>
                </a:cubicBezTo>
                <a:cubicBezTo>
                  <a:pt x="84" y="49"/>
                  <a:pt x="92" y="50"/>
                  <a:pt x="95" y="49"/>
                </a:cubicBezTo>
                <a:cubicBezTo>
                  <a:pt x="98" y="49"/>
                  <a:pt x="109" y="42"/>
                  <a:pt x="112" y="42"/>
                </a:cubicBezTo>
                <a:cubicBezTo>
                  <a:pt x="115" y="41"/>
                  <a:pt x="113" y="35"/>
                  <a:pt x="113" y="35"/>
                </a:cubicBezTo>
                <a:cubicBezTo>
                  <a:pt x="113" y="35"/>
                  <a:pt x="115" y="31"/>
                  <a:pt x="119" y="29"/>
                </a:cubicBezTo>
                <a:cubicBezTo>
                  <a:pt x="123" y="26"/>
                  <a:pt x="118" y="18"/>
                  <a:pt x="113" y="12"/>
                </a:cubicBezTo>
                <a:cubicBezTo>
                  <a:pt x="110" y="9"/>
                  <a:pt x="103" y="0"/>
                  <a:pt x="101" y="0"/>
                </a:cubicBezTo>
                <a:cubicBezTo>
                  <a:pt x="99" y="0"/>
                  <a:pt x="80" y="10"/>
                  <a:pt x="72" y="13"/>
                </a:cubicBezTo>
                <a:cubicBezTo>
                  <a:pt x="60" y="17"/>
                  <a:pt x="57" y="24"/>
                  <a:pt x="56" y="28"/>
                </a:cubicBezTo>
                <a:cubicBezTo>
                  <a:pt x="56" y="28"/>
                  <a:pt x="45" y="46"/>
                  <a:pt x="38" y="58"/>
                </a:cubicBezTo>
                <a:cubicBezTo>
                  <a:pt x="24" y="81"/>
                  <a:pt x="1" y="105"/>
                  <a:pt x="1" y="129"/>
                </a:cubicBezTo>
                <a:cubicBezTo>
                  <a:pt x="0" y="153"/>
                  <a:pt x="9" y="161"/>
                  <a:pt x="10" y="174"/>
                </a:cubicBezTo>
                <a:cubicBezTo>
                  <a:pt x="11" y="186"/>
                  <a:pt x="13" y="186"/>
                  <a:pt x="18" y="187"/>
                </a:cubicBezTo>
                <a:cubicBezTo>
                  <a:pt x="23" y="188"/>
                  <a:pt x="36" y="180"/>
                  <a:pt x="56" y="177"/>
                </a:cubicBezTo>
                <a:cubicBezTo>
                  <a:pt x="75" y="175"/>
                  <a:pt x="99" y="177"/>
                  <a:pt x="109" y="174"/>
                </a:cubicBezTo>
                <a:cubicBezTo>
                  <a:pt x="110" y="173"/>
                  <a:pt x="111" y="173"/>
                  <a:pt x="112" y="173"/>
                </a:cubicBezTo>
                <a:cubicBezTo>
                  <a:pt x="120" y="169"/>
                  <a:pt x="126" y="164"/>
                  <a:pt x="134" y="159"/>
                </a:cubicBezTo>
                <a:cubicBezTo>
                  <a:pt x="152" y="146"/>
                  <a:pt x="167" y="152"/>
                  <a:pt x="167" y="152"/>
                </a:cubicBezTo>
                <a:cubicBezTo>
                  <a:pt x="167" y="152"/>
                  <a:pt x="159" y="153"/>
                  <a:pt x="152" y="157"/>
                </a:cubicBezTo>
                <a:cubicBezTo>
                  <a:pt x="160" y="160"/>
                  <a:pt x="170" y="165"/>
                  <a:pt x="170" y="165"/>
                </a:cubicBezTo>
                <a:cubicBezTo>
                  <a:pt x="170" y="165"/>
                  <a:pt x="178" y="138"/>
                  <a:pt x="171" y="115"/>
                </a:cubicBezTo>
                <a:close/>
              </a:path>
            </a:pathLst>
          </a:custGeom>
          <a:solidFill>
            <a:srgbClr val="F39C1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47" name="Freeform 35"/>
          <p:cNvSpPr>
            <a:spLocks noEditPoints="1"/>
          </p:cNvSpPr>
          <p:nvPr/>
        </p:nvSpPr>
        <p:spPr bwMode="auto">
          <a:xfrm>
            <a:off x="5264262" y="5928702"/>
            <a:ext cx="411116" cy="313314"/>
          </a:xfrm>
          <a:custGeom>
            <a:avLst/>
            <a:gdLst>
              <a:gd name="T0" fmla="*/ 201 w 201"/>
              <a:gd name="T1" fmla="*/ 55 h 153"/>
              <a:gd name="T2" fmla="*/ 189 w 201"/>
              <a:gd name="T3" fmla="*/ 66 h 153"/>
              <a:gd name="T4" fmla="*/ 184 w 201"/>
              <a:gd name="T5" fmla="*/ 66 h 153"/>
              <a:gd name="T6" fmla="*/ 193 w 201"/>
              <a:gd name="T7" fmla="*/ 77 h 153"/>
              <a:gd name="T8" fmla="*/ 181 w 201"/>
              <a:gd name="T9" fmla="*/ 88 h 153"/>
              <a:gd name="T10" fmla="*/ 136 w 201"/>
              <a:gd name="T11" fmla="*/ 88 h 153"/>
              <a:gd name="T12" fmla="*/ 143 w 201"/>
              <a:gd name="T13" fmla="*/ 124 h 153"/>
              <a:gd name="T14" fmla="*/ 133 w 201"/>
              <a:gd name="T15" fmla="*/ 150 h 153"/>
              <a:gd name="T16" fmla="*/ 121 w 201"/>
              <a:gd name="T17" fmla="*/ 132 h 153"/>
              <a:gd name="T18" fmla="*/ 101 w 201"/>
              <a:gd name="T19" fmla="*/ 105 h 153"/>
              <a:gd name="T20" fmla="*/ 79 w 201"/>
              <a:gd name="T21" fmla="*/ 83 h 153"/>
              <a:gd name="T22" fmla="*/ 65 w 201"/>
              <a:gd name="T23" fmla="*/ 81 h 153"/>
              <a:gd name="T24" fmla="*/ 59 w 201"/>
              <a:gd name="T25" fmla="*/ 81 h 153"/>
              <a:gd name="T26" fmla="*/ 59 w 201"/>
              <a:gd name="T27" fmla="*/ 6 h 153"/>
              <a:gd name="T28" fmla="*/ 71 w 201"/>
              <a:gd name="T29" fmla="*/ 6 h 153"/>
              <a:gd name="T30" fmla="*/ 86 w 201"/>
              <a:gd name="T31" fmla="*/ 2 h 153"/>
              <a:gd name="T32" fmla="*/ 96 w 201"/>
              <a:gd name="T33" fmla="*/ 5 h 153"/>
              <a:gd name="T34" fmla="*/ 125 w 201"/>
              <a:gd name="T35" fmla="*/ 0 h 153"/>
              <a:gd name="T36" fmla="*/ 178 w 201"/>
              <a:gd name="T37" fmla="*/ 0 h 153"/>
              <a:gd name="T38" fmla="*/ 190 w 201"/>
              <a:gd name="T39" fmla="*/ 11 h 153"/>
              <a:gd name="T40" fmla="*/ 181 w 201"/>
              <a:gd name="T41" fmla="*/ 22 h 153"/>
              <a:gd name="T42" fmla="*/ 186 w 201"/>
              <a:gd name="T43" fmla="*/ 22 h 153"/>
              <a:gd name="T44" fmla="*/ 198 w 201"/>
              <a:gd name="T45" fmla="*/ 33 h 153"/>
              <a:gd name="T46" fmla="*/ 188 w 201"/>
              <a:gd name="T47" fmla="*/ 44 h 153"/>
              <a:gd name="T48" fmla="*/ 189 w 201"/>
              <a:gd name="T49" fmla="*/ 44 h 153"/>
              <a:gd name="T50" fmla="*/ 201 w 201"/>
              <a:gd name="T51" fmla="*/ 55 h 153"/>
              <a:gd name="T52" fmla="*/ 0 w 201"/>
              <a:gd name="T53" fmla="*/ 1 h 153"/>
              <a:gd name="T54" fmla="*/ 52 w 201"/>
              <a:gd name="T55" fmla="*/ 1 h 153"/>
              <a:gd name="T56" fmla="*/ 52 w 201"/>
              <a:gd name="T57" fmla="*/ 103 h 153"/>
              <a:gd name="T58" fmla="*/ 0 w 201"/>
              <a:gd name="T59" fmla="*/ 103 h 153"/>
              <a:gd name="T60" fmla="*/ 0 w 201"/>
              <a:gd name="T61" fmla="*/ 1 h 153"/>
              <a:gd name="T62" fmla="*/ 38 w 201"/>
              <a:gd name="T63" fmla="*/ 23 h 153"/>
              <a:gd name="T64" fmla="*/ 44 w 201"/>
              <a:gd name="T65" fmla="*/ 17 h 153"/>
              <a:gd name="T66" fmla="*/ 38 w 201"/>
              <a:gd name="T67" fmla="*/ 10 h 153"/>
              <a:gd name="T68" fmla="*/ 31 w 201"/>
              <a:gd name="T69" fmla="*/ 17 h 153"/>
              <a:gd name="T70" fmla="*/ 38 w 201"/>
              <a:gd name="T71" fmla="*/ 23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1" h="153">
                <a:moveTo>
                  <a:pt x="201" y="55"/>
                </a:moveTo>
                <a:cubicBezTo>
                  <a:pt x="201" y="61"/>
                  <a:pt x="196" y="66"/>
                  <a:pt x="189" y="66"/>
                </a:cubicBezTo>
                <a:cubicBezTo>
                  <a:pt x="184" y="66"/>
                  <a:pt x="184" y="66"/>
                  <a:pt x="184" y="66"/>
                </a:cubicBezTo>
                <a:cubicBezTo>
                  <a:pt x="189" y="67"/>
                  <a:pt x="193" y="71"/>
                  <a:pt x="193" y="77"/>
                </a:cubicBezTo>
                <a:cubicBezTo>
                  <a:pt x="193" y="83"/>
                  <a:pt x="188" y="88"/>
                  <a:pt x="181" y="88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30" y="95"/>
                  <a:pt x="141" y="105"/>
                  <a:pt x="143" y="124"/>
                </a:cubicBezTo>
                <a:cubicBezTo>
                  <a:pt x="144" y="135"/>
                  <a:pt x="143" y="146"/>
                  <a:pt x="133" y="150"/>
                </a:cubicBezTo>
                <a:cubicBezTo>
                  <a:pt x="123" y="153"/>
                  <a:pt x="124" y="139"/>
                  <a:pt x="121" y="132"/>
                </a:cubicBezTo>
                <a:cubicBezTo>
                  <a:pt x="115" y="118"/>
                  <a:pt x="105" y="112"/>
                  <a:pt x="101" y="105"/>
                </a:cubicBezTo>
                <a:cubicBezTo>
                  <a:pt x="96" y="99"/>
                  <a:pt x="86" y="87"/>
                  <a:pt x="79" y="83"/>
                </a:cubicBezTo>
                <a:cubicBezTo>
                  <a:pt x="75" y="81"/>
                  <a:pt x="69" y="81"/>
                  <a:pt x="65" y="81"/>
                </a:cubicBezTo>
                <a:cubicBezTo>
                  <a:pt x="59" y="81"/>
                  <a:pt x="59" y="81"/>
                  <a:pt x="59" y="81"/>
                </a:cubicBezTo>
                <a:cubicBezTo>
                  <a:pt x="59" y="6"/>
                  <a:pt x="59" y="6"/>
                  <a:pt x="59" y="6"/>
                </a:cubicBezTo>
                <a:cubicBezTo>
                  <a:pt x="71" y="6"/>
                  <a:pt x="71" y="6"/>
                  <a:pt x="71" y="6"/>
                </a:cubicBezTo>
                <a:cubicBezTo>
                  <a:pt x="75" y="6"/>
                  <a:pt x="82" y="2"/>
                  <a:pt x="86" y="2"/>
                </a:cubicBezTo>
                <a:cubicBezTo>
                  <a:pt x="90" y="2"/>
                  <a:pt x="91" y="5"/>
                  <a:pt x="96" y="5"/>
                </a:cubicBezTo>
                <a:cubicBezTo>
                  <a:pt x="102" y="5"/>
                  <a:pt x="118" y="0"/>
                  <a:pt x="125" y="0"/>
                </a:cubicBezTo>
                <a:cubicBezTo>
                  <a:pt x="178" y="0"/>
                  <a:pt x="178" y="0"/>
                  <a:pt x="178" y="0"/>
                </a:cubicBezTo>
                <a:cubicBezTo>
                  <a:pt x="185" y="0"/>
                  <a:pt x="190" y="5"/>
                  <a:pt x="190" y="11"/>
                </a:cubicBezTo>
                <a:cubicBezTo>
                  <a:pt x="190" y="16"/>
                  <a:pt x="186" y="21"/>
                  <a:pt x="181" y="22"/>
                </a:cubicBezTo>
                <a:cubicBezTo>
                  <a:pt x="186" y="22"/>
                  <a:pt x="186" y="22"/>
                  <a:pt x="186" y="22"/>
                </a:cubicBezTo>
                <a:cubicBezTo>
                  <a:pt x="192" y="22"/>
                  <a:pt x="198" y="27"/>
                  <a:pt x="198" y="33"/>
                </a:cubicBezTo>
                <a:cubicBezTo>
                  <a:pt x="198" y="38"/>
                  <a:pt x="194" y="42"/>
                  <a:pt x="188" y="44"/>
                </a:cubicBezTo>
                <a:cubicBezTo>
                  <a:pt x="189" y="44"/>
                  <a:pt x="189" y="44"/>
                  <a:pt x="189" y="44"/>
                </a:cubicBezTo>
                <a:cubicBezTo>
                  <a:pt x="196" y="44"/>
                  <a:pt x="201" y="49"/>
                  <a:pt x="201" y="55"/>
                </a:cubicBezTo>
                <a:moveTo>
                  <a:pt x="0" y="1"/>
                </a:moveTo>
                <a:cubicBezTo>
                  <a:pt x="52" y="1"/>
                  <a:pt x="52" y="1"/>
                  <a:pt x="52" y="1"/>
                </a:cubicBezTo>
                <a:cubicBezTo>
                  <a:pt x="52" y="103"/>
                  <a:pt x="52" y="103"/>
                  <a:pt x="52" y="103"/>
                </a:cubicBezTo>
                <a:cubicBezTo>
                  <a:pt x="0" y="103"/>
                  <a:pt x="0" y="103"/>
                  <a:pt x="0" y="103"/>
                </a:cubicBezTo>
                <a:lnTo>
                  <a:pt x="0" y="1"/>
                </a:lnTo>
                <a:close/>
                <a:moveTo>
                  <a:pt x="38" y="23"/>
                </a:moveTo>
                <a:cubicBezTo>
                  <a:pt x="41" y="23"/>
                  <a:pt x="44" y="20"/>
                  <a:pt x="44" y="17"/>
                </a:cubicBezTo>
                <a:cubicBezTo>
                  <a:pt x="44" y="13"/>
                  <a:pt x="41" y="10"/>
                  <a:pt x="38" y="10"/>
                </a:cubicBezTo>
                <a:cubicBezTo>
                  <a:pt x="34" y="10"/>
                  <a:pt x="31" y="13"/>
                  <a:pt x="31" y="17"/>
                </a:cubicBezTo>
                <a:cubicBezTo>
                  <a:pt x="31" y="20"/>
                  <a:pt x="34" y="23"/>
                  <a:pt x="38" y="23"/>
                </a:cubicBezTo>
              </a:path>
            </a:pathLst>
          </a:custGeom>
          <a:solidFill>
            <a:srgbClr val="41B17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48" name="Freeform 36"/>
          <p:cNvSpPr>
            <a:spLocks noEditPoints="1"/>
          </p:cNvSpPr>
          <p:nvPr/>
        </p:nvSpPr>
        <p:spPr bwMode="auto">
          <a:xfrm>
            <a:off x="5264262" y="2572102"/>
            <a:ext cx="411116" cy="411994"/>
          </a:xfrm>
          <a:custGeom>
            <a:avLst/>
            <a:gdLst>
              <a:gd name="T0" fmla="*/ 192 w 198"/>
              <a:gd name="T1" fmla="*/ 19 h 198"/>
              <a:gd name="T2" fmla="*/ 184 w 198"/>
              <a:gd name="T3" fmla="*/ 17 h 198"/>
              <a:gd name="T4" fmla="*/ 190 w 198"/>
              <a:gd name="T5" fmla="*/ 22 h 198"/>
              <a:gd name="T6" fmla="*/ 177 w 198"/>
              <a:gd name="T7" fmla="*/ 25 h 198"/>
              <a:gd name="T8" fmla="*/ 182 w 198"/>
              <a:gd name="T9" fmla="*/ 29 h 198"/>
              <a:gd name="T10" fmla="*/ 169 w 198"/>
              <a:gd name="T11" fmla="*/ 33 h 198"/>
              <a:gd name="T12" fmla="*/ 98 w 198"/>
              <a:gd name="T13" fmla="*/ 104 h 198"/>
              <a:gd name="T14" fmla="*/ 94 w 198"/>
              <a:gd name="T15" fmla="*/ 100 h 198"/>
              <a:gd name="T16" fmla="*/ 165 w 198"/>
              <a:gd name="T17" fmla="*/ 29 h 198"/>
              <a:gd name="T18" fmla="*/ 168 w 198"/>
              <a:gd name="T19" fmla="*/ 16 h 198"/>
              <a:gd name="T20" fmla="*/ 173 w 198"/>
              <a:gd name="T21" fmla="*/ 21 h 198"/>
              <a:gd name="T22" fmla="*/ 176 w 198"/>
              <a:gd name="T23" fmla="*/ 8 h 198"/>
              <a:gd name="T24" fmla="*/ 181 w 198"/>
              <a:gd name="T25" fmla="*/ 14 h 198"/>
              <a:gd name="T26" fmla="*/ 178 w 198"/>
              <a:gd name="T27" fmla="*/ 5 h 198"/>
              <a:gd name="T28" fmla="*/ 186 w 198"/>
              <a:gd name="T29" fmla="*/ 8 h 198"/>
              <a:gd name="T30" fmla="*/ 193 w 198"/>
              <a:gd name="T31" fmla="*/ 9 h 198"/>
              <a:gd name="T32" fmla="*/ 198 w 198"/>
              <a:gd name="T33" fmla="*/ 14 h 198"/>
              <a:gd name="T34" fmla="*/ 104 w 198"/>
              <a:gd name="T35" fmla="*/ 81 h 198"/>
              <a:gd name="T36" fmla="*/ 71 w 198"/>
              <a:gd name="T37" fmla="*/ 103 h 198"/>
              <a:gd name="T38" fmla="*/ 119 w 198"/>
              <a:gd name="T39" fmla="*/ 103 h 198"/>
              <a:gd name="T40" fmla="*/ 102 w 198"/>
              <a:gd name="T41" fmla="*/ 108 h 198"/>
              <a:gd name="T42" fmla="*/ 96 w 198"/>
              <a:gd name="T43" fmla="*/ 111 h 198"/>
              <a:gd name="T44" fmla="*/ 87 w 198"/>
              <a:gd name="T45" fmla="*/ 103 h 198"/>
              <a:gd name="T46" fmla="*/ 90 w 198"/>
              <a:gd name="T47" fmla="*/ 96 h 198"/>
              <a:gd name="T48" fmla="*/ 95 w 198"/>
              <a:gd name="T49" fmla="*/ 44 h 198"/>
              <a:gd name="T50" fmla="*/ 95 w 198"/>
              <a:gd name="T51" fmla="*/ 162 h 198"/>
              <a:gd name="T52" fmla="*/ 143 w 198"/>
              <a:gd name="T53" fmla="*/ 68 h 198"/>
              <a:gd name="T54" fmla="*/ 138 w 198"/>
              <a:gd name="T55" fmla="*/ 103 h 198"/>
              <a:gd name="T56" fmla="*/ 52 w 198"/>
              <a:gd name="T57" fmla="*/ 103 h 198"/>
              <a:gd name="T58" fmla="*/ 119 w 198"/>
              <a:gd name="T59" fmla="*/ 67 h 198"/>
              <a:gd name="T60" fmla="*/ 157 w 198"/>
              <a:gd name="T61" fmla="*/ 54 h 198"/>
              <a:gd name="T62" fmla="*/ 95 w 198"/>
              <a:gd name="T63" fmla="*/ 182 h 198"/>
              <a:gd name="T64" fmla="*/ 95 w 198"/>
              <a:gd name="T65" fmla="*/ 24 h 198"/>
              <a:gd name="T66" fmla="*/ 156 w 198"/>
              <a:gd name="T67" fmla="*/ 30 h 198"/>
              <a:gd name="T68" fmla="*/ 0 w 198"/>
              <a:gd name="T69" fmla="*/ 103 h 198"/>
              <a:gd name="T70" fmla="*/ 190 w 198"/>
              <a:gd name="T71" fmla="*/ 103 h 198"/>
              <a:gd name="T72" fmla="*/ 157 w 198"/>
              <a:gd name="T73" fmla="*/ 54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8" h="198">
                <a:moveTo>
                  <a:pt x="198" y="14"/>
                </a:moveTo>
                <a:cubicBezTo>
                  <a:pt x="192" y="19"/>
                  <a:pt x="192" y="19"/>
                  <a:pt x="192" y="19"/>
                </a:cubicBezTo>
                <a:cubicBezTo>
                  <a:pt x="185" y="17"/>
                  <a:pt x="185" y="17"/>
                  <a:pt x="185" y="17"/>
                </a:cubicBezTo>
                <a:cubicBezTo>
                  <a:pt x="184" y="17"/>
                  <a:pt x="184" y="17"/>
                  <a:pt x="184" y="17"/>
                </a:cubicBezTo>
                <a:cubicBezTo>
                  <a:pt x="183" y="19"/>
                  <a:pt x="183" y="19"/>
                  <a:pt x="183" y="19"/>
                </a:cubicBezTo>
                <a:cubicBezTo>
                  <a:pt x="190" y="22"/>
                  <a:pt x="190" y="22"/>
                  <a:pt x="190" y="22"/>
                </a:cubicBezTo>
                <a:cubicBezTo>
                  <a:pt x="184" y="27"/>
                  <a:pt x="184" y="27"/>
                  <a:pt x="184" y="27"/>
                </a:cubicBezTo>
                <a:cubicBezTo>
                  <a:pt x="177" y="25"/>
                  <a:pt x="177" y="25"/>
                  <a:pt x="177" y="25"/>
                </a:cubicBezTo>
                <a:cubicBezTo>
                  <a:pt x="175" y="27"/>
                  <a:pt x="175" y="27"/>
                  <a:pt x="175" y="27"/>
                </a:cubicBezTo>
                <a:cubicBezTo>
                  <a:pt x="182" y="29"/>
                  <a:pt x="182" y="29"/>
                  <a:pt x="182" y="29"/>
                </a:cubicBezTo>
                <a:cubicBezTo>
                  <a:pt x="176" y="35"/>
                  <a:pt x="176" y="35"/>
                  <a:pt x="176" y="35"/>
                </a:cubicBezTo>
                <a:cubicBezTo>
                  <a:pt x="169" y="33"/>
                  <a:pt x="169" y="33"/>
                  <a:pt x="169" y="33"/>
                </a:cubicBezTo>
                <a:cubicBezTo>
                  <a:pt x="106" y="95"/>
                  <a:pt x="106" y="95"/>
                  <a:pt x="106" y="95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97" y="105"/>
                  <a:pt x="95" y="105"/>
                  <a:pt x="94" y="104"/>
                </a:cubicBezTo>
                <a:cubicBezTo>
                  <a:pt x="93" y="103"/>
                  <a:pt x="93" y="101"/>
                  <a:pt x="94" y="100"/>
                </a:cubicBezTo>
                <a:cubicBezTo>
                  <a:pt x="103" y="92"/>
                  <a:pt x="103" y="92"/>
                  <a:pt x="103" y="92"/>
                </a:cubicBezTo>
                <a:cubicBezTo>
                  <a:pt x="165" y="29"/>
                  <a:pt x="165" y="29"/>
                  <a:pt x="165" y="29"/>
                </a:cubicBezTo>
                <a:cubicBezTo>
                  <a:pt x="163" y="21"/>
                  <a:pt x="163" y="21"/>
                  <a:pt x="163" y="21"/>
                </a:cubicBezTo>
                <a:cubicBezTo>
                  <a:pt x="168" y="16"/>
                  <a:pt x="168" y="16"/>
                  <a:pt x="168" y="16"/>
                </a:cubicBezTo>
                <a:cubicBezTo>
                  <a:pt x="171" y="24"/>
                  <a:pt x="171" y="24"/>
                  <a:pt x="171" y="24"/>
                </a:cubicBezTo>
                <a:cubicBezTo>
                  <a:pt x="173" y="21"/>
                  <a:pt x="173" y="21"/>
                  <a:pt x="173" y="21"/>
                </a:cubicBezTo>
                <a:cubicBezTo>
                  <a:pt x="170" y="13"/>
                  <a:pt x="170" y="13"/>
                  <a:pt x="170" y="13"/>
                </a:cubicBezTo>
                <a:cubicBezTo>
                  <a:pt x="176" y="8"/>
                  <a:pt x="176" y="8"/>
                  <a:pt x="176" y="8"/>
                </a:cubicBezTo>
                <a:cubicBezTo>
                  <a:pt x="178" y="16"/>
                  <a:pt x="178" y="16"/>
                  <a:pt x="178" y="16"/>
                </a:cubicBezTo>
                <a:cubicBezTo>
                  <a:pt x="181" y="14"/>
                  <a:pt x="181" y="14"/>
                  <a:pt x="181" y="14"/>
                </a:cubicBezTo>
                <a:cubicBezTo>
                  <a:pt x="181" y="13"/>
                  <a:pt x="181" y="13"/>
                  <a:pt x="181" y="13"/>
                </a:cubicBezTo>
                <a:cubicBezTo>
                  <a:pt x="178" y="5"/>
                  <a:pt x="178" y="5"/>
                  <a:pt x="178" y="5"/>
                </a:cubicBezTo>
                <a:cubicBezTo>
                  <a:pt x="184" y="0"/>
                  <a:pt x="184" y="0"/>
                  <a:pt x="184" y="0"/>
                </a:cubicBezTo>
                <a:cubicBezTo>
                  <a:pt x="186" y="8"/>
                  <a:pt x="186" y="8"/>
                  <a:pt x="186" y="8"/>
                </a:cubicBezTo>
                <a:cubicBezTo>
                  <a:pt x="189" y="5"/>
                  <a:pt x="189" y="5"/>
                  <a:pt x="189" y="5"/>
                </a:cubicBezTo>
                <a:cubicBezTo>
                  <a:pt x="193" y="9"/>
                  <a:pt x="193" y="9"/>
                  <a:pt x="193" y="9"/>
                </a:cubicBezTo>
                <a:cubicBezTo>
                  <a:pt x="190" y="11"/>
                  <a:pt x="190" y="11"/>
                  <a:pt x="190" y="11"/>
                </a:cubicBezTo>
                <a:lnTo>
                  <a:pt x="198" y="14"/>
                </a:lnTo>
                <a:close/>
                <a:moveTo>
                  <a:pt x="90" y="96"/>
                </a:moveTo>
                <a:cubicBezTo>
                  <a:pt x="104" y="81"/>
                  <a:pt x="104" y="81"/>
                  <a:pt x="104" y="81"/>
                </a:cubicBezTo>
                <a:cubicBezTo>
                  <a:pt x="102" y="80"/>
                  <a:pt x="98" y="79"/>
                  <a:pt x="95" y="79"/>
                </a:cubicBezTo>
                <a:cubicBezTo>
                  <a:pt x="82" y="79"/>
                  <a:pt x="71" y="90"/>
                  <a:pt x="71" y="103"/>
                </a:cubicBezTo>
                <a:cubicBezTo>
                  <a:pt x="71" y="116"/>
                  <a:pt x="82" y="127"/>
                  <a:pt x="95" y="127"/>
                </a:cubicBezTo>
                <a:cubicBezTo>
                  <a:pt x="108" y="127"/>
                  <a:pt x="119" y="116"/>
                  <a:pt x="119" y="103"/>
                </a:cubicBezTo>
                <a:cubicBezTo>
                  <a:pt x="119" y="100"/>
                  <a:pt x="118" y="96"/>
                  <a:pt x="117" y="94"/>
                </a:cubicBezTo>
                <a:cubicBezTo>
                  <a:pt x="102" y="108"/>
                  <a:pt x="102" y="108"/>
                  <a:pt x="102" y="108"/>
                </a:cubicBezTo>
                <a:cubicBezTo>
                  <a:pt x="101" y="110"/>
                  <a:pt x="98" y="111"/>
                  <a:pt x="96" y="111"/>
                </a:cubicBezTo>
                <a:cubicBezTo>
                  <a:pt x="96" y="111"/>
                  <a:pt x="96" y="111"/>
                  <a:pt x="96" y="111"/>
                </a:cubicBezTo>
                <a:cubicBezTo>
                  <a:pt x="96" y="111"/>
                  <a:pt x="95" y="111"/>
                  <a:pt x="95" y="111"/>
                </a:cubicBezTo>
                <a:cubicBezTo>
                  <a:pt x="91" y="111"/>
                  <a:pt x="87" y="107"/>
                  <a:pt x="87" y="103"/>
                </a:cubicBezTo>
                <a:cubicBezTo>
                  <a:pt x="87" y="103"/>
                  <a:pt x="87" y="103"/>
                  <a:pt x="87" y="103"/>
                </a:cubicBezTo>
                <a:cubicBezTo>
                  <a:pt x="87" y="100"/>
                  <a:pt x="88" y="98"/>
                  <a:pt x="90" y="96"/>
                </a:cubicBezTo>
                <a:close/>
                <a:moveTo>
                  <a:pt x="130" y="55"/>
                </a:moveTo>
                <a:cubicBezTo>
                  <a:pt x="120" y="48"/>
                  <a:pt x="108" y="44"/>
                  <a:pt x="95" y="44"/>
                </a:cubicBezTo>
                <a:cubicBezTo>
                  <a:pt x="62" y="44"/>
                  <a:pt x="36" y="70"/>
                  <a:pt x="36" y="103"/>
                </a:cubicBezTo>
                <a:cubicBezTo>
                  <a:pt x="36" y="136"/>
                  <a:pt x="62" y="162"/>
                  <a:pt x="95" y="162"/>
                </a:cubicBezTo>
                <a:cubicBezTo>
                  <a:pt x="128" y="162"/>
                  <a:pt x="154" y="136"/>
                  <a:pt x="154" y="103"/>
                </a:cubicBezTo>
                <a:cubicBezTo>
                  <a:pt x="154" y="90"/>
                  <a:pt x="150" y="78"/>
                  <a:pt x="143" y="68"/>
                </a:cubicBezTo>
                <a:cubicBezTo>
                  <a:pt x="131" y="79"/>
                  <a:pt x="131" y="79"/>
                  <a:pt x="131" y="79"/>
                </a:cubicBezTo>
                <a:cubicBezTo>
                  <a:pt x="136" y="86"/>
                  <a:pt x="138" y="94"/>
                  <a:pt x="138" y="103"/>
                </a:cubicBezTo>
                <a:cubicBezTo>
                  <a:pt x="138" y="127"/>
                  <a:pt x="119" y="146"/>
                  <a:pt x="95" y="146"/>
                </a:cubicBezTo>
                <a:cubicBezTo>
                  <a:pt x="71" y="146"/>
                  <a:pt x="52" y="127"/>
                  <a:pt x="52" y="103"/>
                </a:cubicBezTo>
                <a:cubicBezTo>
                  <a:pt x="52" y="79"/>
                  <a:pt x="71" y="60"/>
                  <a:pt x="95" y="60"/>
                </a:cubicBezTo>
                <a:cubicBezTo>
                  <a:pt x="104" y="60"/>
                  <a:pt x="112" y="62"/>
                  <a:pt x="119" y="67"/>
                </a:cubicBezTo>
                <a:lnTo>
                  <a:pt x="130" y="55"/>
                </a:lnTo>
                <a:close/>
                <a:moveTo>
                  <a:pt x="157" y="54"/>
                </a:moveTo>
                <a:cubicBezTo>
                  <a:pt x="167" y="67"/>
                  <a:pt x="174" y="84"/>
                  <a:pt x="174" y="103"/>
                </a:cubicBezTo>
                <a:cubicBezTo>
                  <a:pt x="174" y="147"/>
                  <a:pt x="139" y="182"/>
                  <a:pt x="95" y="182"/>
                </a:cubicBezTo>
                <a:cubicBezTo>
                  <a:pt x="52" y="182"/>
                  <a:pt x="16" y="147"/>
                  <a:pt x="16" y="103"/>
                </a:cubicBezTo>
                <a:cubicBezTo>
                  <a:pt x="16" y="59"/>
                  <a:pt x="52" y="24"/>
                  <a:pt x="95" y="24"/>
                </a:cubicBezTo>
                <a:cubicBezTo>
                  <a:pt x="114" y="24"/>
                  <a:pt x="131" y="31"/>
                  <a:pt x="144" y="41"/>
                </a:cubicBezTo>
                <a:cubicBezTo>
                  <a:pt x="156" y="30"/>
                  <a:pt x="156" y="30"/>
                  <a:pt x="156" y="30"/>
                </a:cubicBezTo>
                <a:cubicBezTo>
                  <a:pt x="139" y="16"/>
                  <a:pt x="118" y="8"/>
                  <a:pt x="95" y="8"/>
                </a:cubicBezTo>
                <a:cubicBezTo>
                  <a:pt x="43" y="8"/>
                  <a:pt x="0" y="51"/>
                  <a:pt x="0" y="103"/>
                </a:cubicBezTo>
                <a:cubicBezTo>
                  <a:pt x="0" y="155"/>
                  <a:pt x="43" y="198"/>
                  <a:pt x="95" y="198"/>
                </a:cubicBezTo>
                <a:cubicBezTo>
                  <a:pt x="147" y="198"/>
                  <a:pt x="190" y="155"/>
                  <a:pt x="190" y="103"/>
                </a:cubicBezTo>
                <a:cubicBezTo>
                  <a:pt x="190" y="80"/>
                  <a:pt x="182" y="59"/>
                  <a:pt x="168" y="42"/>
                </a:cubicBezTo>
                <a:lnTo>
                  <a:pt x="157" y="54"/>
                </a:lnTo>
                <a:close/>
              </a:path>
            </a:pathLst>
          </a:custGeom>
          <a:solidFill>
            <a:srgbClr val="2980B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sp>
        <p:nvSpPr>
          <p:cNvPr id="149" name="Freeform 39"/>
          <p:cNvSpPr>
            <a:spLocks noEditPoints="1"/>
          </p:cNvSpPr>
          <p:nvPr/>
        </p:nvSpPr>
        <p:spPr bwMode="auto">
          <a:xfrm>
            <a:off x="5264262" y="3687906"/>
            <a:ext cx="411116" cy="385227"/>
          </a:xfrm>
          <a:custGeom>
            <a:avLst/>
            <a:gdLst>
              <a:gd name="T0" fmla="*/ 151 w 168"/>
              <a:gd name="T1" fmla="*/ 43 h 157"/>
              <a:gd name="T2" fmla="*/ 156 w 168"/>
              <a:gd name="T3" fmla="*/ 46 h 157"/>
              <a:gd name="T4" fmla="*/ 148 w 168"/>
              <a:gd name="T5" fmla="*/ 56 h 157"/>
              <a:gd name="T6" fmla="*/ 146 w 168"/>
              <a:gd name="T7" fmla="*/ 52 h 157"/>
              <a:gd name="T8" fmla="*/ 131 w 168"/>
              <a:gd name="T9" fmla="*/ 78 h 157"/>
              <a:gd name="T10" fmla="*/ 127 w 168"/>
              <a:gd name="T11" fmla="*/ 90 h 157"/>
              <a:gd name="T12" fmla="*/ 130 w 168"/>
              <a:gd name="T13" fmla="*/ 89 h 157"/>
              <a:gd name="T14" fmla="*/ 135 w 168"/>
              <a:gd name="T15" fmla="*/ 78 h 157"/>
              <a:gd name="T16" fmla="*/ 154 w 168"/>
              <a:gd name="T17" fmla="*/ 62 h 157"/>
              <a:gd name="T18" fmla="*/ 164 w 168"/>
              <a:gd name="T19" fmla="*/ 56 h 157"/>
              <a:gd name="T20" fmla="*/ 161 w 168"/>
              <a:gd name="T21" fmla="*/ 51 h 157"/>
              <a:gd name="T22" fmla="*/ 151 w 168"/>
              <a:gd name="T23" fmla="*/ 61 h 157"/>
              <a:gd name="T24" fmla="*/ 127 w 168"/>
              <a:gd name="T25" fmla="*/ 72 h 157"/>
              <a:gd name="T26" fmla="*/ 117 w 168"/>
              <a:gd name="T27" fmla="*/ 80 h 157"/>
              <a:gd name="T28" fmla="*/ 120 w 168"/>
              <a:gd name="T29" fmla="*/ 81 h 157"/>
              <a:gd name="T30" fmla="*/ 130 w 168"/>
              <a:gd name="T31" fmla="*/ 72 h 157"/>
              <a:gd name="T32" fmla="*/ 156 w 168"/>
              <a:gd name="T33" fmla="*/ 64 h 157"/>
              <a:gd name="T34" fmla="*/ 156 w 168"/>
              <a:gd name="T35" fmla="*/ 69 h 157"/>
              <a:gd name="T36" fmla="*/ 168 w 168"/>
              <a:gd name="T37" fmla="*/ 67 h 157"/>
              <a:gd name="T38" fmla="*/ 164 w 168"/>
              <a:gd name="T39" fmla="*/ 77 h 157"/>
              <a:gd name="T40" fmla="*/ 151 w 168"/>
              <a:gd name="T41" fmla="*/ 72 h 157"/>
              <a:gd name="T42" fmla="*/ 161 w 168"/>
              <a:gd name="T43" fmla="*/ 81 h 157"/>
              <a:gd name="T44" fmla="*/ 165 w 168"/>
              <a:gd name="T45" fmla="*/ 80 h 157"/>
              <a:gd name="T46" fmla="*/ 151 w 168"/>
              <a:gd name="T47" fmla="*/ 78 h 157"/>
              <a:gd name="T48" fmla="*/ 146 w 168"/>
              <a:gd name="T49" fmla="*/ 81 h 157"/>
              <a:gd name="T50" fmla="*/ 153 w 168"/>
              <a:gd name="T51" fmla="*/ 91 h 157"/>
              <a:gd name="T52" fmla="*/ 156 w 168"/>
              <a:gd name="T53" fmla="*/ 87 h 157"/>
              <a:gd name="T54" fmla="*/ 151 w 168"/>
              <a:gd name="T55" fmla="*/ 78 h 157"/>
              <a:gd name="T56" fmla="*/ 143 w 168"/>
              <a:gd name="T57" fmla="*/ 51 h 157"/>
              <a:gd name="T58" fmla="*/ 140 w 168"/>
              <a:gd name="T59" fmla="*/ 39 h 157"/>
              <a:gd name="T60" fmla="*/ 138 w 168"/>
              <a:gd name="T61" fmla="*/ 51 h 157"/>
              <a:gd name="T62" fmla="*/ 140 w 168"/>
              <a:gd name="T63" fmla="*/ 78 h 157"/>
              <a:gd name="T64" fmla="*/ 138 w 168"/>
              <a:gd name="T65" fmla="*/ 92 h 157"/>
              <a:gd name="T66" fmla="*/ 143 w 168"/>
              <a:gd name="T67" fmla="*/ 92 h 157"/>
              <a:gd name="T68" fmla="*/ 140 w 168"/>
              <a:gd name="T69" fmla="*/ 78 h 157"/>
              <a:gd name="T70" fmla="*/ 143 w 168"/>
              <a:gd name="T71" fmla="*/ 65 h 157"/>
              <a:gd name="T72" fmla="*/ 73 w 168"/>
              <a:gd name="T73" fmla="*/ 6 h 157"/>
              <a:gd name="T74" fmla="*/ 35 w 168"/>
              <a:gd name="T75" fmla="*/ 27 h 157"/>
              <a:gd name="T76" fmla="*/ 0 w 168"/>
              <a:gd name="T77" fmla="*/ 101 h 157"/>
              <a:gd name="T78" fmla="*/ 111 w 168"/>
              <a:gd name="T79" fmla="*/ 101 h 157"/>
              <a:gd name="T80" fmla="*/ 76 w 168"/>
              <a:gd name="T81" fmla="*/ 27 h 157"/>
              <a:gd name="T82" fmla="*/ 74 w 168"/>
              <a:gd name="T83" fmla="*/ 13 h 157"/>
              <a:gd name="T84" fmla="*/ 136 w 168"/>
              <a:gd name="T85" fmla="*/ 71 h 157"/>
              <a:gd name="T86" fmla="*/ 145 w 168"/>
              <a:gd name="T87" fmla="*/ 72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68" h="157">
                <a:moveTo>
                  <a:pt x="146" y="52"/>
                </a:moveTo>
                <a:cubicBezTo>
                  <a:pt x="151" y="43"/>
                  <a:pt x="151" y="43"/>
                  <a:pt x="151" y="43"/>
                </a:cubicBezTo>
                <a:cubicBezTo>
                  <a:pt x="152" y="42"/>
                  <a:pt x="153" y="42"/>
                  <a:pt x="155" y="42"/>
                </a:cubicBezTo>
                <a:cubicBezTo>
                  <a:pt x="156" y="43"/>
                  <a:pt x="156" y="45"/>
                  <a:pt x="156" y="46"/>
                </a:cubicBezTo>
                <a:cubicBezTo>
                  <a:pt x="151" y="55"/>
                  <a:pt x="151" y="55"/>
                  <a:pt x="151" y="55"/>
                </a:cubicBezTo>
                <a:cubicBezTo>
                  <a:pt x="150" y="56"/>
                  <a:pt x="149" y="56"/>
                  <a:pt x="148" y="56"/>
                </a:cubicBezTo>
                <a:cubicBezTo>
                  <a:pt x="147" y="56"/>
                  <a:pt x="147" y="56"/>
                  <a:pt x="147" y="56"/>
                </a:cubicBezTo>
                <a:cubicBezTo>
                  <a:pt x="146" y="55"/>
                  <a:pt x="146" y="54"/>
                  <a:pt x="146" y="52"/>
                </a:cubicBezTo>
                <a:close/>
                <a:moveTo>
                  <a:pt x="135" y="78"/>
                </a:moveTo>
                <a:cubicBezTo>
                  <a:pt x="134" y="77"/>
                  <a:pt x="132" y="77"/>
                  <a:pt x="131" y="78"/>
                </a:cubicBezTo>
                <a:cubicBezTo>
                  <a:pt x="126" y="87"/>
                  <a:pt x="126" y="87"/>
                  <a:pt x="126" y="87"/>
                </a:cubicBezTo>
                <a:cubicBezTo>
                  <a:pt x="125" y="88"/>
                  <a:pt x="126" y="90"/>
                  <a:pt x="127" y="90"/>
                </a:cubicBezTo>
                <a:cubicBezTo>
                  <a:pt x="127" y="91"/>
                  <a:pt x="128" y="91"/>
                  <a:pt x="128" y="91"/>
                </a:cubicBezTo>
                <a:cubicBezTo>
                  <a:pt x="130" y="91"/>
                  <a:pt x="130" y="90"/>
                  <a:pt x="130" y="89"/>
                </a:cubicBezTo>
                <a:cubicBezTo>
                  <a:pt x="135" y="81"/>
                  <a:pt x="135" y="81"/>
                  <a:pt x="135" y="81"/>
                </a:cubicBezTo>
                <a:cubicBezTo>
                  <a:pt x="136" y="79"/>
                  <a:pt x="136" y="78"/>
                  <a:pt x="135" y="78"/>
                </a:cubicBezTo>
                <a:close/>
                <a:moveTo>
                  <a:pt x="151" y="61"/>
                </a:moveTo>
                <a:cubicBezTo>
                  <a:pt x="152" y="61"/>
                  <a:pt x="153" y="62"/>
                  <a:pt x="154" y="62"/>
                </a:cubicBezTo>
                <a:cubicBezTo>
                  <a:pt x="155" y="62"/>
                  <a:pt x="155" y="62"/>
                  <a:pt x="155" y="62"/>
                </a:cubicBezTo>
                <a:cubicBezTo>
                  <a:pt x="164" y="56"/>
                  <a:pt x="164" y="56"/>
                  <a:pt x="164" y="56"/>
                </a:cubicBezTo>
                <a:cubicBezTo>
                  <a:pt x="165" y="56"/>
                  <a:pt x="166" y="54"/>
                  <a:pt x="165" y="52"/>
                </a:cubicBezTo>
                <a:cubicBezTo>
                  <a:pt x="164" y="51"/>
                  <a:pt x="162" y="51"/>
                  <a:pt x="161" y="51"/>
                </a:cubicBezTo>
                <a:cubicBezTo>
                  <a:pt x="152" y="56"/>
                  <a:pt x="152" y="56"/>
                  <a:pt x="152" y="56"/>
                </a:cubicBezTo>
                <a:cubicBezTo>
                  <a:pt x="151" y="57"/>
                  <a:pt x="151" y="59"/>
                  <a:pt x="151" y="61"/>
                </a:cubicBezTo>
                <a:close/>
                <a:moveTo>
                  <a:pt x="130" y="72"/>
                </a:moveTo>
                <a:cubicBezTo>
                  <a:pt x="130" y="72"/>
                  <a:pt x="128" y="71"/>
                  <a:pt x="127" y="72"/>
                </a:cubicBezTo>
                <a:cubicBezTo>
                  <a:pt x="118" y="77"/>
                  <a:pt x="118" y="77"/>
                  <a:pt x="118" y="77"/>
                </a:cubicBezTo>
                <a:cubicBezTo>
                  <a:pt x="117" y="78"/>
                  <a:pt x="116" y="79"/>
                  <a:pt x="117" y="80"/>
                </a:cubicBezTo>
                <a:cubicBezTo>
                  <a:pt x="117" y="81"/>
                  <a:pt x="119" y="82"/>
                  <a:pt x="120" y="82"/>
                </a:cubicBezTo>
                <a:cubicBezTo>
                  <a:pt x="120" y="82"/>
                  <a:pt x="120" y="82"/>
                  <a:pt x="120" y="81"/>
                </a:cubicBezTo>
                <a:cubicBezTo>
                  <a:pt x="130" y="76"/>
                  <a:pt x="130" y="76"/>
                  <a:pt x="130" y="76"/>
                </a:cubicBezTo>
                <a:cubicBezTo>
                  <a:pt x="130" y="75"/>
                  <a:pt x="131" y="74"/>
                  <a:pt x="130" y="72"/>
                </a:cubicBezTo>
                <a:close/>
                <a:moveTo>
                  <a:pt x="166" y="64"/>
                </a:moveTo>
                <a:cubicBezTo>
                  <a:pt x="156" y="64"/>
                  <a:pt x="156" y="64"/>
                  <a:pt x="156" y="64"/>
                </a:cubicBezTo>
                <a:cubicBezTo>
                  <a:pt x="154" y="64"/>
                  <a:pt x="153" y="65"/>
                  <a:pt x="153" y="67"/>
                </a:cubicBezTo>
                <a:cubicBezTo>
                  <a:pt x="153" y="68"/>
                  <a:pt x="154" y="69"/>
                  <a:pt x="156" y="69"/>
                </a:cubicBezTo>
                <a:cubicBezTo>
                  <a:pt x="166" y="69"/>
                  <a:pt x="166" y="69"/>
                  <a:pt x="166" y="69"/>
                </a:cubicBezTo>
                <a:cubicBezTo>
                  <a:pt x="167" y="69"/>
                  <a:pt x="168" y="68"/>
                  <a:pt x="168" y="67"/>
                </a:cubicBezTo>
                <a:cubicBezTo>
                  <a:pt x="168" y="65"/>
                  <a:pt x="167" y="64"/>
                  <a:pt x="166" y="64"/>
                </a:cubicBezTo>
                <a:close/>
                <a:moveTo>
                  <a:pt x="164" y="77"/>
                </a:moveTo>
                <a:cubicBezTo>
                  <a:pt x="155" y="72"/>
                  <a:pt x="155" y="72"/>
                  <a:pt x="155" y="72"/>
                </a:cubicBezTo>
                <a:cubicBezTo>
                  <a:pt x="154" y="71"/>
                  <a:pt x="152" y="72"/>
                  <a:pt x="151" y="72"/>
                </a:cubicBezTo>
                <a:cubicBezTo>
                  <a:pt x="151" y="74"/>
                  <a:pt x="151" y="75"/>
                  <a:pt x="152" y="76"/>
                </a:cubicBezTo>
                <a:cubicBezTo>
                  <a:pt x="161" y="81"/>
                  <a:pt x="161" y="81"/>
                  <a:pt x="161" y="81"/>
                </a:cubicBezTo>
                <a:cubicBezTo>
                  <a:pt x="161" y="82"/>
                  <a:pt x="162" y="82"/>
                  <a:pt x="162" y="82"/>
                </a:cubicBezTo>
                <a:cubicBezTo>
                  <a:pt x="163" y="82"/>
                  <a:pt x="164" y="81"/>
                  <a:pt x="165" y="80"/>
                </a:cubicBezTo>
                <a:cubicBezTo>
                  <a:pt x="166" y="79"/>
                  <a:pt x="165" y="78"/>
                  <a:pt x="164" y="77"/>
                </a:cubicBezTo>
                <a:close/>
                <a:moveTo>
                  <a:pt x="151" y="78"/>
                </a:moveTo>
                <a:cubicBezTo>
                  <a:pt x="150" y="77"/>
                  <a:pt x="148" y="77"/>
                  <a:pt x="147" y="78"/>
                </a:cubicBezTo>
                <a:cubicBezTo>
                  <a:pt x="146" y="78"/>
                  <a:pt x="146" y="79"/>
                  <a:pt x="146" y="81"/>
                </a:cubicBezTo>
                <a:cubicBezTo>
                  <a:pt x="151" y="89"/>
                  <a:pt x="151" y="89"/>
                  <a:pt x="151" y="89"/>
                </a:cubicBezTo>
                <a:cubicBezTo>
                  <a:pt x="151" y="90"/>
                  <a:pt x="152" y="91"/>
                  <a:pt x="153" y="91"/>
                </a:cubicBezTo>
                <a:cubicBezTo>
                  <a:pt x="154" y="91"/>
                  <a:pt x="154" y="91"/>
                  <a:pt x="155" y="90"/>
                </a:cubicBezTo>
                <a:cubicBezTo>
                  <a:pt x="156" y="90"/>
                  <a:pt x="156" y="88"/>
                  <a:pt x="156" y="87"/>
                </a:cubicBezTo>
                <a:cubicBezTo>
                  <a:pt x="151" y="78"/>
                  <a:pt x="151" y="78"/>
                  <a:pt x="151" y="78"/>
                </a:cubicBezTo>
                <a:cubicBezTo>
                  <a:pt x="151" y="78"/>
                  <a:pt x="151" y="78"/>
                  <a:pt x="151" y="78"/>
                </a:cubicBezTo>
                <a:close/>
                <a:moveTo>
                  <a:pt x="140" y="54"/>
                </a:moveTo>
                <a:cubicBezTo>
                  <a:pt x="142" y="54"/>
                  <a:pt x="143" y="53"/>
                  <a:pt x="143" y="51"/>
                </a:cubicBezTo>
                <a:cubicBezTo>
                  <a:pt x="143" y="41"/>
                  <a:pt x="143" y="41"/>
                  <a:pt x="143" y="41"/>
                </a:cubicBezTo>
                <a:cubicBezTo>
                  <a:pt x="143" y="40"/>
                  <a:pt x="142" y="39"/>
                  <a:pt x="140" y="39"/>
                </a:cubicBezTo>
                <a:cubicBezTo>
                  <a:pt x="140" y="39"/>
                  <a:pt x="138" y="40"/>
                  <a:pt x="138" y="41"/>
                </a:cubicBezTo>
                <a:cubicBezTo>
                  <a:pt x="138" y="51"/>
                  <a:pt x="138" y="51"/>
                  <a:pt x="138" y="51"/>
                </a:cubicBezTo>
                <a:cubicBezTo>
                  <a:pt x="138" y="53"/>
                  <a:pt x="140" y="54"/>
                  <a:pt x="140" y="54"/>
                </a:cubicBezTo>
                <a:close/>
                <a:moveTo>
                  <a:pt x="140" y="78"/>
                </a:moveTo>
                <a:cubicBezTo>
                  <a:pt x="140" y="78"/>
                  <a:pt x="138" y="80"/>
                  <a:pt x="138" y="81"/>
                </a:cubicBezTo>
                <a:cubicBezTo>
                  <a:pt x="138" y="92"/>
                  <a:pt x="138" y="92"/>
                  <a:pt x="138" y="92"/>
                </a:cubicBezTo>
                <a:cubicBezTo>
                  <a:pt x="138" y="93"/>
                  <a:pt x="140" y="94"/>
                  <a:pt x="140" y="94"/>
                </a:cubicBezTo>
                <a:cubicBezTo>
                  <a:pt x="142" y="94"/>
                  <a:pt x="143" y="93"/>
                  <a:pt x="143" y="92"/>
                </a:cubicBezTo>
                <a:cubicBezTo>
                  <a:pt x="143" y="81"/>
                  <a:pt x="143" y="81"/>
                  <a:pt x="143" y="81"/>
                </a:cubicBezTo>
                <a:cubicBezTo>
                  <a:pt x="143" y="80"/>
                  <a:pt x="142" y="78"/>
                  <a:pt x="140" y="78"/>
                </a:cubicBezTo>
                <a:close/>
                <a:moveTo>
                  <a:pt x="147" y="67"/>
                </a:moveTo>
                <a:cubicBezTo>
                  <a:pt x="146" y="66"/>
                  <a:pt x="145" y="65"/>
                  <a:pt x="143" y="65"/>
                </a:cubicBezTo>
                <a:cubicBezTo>
                  <a:pt x="143" y="65"/>
                  <a:pt x="135" y="67"/>
                  <a:pt x="128" y="46"/>
                </a:cubicBezTo>
                <a:cubicBezTo>
                  <a:pt x="118" y="14"/>
                  <a:pt x="91" y="0"/>
                  <a:pt x="73" y="6"/>
                </a:cubicBezTo>
                <a:cubicBezTo>
                  <a:pt x="59" y="10"/>
                  <a:pt x="54" y="21"/>
                  <a:pt x="52" y="27"/>
                </a:cubicBezTo>
                <a:cubicBezTo>
                  <a:pt x="35" y="27"/>
                  <a:pt x="35" y="27"/>
                  <a:pt x="35" y="27"/>
                </a:cubicBezTo>
                <a:cubicBezTo>
                  <a:pt x="35" y="50"/>
                  <a:pt x="35" y="50"/>
                  <a:pt x="35" y="50"/>
                </a:cubicBezTo>
                <a:cubicBezTo>
                  <a:pt x="14" y="58"/>
                  <a:pt x="0" y="78"/>
                  <a:pt x="0" y="101"/>
                </a:cubicBezTo>
                <a:cubicBezTo>
                  <a:pt x="0" y="132"/>
                  <a:pt x="25" y="157"/>
                  <a:pt x="56" y="157"/>
                </a:cubicBezTo>
                <a:cubicBezTo>
                  <a:pt x="86" y="157"/>
                  <a:pt x="111" y="132"/>
                  <a:pt x="111" y="101"/>
                </a:cubicBezTo>
                <a:cubicBezTo>
                  <a:pt x="111" y="78"/>
                  <a:pt x="97" y="58"/>
                  <a:pt x="76" y="50"/>
                </a:cubicBezTo>
                <a:cubicBezTo>
                  <a:pt x="76" y="27"/>
                  <a:pt x="76" y="27"/>
                  <a:pt x="76" y="27"/>
                </a:cubicBezTo>
                <a:cubicBezTo>
                  <a:pt x="59" y="27"/>
                  <a:pt x="59" y="27"/>
                  <a:pt x="59" y="27"/>
                </a:cubicBezTo>
                <a:cubicBezTo>
                  <a:pt x="61" y="22"/>
                  <a:pt x="65" y="15"/>
                  <a:pt x="74" y="13"/>
                </a:cubicBezTo>
                <a:cubicBezTo>
                  <a:pt x="90" y="8"/>
                  <a:pt x="113" y="19"/>
                  <a:pt x="121" y="47"/>
                </a:cubicBezTo>
                <a:cubicBezTo>
                  <a:pt x="125" y="60"/>
                  <a:pt x="130" y="67"/>
                  <a:pt x="136" y="71"/>
                </a:cubicBezTo>
                <a:cubicBezTo>
                  <a:pt x="139" y="72"/>
                  <a:pt x="140" y="72"/>
                  <a:pt x="142" y="72"/>
                </a:cubicBezTo>
                <a:cubicBezTo>
                  <a:pt x="144" y="72"/>
                  <a:pt x="145" y="72"/>
                  <a:pt x="145" y="72"/>
                </a:cubicBezTo>
                <a:cubicBezTo>
                  <a:pt x="146" y="71"/>
                  <a:pt x="147" y="69"/>
                  <a:pt x="147" y="67"/>
                </a:cubicBezTo>
                <a:close/>
              </a:path>
            </a:pathLst>
          </a:custGeom>
          <a:solidFill>
            <a:srgbClr val="9BBB5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  <p:cxnSp>
        <p:nvCxnSpPr>
          <p:cNvPr id="150" name="Straight Arrow Connector 38"/>
          <p:cNvCxnSpPr>
            <a:cxnSpLocks/>
          </p:cNvCxnSpPr>
          <p:nvPr/>
        </p:nvCxnSpPr>
        <p:spPr>
          <a:xfrm>
            <a:off x="6884758" y="2760751"/>
            <a:ext cx="0" cy="3359908"/>
          </a:xfrm>
          <a:prstGeom prst="straightConnector1">
            <a:avLst/>
          </a:prstGeom>
          <a:noFill/>
          <a:ln w="2540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  <a:tailEnd type="none"/>
          </a:ln>
          <a:effectLst/>
        </p:spPr>
      </p:cxnSp>
      <p:cxnSp>
        <p:nvCxnSpPr>
          <p:cNvPr id="151" name="Straight Connector 42"/>
          <p:cNvCxnSpPr/>
          <p:nvPr/>
        </p:nvCxnSpPr>
        <p:spPr>
          <a:xfrm>
            <a:off x="6884758" y="4440705"/>
            <a:ext cx="1005840" cy="0"/>
          </a:xfrm>
          <a:prstGeom prst="line">
            <a:avLst/>
          </a:prstGeom>
          <a:noFill/>
          <a:ln w="25400" cap="flat" cmpd="sng" algn="ctr">
            <a:solidFill>
              <a:srgbClr val="3F3F3F">
                <a:lumMod val="60000"/>
                <a:lumOff val="40000"/>
              </a:srgbClr>
            </a:solidFill>
            <a:prstDash val="solid"/>
            <a:miter lim="800000"/>
          </a:ln>
          <a:effectLst/>
        </p:spPr>
      </p:cxnSp>
      <p:sp>
        <p:nvSpPr>
          <p:cNvPr id="152" name="Oval 43"/>
          <p:cNvSpPr/>
          <p:nvPr/>
        </p:nvSpPr>
        <p:spPr>
          <a:xfrm>
            <a:off x="7877233" y="2863275"/>
            <a:ext cx="3144190" cy="3144190"/>
          </a:xfrm>
          <a:prstGeom prst="ellipse">
            <a:avLst/>
          </a:prstGeom>
          <a:solidFill>
            <a:srgbClr val="C0392B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prstClr val="white"/>
              </a:solidFill>
              <a:latin typeface="Open Sans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9067121" y="4291015"/>
            <a:ext cx="7777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kern="0" dirty="0" smtClean="0">
                <a:solidFill>
                  <a:srgbClr val="FFFFFF"/>
                </a:solidFill>
                <a:latin typeface="Poppins"/>
              </a:rPr>
              <a:t>Effect</a:t>
            </a:r>
            <a:endParaRPr lang="id-ID" sz="1600" b="1" kern="0" dirty="0" smtClean="0">
              <a:solidFill>
                <a:srgbClr val="FFFFFF"/>
              </a:solidFill>
              <a:latin typeface="Poppins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8316190" y="4546173"/>
            <a:ext cx="2279641" cy="10154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333" kern="0" dirty="0" smtClean="0">
                <a:solidFill>
                  <a:srgbClr val="FFFFFF"/>
                </a:solidFill>
                <a:latin typeface="Open Sans"/>
              </a:rPr>
              <a:t>Suitable for all category</a:t>
            </a:r>
            <a:r>
              <a:rPr lang="en-US" sz="1333" kern="0" dirty="0" smtClean="0">
                <a:solidFill>
                  <a:srgbClr val="FFFFFF"/>
                </a:solidFill>
                <a:latin typeface="Open Sans"/>
              </a:rPr>
              <a:t>, Lorem </a:t>
            </a:r>
            <a:r>
              <a:rPr lang="en-US" sz="1333" kern="0" dirty="0" err="1" smtClean="0">
                <a:solidFill>
                  <a:srgbClr val="FFFFFF"/>
                </a:solidFill>
                <a:latin typeface="Open Sans"/>
              </a:rPr>
              <a:t>Ipsum</a:t>
            </a:r>
            <a:r>
              <a:rPr lang="en-US" sz="1333" kern="0" dirty="0" smtClean="0">
                <a:solidFill>
                  <a:srgbClr val="FFFFFF"/>
                </a:solidFill>
                <a:latin typeface="Open Sans"/>
              </a:rPr>
              <a:t> is not simply random text.</a:t>
            </a:r>
            <a:r>
              <a:rPr lang="id-ID" sz="1333" kern="0" dirty="0" smtClean="0">
                <a:solidFill>
                  <a:srgbClr val="FFFFFF"/>
                </a:solidFill>
                <a:latin typeface="Open Sans"/>
              </a:rPr>
              <a:t> </a:t>
            </a:r>
            <a:endParaRPr lang="en-US" sz="1333" b="1" kern="0" dirty="0" smtClean="0">
              <a:solidFill>
                <a:srgbClr val="FFFFFF"/>
              </a:solidFill>
              <a:latin typeface="Open Sans"/>
            </a:endParaRPr>
          </a:p>
        </p:txBody>
      </p:sp>
      <p:sp>
        <p:nvSpPr>
          <p:cNvPr id="155" name="Freeform 38"/>
          <p:cNvSpPr>
            <a:spLocks/>
          </p:cNvSpPr>
          <p:nvPr/>
        </p:nvSpPr>
        <p:spPr bwMode="auto">
          <a:xfrm>
            <a:off x="9200977" y="3293056"/>
            <a:ext cx="534209" cy="789699"/>
          </a:xfrm>
          <a:custGeom>
            <a:avLst/>
            <a:gdLst>
              <a:gd name="T0" fmla="*/ 128 w 136"/>
              <a:gd name="T1" fmla="*/ 185 h 201"/>
              <a:gd name="T2" fmla="*/ 117 w 136"/>
              <a:gd name="T3" fmla="*/ 177 h 201"/>
              <a:gd name="T4" fmla="*/ 117 w 136"/>
              <a:gd name="T5" fmla="*/ 155 h 201"/>
              <a:gd name="T6" fmla="*/ 126 w 136"/>
              <a:gd name="T7" fmla="*/ 150 h 201"/>
              <a:gd name="T8" fmla="*/ 110 w 136"/>
              <a:gd name="T9" fmla="*/ 142 h 201"/>
              <a:gd name="T10" fmla="*/ 111 w 136"/>
              <a:gd name="T11" fmla="*/ 103 h 201"/>
              <a:gd name="T12" fmla="*/ 112 w 136"/>
              <a:gd name="T13" fmla="*/ 91 h 201"/>
              <a:gd name="T14" fmla="*/ 42 w 136"/>
              <a:gd name="T15" fmla="*/ 6 h 201"/>
              <a:gd name="T16" fmla="*/ 9 w 136"/>
              <a:gd name="T17" fmla="*/ 22 h 201"/>
              <a:gd name="T18" fmla="*/ 8 w 136"/>
              <a:gd name="T19" fmla="*/ 33 h 201"/>
              <a:gd name="T20" fmla="*/ 22 w 136"/>
              <a:gd name="T21" fmla="*/ 30 h 201"/>
              <a:gd name="T22" fmla="*/ 22 w 136"/>
              <a:gd name="T23" fmla="*/ 30 h 201"/>
              <a:gd name="T24" fmla="*/ 10 w 136"/>
              <a:gd name="T25" fmla="*/ 55 h 201"/>
              <a:gd name="T26" fmla="*/ 3 w 136"/>
              <a:gd name="T27" fmla="*/ 78 h 201"/>
              <a:gd name="T28" fmla="*/ 19 w 136"/>
              <a:gd name="T29" fmla="*/ 84 h 201"/>
              <a:gd name="T30" fmla="*/ 33 w 136"/>
              <a:gd name="T31" fmla="*/ 69 h 201"/>
              <a:gd name="T32" fmla="*/ 44 w 136"/>
              <a:gd name="T33" fmla="*/ 90 h 201"/>
              <a:gd name="T34" fmla="*/ 20 w 136"/>
              <a:gd name="T35" fmla="*/ 124 h 201"/>
              <a:gd name="T36" fmla="*/ 23 w 136"/>
              <a:gd name="T37" fmla="*/ 135 h 201"/>
              <a:gd name="T38" fmla="*/ 25 w 136"/>
              <a:gd name="T39" fmla="*/ 137 h 201"/>
              <a:gd name="T40" fmla="*/ 27 w 136"/>
              <a:gd name="T41" fmla="*/ 139 h 201"/>
              <a:gd name="T42" fmla="*/ 29 w 136"/>
              <a:gd name="T43" fmla="*/ 141 h 201"/>
              <a:gd name="T44" fmla="*/ 30 w 136"/>
              <a:gd name="T45" fmla="*/ 142 h 201"/>
              <a:gd name="T46" fmla="*/ 23 w 136"/>
              <a:gd name="T47" fmla="*/ 142 h 201"/>
              <a:gd name="T48" fmla="*/ 11 w 136"/>
              <a:gd name="T49" fmla="*/ 150 h 201"/>
              <a:gd name="T50" fmla="*/ 13 w 136"/>
              <a:gd name="T51" fmla="*/ 154 h 201"/>
              <a:gd name="T52" fmla="*/ 16 w 136"/>
              <a:gd name="T53" fmla="*/ 155 h 201"/>
              <a:gd name="T54" fmla="*/ 20 w 136"/>
              <a:gd name="T55" fmla="*/ 155 h 201"/>
              <a:gd name="T56" fmla="*/ 20 w 136"/>
              <a:gd name="T57" fmla="*/ 177 h 201"/>
              <a:gd name="T58" fmla="*/ 20 w 136"/>
              <a:gd name="T59" fmla="*/ 177 h 201"/>
              <a:gd name="T60" fmla="*/ 9 w 136"/>
              <a:gd name="T61" fmla="*/ 187 h 201"/>
              <a:gd name="T62" fmla="*/ 7 w 136"/>
              <a:gd name="T63" fmla="*/ 189 h 201"/>
              <a:gd name="T64" fmla="*/ 6 w 136"/>
              <a:gd name="T65" fmla="*/ 190 h 201"/>
              <a:gd name="T66" fmla="*/ 5 w 136"/>
              <a:gd name="T67" fmla="*/ 190 h 201"/>
              <a:gd name="T68" fmla="*/ 4 w 136"/>
              <a:gd name="T69" fmla="*/ 191 h 201"/>
              <a:gd name="T70" fmla="*/ 4 w 136"/>
              <a:gd name="T71" fmla="*/ 191 h 201"/>
              <a:gd name="T72" fmla="*/ 3 w 136"/>
              <a:gd name="T73" fmla="*/ 193 h 201"/>
              <a:gd name="T74" fmla="*/ 2 w 136"/>
              <a:gd name="T75" fmla="*/ 193 h 201"/>
              <a:gd name="T76" fmla="*/ 2 w 136"/>
              <a:gd name="T77" fmla="*/ 194 h 201"/>
              <a:gd name="T78" fmla="*/ 2 w 136"/>
              <a:gd name="T79" fmla="*/ 195 h 201"/>
              <a:gd name="T80" fmla="*/ 2 w 136"/>
              <a:gd name="T81" fmla="*/ 197 h 201"/>
              <a:gd name="T82" fmla="*/ 2 w 136"/>
              <a:gd name="T83" fmla="*/ 198 h 201"/>
              <a:gd name="T84" fmla="*/ 2 w 136"/>
              <a:gd name="T85" fmla="*/ 199 h 201"/>
              <a:gd name="T86" fmla="*/ 3 w 136"/>
              <a:gd name="T87" fmla="*/ 200 h 201"/>
              <a:gd name="T88" fmla="*/ 6 w 136"/>
              <a:gd name="T89" fmla="*/ 201 h 201"/>
              <a:gd name="T90" fmla="*/ 52 w 136"/>
              <a:gd name="T91" fmla="*/ 201 h 201"/>
              <a:gd name="T92" fmla="*/ 136 w 136"/>
              <a:gd name="T93" fmla="*/ 196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6" h="201">
                <a:moveTo>
                  <a:pt x="128" y="188"/>
                </a:moveTo>
                <a:cubicBezTo>
                  <a:pt x="128" y="187"/>
                  <a:pt x="128" y="187"/>
                  <a:pt x="128" y="185"/>
                </a:cubicBezTo>
                <a:cubicBezTo>
                  <a:pt x="128" y="182"/>
                  <a:pt x="124" y="177"/>
                  <a:pt x="117" y="177"/>
                </a:cubicBezTo>
                <a:cubicBezTo>
                  <a:pt x="117" y="177"/>
                  <a:pt x="117" y="177"/>
                  <a:pt x="117" y="177"/>
                </a:cubicBezTo>
                <a:cubicBezTo>
                  <a:pt x="115" y="174"/>
                  <a:pt x="111" y="170"/>
                  <a:pt x="111" y="165"/>
                </a:cubicBezTo>
                <a:cubicBezTo>
                  <a:pt x="111" y="161"/>
                  <a:pt x="115" y="157"/>
                  <a:pt x="117" y="155"/>
                </a:cubicBezTo>
                <a:cubicBezTo>
                  <a:pt x="120" y="155"/>
                  <a:pt x="121" y="155"/>
                  <a:pt x="122" y="155"/>
                </a:cubicBezTo>
                <a:cubicBezTo>
                  <a:pt x="123" y="155"/>
                  <a:pt x="126" y="154"/>
                  <a:pt x="126" y="150"/>
                </a:cubicBezTo>
                <a:cubicBezTo>
                  <a:pt x="126" y="147"/>
                  <a:pt x="122" y="142"/>
                  <a:pt x="114" y="142"/>
                </a:cubicBezTo>
                <a:cubicBezTo>
                  <a:pt x="113" y="142"/>
                  <a:pt x="112" y="142"/>
                  <a:pt x="110" y="142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23" y="132"/>
                  <a:pt x="111" y="115"/>
                  <a:pt x="111" y="103"/>
                </a:cubicBezTo>
                <a:cubicBezTo>
                  <a:pt x="111" y="103"/>
                  <a:pt x="111" y="103"/>
                  <a:pt x="111" y="102"/>
                </a:cubicBezTo>
                <a:cubicBezTo>
                  <a:pt x="111" y="99"/>
                  <a:pt x="111" y="95"/>
                  <a:pt x="112" y="91"/>
                </a:cubicBezTo>
                <a:cubicBezTo>
                  <a:pt x="112" y="79"/>
                  <a:pt x="113" y="53"/>
                  <a:pt x="102" y="33"/>
                </a:cubicBezTo>
                <a:cubicBezTo>
                  <a:pt x="91" y="12"/>
                  <a:pt x="69" y="0"/>
                  <a:pt x="42" y="6"/>
                </a:cubicBezTo>
                <a:cubicBezTo>
                  <a:pt x="30" y="9"/>
                  <a:pt x="21" y="16"/>
                  <a:pt x="16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11" y="23"/>
                  <a:pt x="12" y="24"/>
                  <a:pt x="13" y="25"/>
                </a:cubicBezTo>
                <a:cubicBezTo>
                  <a:pt x="9" y="29"/>
                  <a:pt x="8" y="33"/>
                  <a:pt x="8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2" y="31"/>
                  <a:pt x="22" y="30"/>
                  <a:pt x="22" y="30"/>
                </a:cubicBezTo>
                <a:cubicBezTo>
                  <a:pt x="21" y="29"/>
                  <a:pt x="20" y="29"/>
                  <a:pt x="19" y="28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13" y="43"/>
                  <a:pt x="12" y="44"/>
                </a:cubicBezTo>
                <a:cubicBezTo>
                  <a:pt x="12" y="45"/>
                  <a:pt x="12" y="52"/>
                  <a:pt x="10" y="55"/>
                </a:cubicBezTo>
                <a:cubicBezTo>
                  <a:pt x="9" y="57"/>
                  <a:pt x="2" y="69"/>
                  <a:pt x="1" y="70"/>
                </a:cubicBezTo>
                <a:cubicBezTo>
                  <a:pt x="0" y="71"/>
                  <a:pt x="2" y="75"/>
                  <a:pt x="3" y="78"/>
                </a:cubicBezTo>
                <a:cubicBezTo>
                  <a:pt x="5" y="81"/>
                  <a:pt x="7" y="82"/>
                  <a:pt x="9" y="82"/>
                </a:cubicBezTo>
                <a:cubicBezTo>
                  <a:pt x="12" y="83"/>
                  <a:pt x="18" y="84"/>
                  <a:pt x="19" y="84"/>
                </a:cubicBezTo>
                <a:cubicBezTo>
                  <a:pt x="20" y="85"/>
                  <a:pt x="24" y="83"/>
                  <a:pt x="25" y="82"/>
                </a:cubicBezTo>
                <a:cubicBezTo>
                  <a:pt x="26" y="81"/>
                  <a:pt x="29" y="72"/>
                  <a:pt x="33" y="69"/>
                </a:cubicBezTo>
                <a:cubicBezTo>
                  <a:pt x="37" y="66"/>
                  <a:pt x="43" y="65"/>
                  <a:pt x="47" y="64"/>
                </a:cubicBezTo>
                <a:cubicBezTo>
                  <a:pt x="48" y="68"/>
                  <a:pt x="49" y="82"/>
                  <a:pt x="44" y="90"/>
                </a:cubicBezTo>
                <a:cubicBezTo>
                  <a:pt x="36" y="103"/>
                  <a:pt x="23" y="117"/>
                  <a:pt x="20" y="123"/>
                </a:cubicBezTo>
                <a:cubicBezTo>
                  <a:pt x="20" y="123"/>
                  <a:pt x="20" y="123"/>
                  <a:pt x="20" y="124"/>
                </a:cubicBezTo>
                <a:cubicBezTo>
                  <a:pt x="17" y="129"/>
                  <a:pt x="18" y="133"/>
                  <a:pt x="18" y="133"/>
                </a:cubicBezTo>
                <a:cubicBezTo>
                  <a:pt x="18" y="133"/>
                  <a:pt x="21" y="134"/>
                  <a:pt x="23" y="135"/>
                </a:cubicBezTo>
                <a:cubicBezTo>
                  <a:pt x="24" y="136"/>
                  <a:pt x="25" y="136"/>
                  <a:pt x="25" y="137"/>
                </a:cubicBezTo>
                <a:cubicBezTo>
                  <a:pt x="25" y="137"/>
                  <a:pt x="25" y="137"/>
                  <a:pt x="25" y="137"/>
                </a:cubicBezTo>
                <a:cubicBezTo>
                  <a:pt x="26" y="137"/>
                  <a:pt x="27" y="138"/>
                  <a:pt x="27" y="139"/>
                </a:cubicBezTo>
                <a:cubicBezTo>
                  <a:pt x="27" y="139"/>
                  <a:pt x="27" y="139"/>
                  <a:pt x="27" y="139"/>
                </a:cubicBezTo>
                <a:cubicBezTo>
                  <a:pt x="28" y="139"/>
                  <a:pt x="28" y="140"/>
                  <a:pt x="28" y="140"/>
                </a:cubicBezTo>
                <a:cubicBezTo>
                  <a:pt x="29" y="140"/>
                  <a:pt x="29" y="140"/>
                  <a:pt x="29" y="141"/>
                </a:cubicBezTo>
                <a:cubicBezTo>
                  <a:pt x="29" y="141"/>
                  <a:pt x="29" y="142"/>
                  <a:pt x="30" y="142"/>
                </a:cubicBezTo>
                <a:cubicBezTo>
                  <a:pt x="30" y="142"/>
                  <a:pt x="30" y="142"/>
                  <a:pt x="30" y="142"/>
                </a:cubicBezTo>
                <a:cubicBezTo>
                  <a:pt x="27" y="142"/>
                  <a:pt x="25" y="142"/>
                  <a:pt x="24" y="142"/>
                </a:cubicBezTo>
                <a:cubicBezTo>
                  <a:pt x="23" y="142"/>
                  <a:pt x="23" y="142"/>
                  <a:pt x="23" y="142"/>
                </a:cubicBezTo>
                <a:cubicBezTo>
                  <a:pt x="20" y="142"/>
                  <a:pt x="17" y="143"/>
                  <a:pt x="15" y="145"/>
                </a:cubicBezTo>
                <a:cubicBezTo>
                  <a:pt x="12" y="146"/>
                  <a:pt x="11" y="149"/>
                  <a:pt x="11" y="150"/>
                </a:cubicBezTo>
                <a:cubicBezTo>
                  <a:pt x="11" y="152"/>
                  <a:pt x="12" y="154"/>
                  <a:pt x="13" y="154"/>
                </a:cubicBezTo>
                <a:cubicBezTo>
                  <a:pt x="13" y="154"/>
                  <a:pt x="13" y="154"/>
                  <a:pt x="13" y="154"/>
                </a:cubicBezTo>
                <a:cubicBezTo>
                  <a:pt x="14" y="155"/>
                  <a:pt x="15" y="155"/>
                  <a:pt x="16" y="155"/>
                </a:cubicBezTo>
                <a:cubicBezTo>
                  <a:pt x="16" y="155"/>
                  <a:pt x="16" y="155"/>
                  <a:pt x="16" y="155"/>
                </a:cubicBezTo>
                <a:cubicBezTo>
                  <a:pt x="16" y="155"/>
                  <a:pt x="16" y="155"/>
                  <a:pt x="16" y="155"/>
                </a:cubicBezTo>
                <a:cubicBezTo>
                  <a:pt x="16" y="155"/>
                  <a:pt x="18" y="155"/>
                  <a:pt x="20" y="155"/>
                </a:cubicBezTo>
                <a:cubicBezTo>
                  <a:pt x="23" y="157"/>
                  <a:pt x="26" y="161"/>
                  <a:pt x="26" y="165"/>
                </a:cubicBezTo>
                <a:cubicBezTo>
                  <a:pt x="26" y="170"/>
                  <a:pt x="23" y="174"/>
                  <a:pt x="20" y="177"/>
                </a:cubicBezTo>
                <a:cubicBezTo>
                  <a:pt x="20" y="177"/>
                  <a:pt x="20" y="177"/>
                  <a:pt x="20" y="177"/>
                </a:cubicBezTo>
                <a:cubicBezTo>
                  <a:pt x="20" y="177"/>
                  <a:pt x="20" y="177"/>
                  <a:pt x="20" y="177"/>
                </a:cubicBezTo>
                <a:cubicBezTo>
                  <a:pt x="14" y="177"/>
                  <a:pt x="9" y="182"/>
                  <a:pt x="9" y="185"/>
                </a:cubicBezTo>
                <a:cubicBezTo>
                  <a:pt x="9" y="186"/>
                  <a:pt x="9" y="187"/>
                  <a:pt x="9" y="187"/>
                </a:cubicBezTo>
                <a:cubicBezTo>
                  <a:pt x="10" y="187"/>
                  <a:pt x="10" y="188"/>
                  <a:pt x="10" y="188"/>
                </a:cubicBezTo>
                <a:cubicBezTo>
                  <a:pt x="9" y="188"/>
                  <a:pt x="8" y="189"/>
                  <a:pt x="7" y="189"/>
                </a:cubicBezTo>
                <a:cubicBezTo>
                  <a:pt x="6" y="189"/>
                  <a:pt x="6" y="189"/>
                  <a:pt x="6" y="189"/>
                </a:cubicBezTo>
                <a:cubicBezTo>
                  <a:pt x="6" y="190"/>
                  <a:pt x="6" y="190"/>
                  <a:pt x="6" y="190"/>
                </a:cubicBezTo>
                <a:cubicBezTo>
                  <a:pt x="6" y="190"/>
                  <a:pt x="6" y="190"/>
                  <a:pt x="6" y="190"/>
                </a:cubicBezTo>
                <a:cubicBezTo>
                  <a:pt x="6" y="190"/>
                  <a:pt x="5" y="190"/>
                  <a:pt x="5" y="190"/>
                </a:cubicBezTo>
                <a:cubicBezTo>
                  <a:pt x="5" y="190"/>
                  <a:pt x="5" y="190"/>
                  <a:pt x="5" y="190"/>
                </a:cubicBezTo>
                <a:cubicBezTo>
                  <a:pt x="5" y="190"/>
                  <a:pt x="5" y="191"/>
                  <a:pt x="4" y="191"/>
                </a:cubicBezTo>
                <a:cubicBezTo>
                  <a:pt x="4" y="191"/>
                  <a:pt x="4" y="191"/>
                  <a:pt x="4" y="191"/>
                </a:cubicBezTo>
                <a:cubicBezTo>
                  <a:pt x="4" y="191"/>
                  <a:pt x="4" y="191"/>
                  <a:pt x="4" y="191"/>
                </a:cubicBezTo>
                <a:cubicBezTo>
                  <a:pt x="3" y="192"/>
                  <a:pt x="3" y="192"/>
                  <a:pt x="3" y="192"/>
                </a:cubicBezTo>
                <a:cubicBezTo>
                  <a:pt x="3" y="192"/>
                  <a:pt x="3" y="192"/>
                  <a:pt x="3" y="193"/>
                </a:cubicBezTo>
                <a:cubicBezTo>
                  <a:pt x="3" y="193"/>
                  <a:pt x="3" y="193"/>
                  <a:pt x="2" y="193"/>
                </a:cubicBezTo>
                <a:cubicBezTo>
                  <a:pt x="2" y="193"/>
                  <a:pt x="2" y="193"/>
                  <a:pt x="2" y="193"/>
                </a:cubicBezTo>
                <a:cubicBezTo>
                  <a:pt x="2" y="193"/>
                  <a:pt x="2" y="194"/>
                  <a:pt x="2" y="194"/>
                </a:cubicBezTo>
                <a:cubicBezTo>
                  <a:pt x="2" y="194"/>
                  <a:pt x="2" y="194"/>
                  <a:pt x="2" y="194"/>
                </a:cubicBezTo>
                <a:cubicBezTo>
                  <a:pt x="2" y="194"/>
                  <a:pt x="2" y="194"/>
                  <a:pt x="2" y="195"/>
                </a:cubicBezTo>
                <a:cubicBezTo>
                  <a:pt x="2" y="195"/>
                  <a:pt x="2" y="195"/>
                  <a:pt x="2" y="195"/>
                </a:cubicBezTo>
                <a:cubicBezTo>
                  <a:pt x="1" y="195"/>
                  <a:pt x="1" y="196"/>
                  <a:pt x="1" y="196"/>
                </a:cubicBezTo>
                <a:cubicBezTo>
                  <a:pt x="1" y="196"/>
                  <a:pt x="2" y="197"/>
                  <a:pt x="2" y="197"/>
                </a:cubicBezTo>
                <a:cubicBezTo>
                  <a:pt x="2" y="197"/>
                  <a:pt x="2" y="198"/>
                  <a:pt x="2" y="198"/>
                </a:cubicBezTo>
                <a:cubicBezTo>
                  <a:pt x="2" y="198"/>
                  <a:pt x="2" y="198"/>
                  <a:pt x="2" y="198"/>
                </a:cubicBezTo>
                <a:cubicBezTo>
                  <a:pt x="2" y="198"/>
                  <a:pt x="2" y="198"/>
                  <a:pt x="2" y="199"/>
                </a:cubicBezTo>
                <a:cubicBezTo>
                  <a:pt x="2" y="199"/>
                  <a:pt x="2" y="199"/>
                  <a:pt x="2" y="199"/>
                </a:cubicBezTo>
                <a:cubicBezTo>
                  <a:pt x="3" y="199"/>
                  <a:pt x="3" y="199"/>
                  <a:pt x="3" y="200"/>
                </a:cubicBezTo>
                <a:cubicBezTo>
                  <a:pt x="3" y="200"/>
                  <a:pt x="3" y="200"/>
                  <a:pt x="3" y="200"/>
                </a:cubicBezTo>
                <a:cubicBezTo>
                  <a:pt x="3" y="200"/>
                  <a:pt x="3" y="200"/>
                  <a:pt x="3" y="200"/>
                </a:cubicBezTo>
                <a:cubicBezTo>
                  <a:pt x="4" y="201"/>
                  <a:pt x="5" y="201"/>
                  <a:pt x="6" y="201"/>
                </a:cubicBezTo>
                <a:cubicBezTo>
                  <a:pt x="6" y="201"/>
                  <a:pt x="6" y="201"/>
                  <a:pt x="6" y="201"/>
                </a:cubicBezTo>
                <a:cubicBezTo>
                  <a:pt x="7" y="201"/>
                  <a:pt x="28" y="201"/>
                  <a:pt x="52" y="201"/>
                </a:cubicBezTo>
                <a:cubicBezTo>
                  <a:pt x="87" y="201"/>
                  <a:pt x="130" y="201"/>
                  <a:pt x="131" y="201"/>
                </a:cubicBezTo>
                <a:cubicBezTo>
                  <a:pt x="133" y="201"/>
                  <a:pt x="136" y="200"/>
                  <a:pt x="136" y="196"/>
                </a:cubicBezTo>
                <a:cubicBezTo>
                  <a:pt x="136" y="193"/>
                  <a:pt x="133" y="189"/>
                  <a:pt x="128" y="18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 smtClean="0">
              <a:solidFill>
                <a:srgbClr val="3F3F3F"/>
              </a:solidFill>
              <a:latin typeface="Open Sans"/>
            </a:endParaRPr>
          </a:p>
        </p:txBody>
      </p:sp>
    </p:spTree>
    <p:extLst>
      <p:ext uri="{BB962C8B-B14F-4D97-AF65-F5344CB8AC3E}">
        <p14:creationId xmlns:p14="http://schemas.microsoft.com/office/powerpoint/2010/main" val="28993609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5"/>
          <p:cNvSpPr>
            <a:spLocks/>
          </p:cNvSpPr>
          <p:nvPr/>
        </p:nvSpPr>
        <p:spPr bwMode="auto">
          <a:xfrm>
            <a:off x="1224284" y="3433527"/>
            <a:ext cx="1864647" cy="168092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005DA2"/>
          </a:solidFill>
          <a:ln w="9525" cap="flat">
            <a:noFill/>
            <a:prstDash val="solid"/>
            <a:miter lim="800000"/>
            <a:headEnd/>
            <a:tailEnd/>
          </a:ln>
          <a:extLst/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84103" y="3731126"/>
            <a:ext cx="1145007" cy="108572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500" b="1" kern="0" dirty="0">
                <a:solidFill>
                  <a:prstClr val="white"/>
                </a:solidFill>
              </a:rPr>
              <a:t>添加文字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4229413" y="2227967"/>
            <a:ext cx="5643917" cy="569067"/>
          </a:xfrm>
          <a:prstGeom prst="roundRect">
            <a:avLst>
              <a:gd name="adj" fmla="val 20638"/>
            </a:avLst>
          </a:prstGeom>
          <a:solidFill>
            <a:srgbClr val="C4C7CB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8" name="Freeform 5"/>
          <p:cNvSpPr>
            <a:spLocks/>
          </p:cNvSpPr>
          <p:nvPr/>
        </p:nvSpPr>
        <p:spPr bwMode="auto">
          <a:xfrm>
            <a:off x="3340404" y="2329835"/>
            <a:ext cx="689908" cy="3916048"/>
          </a:xfrm>
          <a:custGeom>
            <a:avLst/>
            <a:gdLst>
              <a:gd name="T0" fmla="*/ 1999 w 3544"/>
              <a:gd name="T1" fmla="*/ 9150 h 14563"/>
              <a:gd name="T2" fmla="*/ 1999 w 3544"/>
              <a:gd name="T3" fmla="*/ 12306 h 14563"/>
              <a:gd name="T4" fmla="*/ 2353 w 3544"/>
              <a:gd name="T5" fmla="*/ 13628 h 14563"/>
              <a:gd name="T6" fmla="*/ 3544 w 3544"/>
              <a:gd name="T7" fmla="*/ 14112 h 14563"/>
              <a:gd name="T8" fmla="*/ 3544 w 3544"/>
              <a:gd name="T9" fmla="*/ 14563 h 14563"/>
              <a:gd name="T10" fmla="*/ 1933 w 3544"/>
              <a:gd name="T11" fmla="*/ 14016 h 14563"/>
              <a:gd name="T12" fmla="*/ 1419 w 3544"/>
              <a:gd name="T13" fmla="*/ 12050 h 14563"/>
              <a:gd name="T14" fmla="*/ 1419 w 3544"/>
              <a:gd name="T15" fmla="*/ 9279 h 14563"/>
              <a:gd name="T16" fmla="*/ 1160 w 3544"/>
              <a:gd name="T17" fmla="*/ 8022 h 14563"/>
              <a:gd name="T18" fmla="*/ 0 w 3544"/>
              <a:gd name="T19" fmla="*/ 7475 h 14563"/>
              <a:gd name="T20" fmla="*/ 0 w 3544"/>
              <a:gd name="T21" fmla="*/ 7088 h 14563"/>
              <a:gd name="T22" fmla="*/ 1127 w 3544"/>
              <a:gd name="T23" fmla="*/ 6571 h 14563"/>
              <a:gd name="T24" fmla="*/ 1419 w 3544"/>
              <a:gd name="T25" fmla="*/ 5284 h 14563"/>
              <a:gd name="T26" fmla="*/ 1419 w 3544"/>
              <a:gd name="T27" fmla="*/ 2513 h 14563"/>
              <a:gd name="T28" fmla="*/ 1933 w 3544"/>
              <a:gd name="T29" fmla="*/ 547 h 14563"/>
              <a:gd name="T30" fmla="*/ 3544 w 3544"/>
              <a:gd name="T31" fmla="*/ 0 h 14563"/>
              <a:gd name="T32" fmla="*/ 3544 w 3544"/>
              <a:gd name="T33" fmla="*/ 451 h 14563"/>
              <a:gd name="T34" fmla="*/ 2353 w 3544"/>
              <a:gd name="T35" fmla="*/ 902 h 14563"/>
              <a:gd name="T36" fmla="*/ 1999 w 3544"/>
              <a:gd name="T37" fmla="*/ 2254 h 14563"/>
              <a:gd name="T38" fmla="*/ 1999 w 3544"/>
              <a:gd name="T39" fmla="*/ 5413 h 14563"/>
              <a:gd name="T40" fmla="*/ 580 w 3544"/>
              <a:gd name="T41" fmla="*/ 7275 h 14563"/>
              <a:gd name="T42" fmla="*/ 580 w 3544"/>
              <a:gd name="T43" fmla="*/ 7304 h 14563"/>
              <a:gd name="T44" fmla="*/ 1999 w 3544"/>
              <a:gd name="T45" fmla="*/ 9150 h 14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544" h="14563">
                <a:moveTo>
                  <a:pt x="1999" y="9150"/>
                </a:moveTo>
                <a:lnTo>
                  <a:pt x="1999" y="12306"/>
                </a:lnTo>
                <a:cubicBezTo>
                  <a:pt x="1999" y="12867"/>
                  <a:pt x="2117" y="13306"/>
                  <a:pt x="2353" y="13628"/>
                </a:cubicBezTo>
                <a:cubicBezTo>
                  <a:pt x="2590" y="13950"/>
                  <a:pt x="2986" y="14112"/>
                  <a:pt x="3544" y="14112"/>
                </a:cubicBezTo>
                <a:lnTo>
                  <a:pt x="3544" y="14563"/>
                </a:lnTo>
                <a:cubicBezTo>
                  <a:pt x="2815" y="14563"/>
                  <a:pt x="2276" y="14379"/>
                  <a:pt x="1933" y="14016"/>
                </a:cubicBezTo>
                <a:cubicBezTo>
                  <a:pt x="1589" y="13650"/>
                  <a:pt x="1419" y="12993"/>
                  <a:pt x="1419" y="12050"/>
                </a:cubicBezTo>
                <a:lnTo>
                  <a:pt x="1419" y="9279"/>
                </a:lnTo>
                <a:cubicBezTo>
                  <a:pt x="1419" y="8762"/>
                  <a:pt x="1333" y="8344"/>
                  <a:pt x="1160" y="8022"/>
                </a:cubicBezTo>
                <a:cubicBezTo>
                  <a:pt x="990" y="7701"/>
                  <a:pt x="602" y="7516"/>
                  <a:pt x="0" y="7475"/>
                </a:cubicBezTo>
                <a:lnTo>
                  <a:pt x="0" y="7088"/>
                </a:lnTo>
                <a:cubicBezTo>
                  <a:pt x="558" y="7002"/>
                  <a:pt x="935" y="6829"/>
                  <a:pt x="1127" y="6571"/>
                </a:cubicBezTo>
                <a:cubicBezTo>
                  <a:pt x="1322" y="6315"/>
                  <a:pt x="1419" y="5883"/>
                  <a:pt x="1419" y="5284"/>
                </a:cubicBezTo>
                <a:lnTo>
                  <a:pt x="1419" y="2513"/>
                </a:lnTo>
                <a:cubicBezTo>
                  <a:pt x="1419" y="1567"/>
                  <a:pt x="1589" y="913"/>
                  <a:pt x="1933" y="547"/>
                </a:cubicBezTo>
                <a:cubicBezTo>
                  <a:pt x="2276" y="181"/>
                  <a:pt x="2815" y="0"/>
                  <a:pt x="3544" y="0"/>
                </a:cubicBezTo>
                <a:lnTo>
                  <a:pt x="3544" y="451"/>
                </a:lnTo>
                <a:cubicBezTo>
                  <a:pt x="2986" y="451"/>
                  <a:pt x="2590" y="602"/>
                  <a:pt x="2353" y="902"/>
                </a:cubicBezTo>
                <a:cubicBezTo>
                  <a:pt x="2117" y="1201"/>
                  <a:pt x="1999" y="1652"/>
                  <a:pt x="1999" y="2254"/>
                </a:cubicBezTo>
                <a:lnTo>
                  <a:pt x="1999" y="5413"/>
                </a:lnTo>
                <a:cubicBezTo>
                  <a:pt x="1999" y="6265"/>
                  <a:pt x="1592" y="7275"/>
                  <a:pt x="580" y="7275"/>
                </a:cubicBezTo>
                <a:lnTo>
                  <a:pt x="580" y="7304"/>
                </a:lnTo>
                <a:cubicBezTo>
                  <a:pt x="1565" y="7304"/>
                  <a:pt x="1999" y="8309"/>
                  <a:pt x="1999" y="9150"/>
                </a:cubicBezTo>
                <a:close/>
              </a:path>
            </a:pathLst>
          </a:custGeom>
          <a:solidFill>
            <a:srgbClr val="005DA2"/>
          </a:solidFill>
          <a:ln>
            <a:noFill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4229413" y="3087231"/>
            <a:ext cx="5643917" cy="569067"/>
          </a:xfrm>
          <a:prstGeom prst="roundRect">
            <a:avLst>
              <a:gd name="adj" fmla="val 25274"/>
            </a:avLst>
          </a:prstGeom>
          <a:solidFill>
            <a:srgbClr val="C4C7CB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20" name="圆角矩形 19"/>
          <p:cNvSpPr/>
          <p:nvPr/>
        </p:nvSpPr>
        <p:spPr>
          <a:xfrm>
            <a:off x="4229413" y="3976409"/>
            <a:ext cx="5643917" cy="569067"/>
          </a:xfrm>
          <a:prstGeom prst="roundRect">
            <a:avLst>
              <a:gd name="adj" fmla="val 25274"/>
            </a:avLst>
          </a:prstGeom>
          <a:solidFill>
            <a:srgbClr val="C4C7CB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21" name="圆角矩形 20"/>
          <p:cNvSpPr/>
          <p:nvPr/>
        </p:nvSpPr>
        <p:spPr>
          <a:xfrm>
            <a:off x="4229413" y="4874827"/>
            <a:ext cx="5643917" cy="569067"/>
          </a:xfrm>
          <a:prstGeom prst="roundRect">
            <a:avLst>
              <a:gd name="adj" fmla="val 26820"/>
            </a:avLst>
          </a:prstGeom>
          <a:solidFill>
            <a:srgbClr val="C4C7CB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630760" y="2379332"/>
            <a:ext cx="47359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点击输入本栏的具体文字，简明扼要的说明分项内容。</a:t>
            </a:r>
            <a:endParaRPr lang="en-US" altLang="zh-CN" sz="1500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30760" y="3231570"/>
            <a:ext cx="47359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点击输入本栏的具体文字，简明扼要的说明分项内容。</a:t>
            </a:r>
            <a:endParaRPr lang="en-US" altLang="zh-CN" sz="1500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630760" y="4120748"/>
            <a:ext cx="47359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点击输入本栏的具体文字，简明扼要的说明分项内容。</a:t>
            </a:r>
            <a:endParaRPr lang="en-US" altLang="zh-CN" sz="1500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630760" y="5019166"/>
            <a:ext cx="47359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点击输入本栏的具体文字，简明扼要的说明分项内容。</a:t>
            </a:r>
            <a:endParaRPr lang="en-US" altLang="zh-CN" sz="1500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26" name="圆角矩形 25"/>
          <p:cNvSpPr/>
          <p:nvPr/>
        </p:nvSpPr>
        <p:spPr>
          <a:xfrm>
            <a:off x="4243890" y="5767538"/>
            <a:ext cx="5643917" cy="569067"/>
          </a:xfrm>
          <a:prstGeom prst="roundRect">
            <a:avLst>
              <a:gd name="adj" fmla="val 26820"/>
            </a:avLst>
          </a:prstGeom>
          <a:solidFill>
            <a:srgbClr val="C4C7CB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algn="ctr" defTabSz="1152144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300" kern="0" smtClean="0">
              <a:solidFill>
                <a:prstClr val="black">
                  <a:lumMod val="75000"/>
                  <a:lumOff val="2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5237" y="5911876"/>
            <a:ext cx="473597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defTabSz="1152144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kern="0" dirty="0">
                <a:solidFill>
                  <a:prstClr val="black">
                    <a:lumMod val="75000"/>
                    <a:lumOff val="25000"/>
                  </a:prstClr>
                </a:solidFill>
              </a:rPr>
              <a:t>点击输入本栏的具体文字，简明扼要的说明分项内容。</a:t>
            </a:r>
            <a:endParaRPr lang="en-US" altLang="zh-CN" sz="1500" kern="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180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  <p:bldP spid="17" grpId="0" animBg="1"/>
      <p:bldP spid="18" grpId="0" animBg="1"/>
      <p:bldP spid="19" grpId="0" animBg="1"/>
      <p:bldP spid="20" grpId="0" animBg="1"/>
      <p:bldP spid="21" grpId="0" animBg="1"/>
      <p:bldP spid="22" grpId="0"/>
      <p:bldP spid="23" grpId="0"/>
      <p:bldP spid="24" grpId="0"/>
      <p:bldP spid="25" grpId="0"/>
      <p:bldP spid="26" grpId="0" animBg="1"/>
      <p:bldP spid="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438</Words>
  <Application>Microsoft Office PowerPoint</Application>
  <PresentationFormat>自定义</PresentationFormat>
  <Paragraphs>33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2019-08-30T04:54:21Z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