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2297" y="2190118"/>
            <a:ext cx="1456262" cy="14801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669" y="1080021"/>
            <a:ext cx="1454261" cy="147813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7063" y="2190118"/>
            <a:ext cx="1456262" cy="14801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3158" y="4380312"/>
            <a:ext cx="1454263" cy="147813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194" y="4380312"/>
            <a:ext cx="1454261" cy="147813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6" name="Freeform 48"/>
          <p:cNvSpPr>
            <a:spLocks noEditPoints="1"/>
          </p:cNvSpPr>
          <p:nvPr/>
        </p:nvSpPr>
        <p:spPr bwMode="auto">
          <a:xfrm>
            <a:off x="3808446" y="2636158"/>
            <a:ext cx="3982717" cy="3982351"/>
          </a:xfrm>
          <a:custGeom>
            <a:avLst/>
            <a:gdLst>
              <a:gd name="T0" fmla="*/ 556 w 1252"/>
              <a:gd name="T1" fmla="*/ 1248 h 1252"/>
              <a:gd name="T2" fmla="*/ 375 w 1252"/>
              <a:gd name="T3" fmla="*/ 1200 h 1252"/>
              <a:gd name="T4" fmla="*/ 255 w 1252"/>
              <a:gd name="T5" fmla="*/ 1130 h 1252"/>
              <a:gd name="T6" fmla="*/ 122 w 1252"/>
              <a:gd name="T7" fmla="*/ 998 h 1252"/>
              <a:gd name="T8" fmla="*/ 52 w 1252"/>
              <a:gd name="T9" fmla="*/ 877 h 1252"/>
              <a:gd name="T10" fmla="*/ 4 w 1252"/>
              <a:gd name="T11" fmla="*/ 696 h 1252"/>
              <a:gd name="T12" fmla="*/ 4 w 1252"/>
              <a:gd name="T13" fmla="*/ 560 h 1252"/>
              <a:gd name="T14" fmla="*/ 137 w 1252"/>
              <a:gd name="T15" fmla="*/ 458 h 1252"/>
              <a:gd name="T16" fmla="*/ 120 w 1252"/>
              <a:gd name="T17" fmla="*/ 257 h 1252"/>
              <a:gd name="T18" fmla="*/ 287 w 1252"/>
              <a:gd name="T19" fmla="*/ 236 h 1252"/>
              <a:gd name="T20" fmla="*/ 372 w 1252"/>
              <a:gd name="T21" fmla="*/ 54 h 1252"/>
              <a:gd name="T22" fmla="*/ 528 w 1252"/>
              <a:gd name="T23" fmla="*/ 119 h 1252"/>
              <a:gd name="T24" fmla="*/ 626 w 1252"/>
              <a:gd name="T25" fmla="*/ 0 h 1252"/>
              <a:gd name="T26" fmla="*/ 724 w 1252"/>
              <a:gd name="T27" fmla="*/ 119 h 1252"/>
              <a:gd name="T28" fmla="*/ 879 w 1252"/>
              <a:gd name="T29" fmla="*/ 54 h 1252"/>
              <a:gd name="T30" fmla="*/ 965 w 1252"/>
              <a:gd name="T31" fmla="*/ 236 h 1252"/>
              <a:gd name="T32" fmla="*/ 1132 w 1252"/>
              <a:gd name="T33" fmla="*/ 257 h 1252"/>
              <a:gd name="T34" fmla="*/ 1115 w 1252"/>
              <a:gd name="T35" fmla="*/ 458 h 1252"/>
              <a:gd name="T36" fmla="*/ 1248 w 1252"/>
              <a:gd name="T37" fmla="*/ 560 h 1252"/>
              <a:gd name="T38" fmla="*/ 1248 w 1252"/>
              <a:gd name="T39" fmla="*/ 696 h 1252"/>
              <a:gd name="T40" fmla="*/ 1200 w 1252"/>
              <a:gd name="T41" fmla="*/ 877 h 1252"/>
              <a:gd name="T42" fmla="*/ 1130 w 1252"/>
              <a:gd name="T43" fmla="*/ 998 h 1252"/>
              <a:gd name="T44" fmla="*/ 997 w 1252"/>
              <a:gd name="T45" fmla="*/ 1130 h 1252"/>
              <a:gd name="T46" fmla="*/ 877 w 1252"/>
              <a:gd name="T47" fmla="*/ 1200 h 1252"/>
              <a:gd name="T48" fmla="*/ 696 w 1252"/>
              <a:gd name="T49" fmla="*/ 1248 h 1252"/>
              <a:gd name="T50" fmla="*/ 563 w 1252"/>
              <a:gd name="T51" fmla="*/ 1241 h 1252"/>
              <a:gd name="T52" fmla="*/ 717 w 1252"/>
              <a:gd name="T53" fmla="*/ 1126 h 1252"/>
              <a:gd name="T54" fmla="*/ 797 w 1252"/>
              <a:gd name="T55" fmla="*/ 1105 h 1252"/>
              <a:gd name="T56" fmla="*/ 955 w 1252"/>
              <a:gd name="T57" fmla="*/ 1014 h 1252"/>
              <a:gd name="T58" fmla="*/ 1013 w 1252"/>
              <a:gd name="T59" fmla="*/ 955 h 1252"/>
              <a:gd name="T60" fmla="*/ 1105 w 1252"/>
              <a:gd name="T61" fmla="*/ 797 h 1252"/>
              <a:gd name="T62" fmla="*/ 1126 w 1252"/>
              <a:gd name="T63" fmla="*/ 718 h 1252"/>
              <a:gd name="T64" fmla="*/ 1240 w 1252"/>
              <a:gd name="T65" fmla="*/ 563 h 1252"/>
              <a:gd name="T66" fmla="*/ 1106 w 1252"/>
              <a:gd name="T67" fmla="*/ 458 h 1252"/>
              <a:gd name="T68" fmla="*/ 1127 w 1252"/>
              <a:gd name="T69" fmla="*/ 265 h 1252"/>
              <a:gd name="T70" fmla="*/ 957 w 1252"/>
              <a:gd name="T71" fmla="*/ 241 h 1252"/>
              <a:gd name="T72" fmla="*/ 879 w 1252"/>
              <a:gd name="T73" fmla="*/ 63 h 1252"/>
              <a:gd name="T74" fmla="*/ 720 w 1252"/>
              <a:gd name="T75" fmla="*/ 127 h 1252"/>
              <a:gd name="T76" fmla="*/ 626 w 1252"/>
              <a:gd name="T77" fmla="*/ 9 h 1252"/>
              <a:gd name="T78" fmla="*/ 532 w 1252"/>
              <a:gd name="T79" fmla="*/ 127 h 1252"/>
              <a:gd name="T80" fmla="*/ 373 w 1252"/>
              <a:gd name="T81" fmla="*/ 63 h 1252"/>
              <a:gd name="T82" fmla="*/ 295 w 1252"/>
              <a:gd name="T83" fmla="*/ 241 h 1252"/>
              <a:gd name="T84" fmla="*/ 125 w 1252"/>
              <a:gd name="T85" fmla="*/ 265 h 1252"/>
              <a:gd name="T86" fmla="*/ 146 w 1252"/>
              <a:gd name="T87" fmla="*/ 458 h 1252"/>
              <a:gd name="T88" fmla="*/ 12 w 1252"/>
              <a:gd name="T89" fmla="*/ 563 h 1252"/>
              <a:gd name="T90" fmla="*/ 126 w 1252"/>
              <a:gd name="T91" fmla="*/ 718 h 1252"/>
              <a:gd name="T92" fmla="*/ 147 w 1252"/>
              <a:gd name="T93" fmla="*/ 797 h 1252"/>
              <a:gd name="T94" fmla="*/ 239 w 1252"/>
              <a:gd name="T95" fmla="*/ 955 h 1252"/>
              <a:gd name="T96" fmla="*/ 297 w 1252"/>
              <a:gd name="T97" fmla="*/ 1014 h 1252"/>
              <a:gd name="T98" fmla="*/ 455 w 1252"/>
              <a:gd name="T99" fmla="*/ 1105 h 1252"/>
              <a:gd name="T100" fmla="*/ 535 w 1252"/>
              <a:gd name="T101" fmla="*/ 1126 h 1252"/>
              <a:gd name="T102" fmla="*/ 288 w 1252"/>
              <a:gd name="T103" fmla="*/ 964 h 1252"/>
              <a:gd name="T104" fmla="*/ 626 w 1252"/>
              <a:gd name="T105" fmla="*/ 148 h 1252"/>
              <a:gd name="T106" fmla="*/ 964 w 1252"/>
              <a:gd name="T107" fmla="*/ 964 h 1252"/>
              <a:gd name="T108" fmla="*/ 157 w 1252"/>
              <a:gd name="T109" fmla="*/ 626 h 1252"/>
              <a:gd name="T110" fmla="*/ 626 w 1252"/>
              <a:gd name="T111" fmla="*/ 157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2" h="1252">
                <a:moveTo>
                  <a:pt x="626" y="1252"/>
                </a:moveTo>
                <a:cubicBezTo>
                  <a:pt x="604" y="1252"/>
                  <a:pt x="581" y="1251"/>
                  <a:pt x="559" y="1249"/>
                </a:cubicBezTo>
                <a:cubicBezTo>
                  <a:pt x="556" y="1248"/>
                  <a:pt x="556" y="1248"/>
                  <a:pt x="556" y="1248"/>
                </a:cubicBezTo>
                <a:cubicBezTo>
                  <a:pt x="528" y="1134"/>
                  <a:pt x="528" y="1134"/>
                  <a:pt x="528" y="1134"/>
                </a:cubicBezTo>
                <a:cubicBezTo>
                  <a:pt x="504" y="1129"/>
                  <a:pt x="480" y="1123"/>
                  <a:pt x="458" y="1115"/>
                </a:cubicBezTo>
                <a:cubicBezTo>
                  <a:pt x="375" y="1200"/>
                  <a:pt x="375" y="1200"/>
                  <a:pt x="375" y="1200"/>
                </a:cubicBezTo>
                <a:cubicBezTo>
                  <a:pt x="372" y="1199"/>
                  <a:pt x="372" y="1199"/>
                  <a:pt x="372" y="1199"/>
                </a:cubicBezTo>
                <a:cubicBezTo>
                  <a:pt x="332" y="1181"/>
                  <a:pt x="293" y="1158"/>
                  <a:pt x="257" y="1132"/>
                </a:cubicBezTo>
                <a:cubicBezTo>
                  <a:pt x="255" y="1130"/>
                  <a:pt x="255" y="1130"/>
                  <a:pt x="255" y="1130"/>
                </a:cubicBezTo>
                <a:cubicBezTo>
                  <a:pt x="287" y="1016"/>
                  <a:pt x="287" y="1016"/>
                  <a:pt x="287" y="1016"/>
                </a:cubicBezTo>
                <a:cubicBezTo>
                  <a:pt x="269" y="1001"/>
                  <a:pt x="252" y="983"/>
                  <a:pt x="236" y="965"/>
                </a:cubicBezTo>
                <a:cubicBezTo>
                  <a:pt x="122" y="998"/>
                  <a:pt x="122" y="998"/>
                  <a:pt x="122" y="998"/>
                </a:cubicBezTo>
                <a:cubicBezTo>
                  <a:pt x="120" y="995"/>
                  <a:pt x="120" y="995"/>
                  <a:pt x="120" y="995"/>
                </a:cubicBezTo>
                <a:cubicBezTo>
                  <a:pt x="94" y="959"/>
                  <a:pt x="72" y="921"/>
                  <a:pt x="54" y="880"/>
                </a:cubicBezTo>
                <a:cubicBezTo>
                  <a:pt x="52" y="877"/>
                  <a:pt x="52" y="877"/>
                  <a:pt x="52" y="877"/>
                </a:cubicBezTo>
                <a:cubicBezTo>
                  <a:pt x="137" y="795"/>
                  <a:pt x="137" y="795"/>
                  <a:pt x="137" y="795"/>
                </a:cubicBezTo>
                <a:cubicBezTo>
                  <a:pt x="130" y="772"/>
                  <a:pt x="123" y="748"/>
                  <a:pt x="119" y="725"/>
                </a:cubicBezTo>
                <a:cubicBezTo>
                  <a:pt x="4" y="696"/>
                  <a:pt x="4" y="696"/>
                  <a:pt x="4" y="696"/>
                </a:cubicBezTo>
                <a:cubicBezTo>
                  <a:pt x="4" y="693"/>
                  <a:pt x="4" y="693"/>
                  <a:pt x="4" y="693"/>
                </a:cubicBezTo>
                <a:cubicBezTo>
                  <a:pt x="1" y="671"/>
                  <a:pt x="0" y="648"/>
                  <a:pt x="0" y="626"/>
                </a:cubicBezTo>
                <a:cubicBezTo>
                  <a:pt x="0" y="604"/>
                  <a:pt x="1" y="582"/>
                  <a:pt x="4" y="560"/>
                </a:cubicBezTo>
                <a:cubicBezTo>
                  <a:pt x="4" y="557"/>
                  <a:pt x="4" y="557"/>
                  <a:pt x="4" y="557"/>
                </a:cubicBezTo>
                <a:cubicBezTo>
                  <a:pt x="119" y="528"/>
                  <a:pt x="119" y="528"/>
                  <a:pt x="119" y="528"/>
                </a:cubicBezTo>
                <a:cubicBezTo>
                  <a:pt x="123" y="504"/>
                  <a:pt x="130" y="481"/>
                  <a:pt x="137" y="458"/>
                </a:cubicBezTo>
                <a:cubicBezTo>
                  <a:pt x="52" y="376"/>
                  <a:pt x="52" y="376"/>
                  <a:pt x="52" y="376"/>
                </a:cubicBezTo>
                <a:cubicBezTo>
                  <a:pt x="54" y="373"/>
                  <a:pt x="54" y="373"/>
                  <a:pt x="54" y="373"/>
                </a:cubicBezTo>
                <a:cubicBezTo>
                  <a:pt x="72" y="332"/>
                  <a:pt x="94" y="293"/>
                  <a:pt x="120" y="257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236" y="287"/>
                  <a:pt x="236" y="287"/>
                  <a:pt x="236" y="287"/>
                </a:cubicBezTo>
                <a:cubicBezTo>
                  <a:pt x="252" y="269"/>
                  <a:pt x="269" y="252"/>
                  <a:pt x="287" y="236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93" y="94"/>
                  <a:pt x="332" y="72"/>
                  <a:pt x="372" y="54"/>
                </a:cubicBezTo>
                <a:cubicBezTo>
                  <a:pt x="375" y="53"/>
                  <a:pt x="375" y="53"/>
                  <a:pt x="375" y="53"/>
                </a:cubicBezTo>
                <a:cubicBezTo>
                  <a:pt x="458" y="138"/>
                  <a:pt x="458" y="138"/>
                  <a:pt x="458" y="138"/>
                </a:cubicBezTo>
                <a:cubicBezTo>
                  <a:pt x="480" y="130"/>
                  <a:pt x="504" y="123"/>
                  <a:pt x="528" y="119"/>
                </a:cubicBezTo>
                <a:cubicBezTo>
                  <a:pt x="556" y="4"/>
                  <a:pt x="556" y="4"/>
                  <a:pt x="556" y="4"/>
                </a:cubicBezTo>
                <a:cubicBezTo>
                  <a:pt x="559" y="4"/>
                  <a:pt x="559" y="4"/>
                  <a:pt x="559" y="4"/>
                </a:cubicBezTo>
                <a:cubicBezTo>
                  <a:pt x="581" y="2"/>
                  <a:pt x="604" y="0"/>
                  <a:pt x="626" y="0"/>
                </a:cubicBezTo>
                <a:cubicBezTo>
                  <a:pt x="648" y="0"/>
                  <a:pt x="671" y="2"/>
                  <a:pt x="693" y="4"/>
                </a:cubicBezTo>
                <a:cubicBezTo>
                  <a:pt x="696" y="4"/>
                  <a:pt x="696" y="4"/>
                  <a:pt x="696" y="4"/>
                </a:cubicBezTo>
                <a:cubicBezTo>
                  <a:pt x="724" y="119"/>
                  <a:pt x="724" y="119"/>
                  <a:pt x="724" y="119"/>
                </a:cubicBezTo>
                <a:cubicBezTo>
                  <a:pt x="748" y="123"/>
                  <a:pt x="772" y="130"/>
                  <a:pt x="794" y="138"/>
                </a:cubicBezTo>
                <a:cubicBezTo>
                  <a:pt x="877" y="53"/>
                  <a:pt x="877" y="53"/>
                  <a:pt x="877" y="53"/>
                </a:cubicBezTo>
                <a:cubicBezTo>
                  <a:pt x="879" y="54"/>
                  <a:pt x="879" y="54"/>
                  <a:pt x="879" y="54"/>
                </a:cubicBezTo>
                <a:cubicBezTo>
                  <a:pt x="920" y="72"/>
                  <a:pt x="959" y="94"/>
                  <a:pt x="995" y="121"/>
                </a:cubicBezTo>
                <a:cubicBezTo>
                  <a:pt x="997" y="122"/>
                  <a:pt x="997" y="122"/>
                  <a:pt x="997" y="122"/>
                </a:cubicBezTo>
                <a:cubicBezTo>
                  <a:pt x="965" y="236"/>
                  <a:pt x="965" y="236"/>
                  <a:pt x="965" y="236"/>
                </a:cubicBezTo>
                <a:cubicBezTo>
                  <a:pt x="983" y="252"/>
                  <a:pt x="1000" y="269"/>
                  <a:pt x="1016" y="287"/>
                </a:cubicBezTo>
                <a:cubicBezTo>
                  <a:pt x="1130" y="255"/>
                  <a:pt x="1130" y="255"/>
                  <a:pt x="1130" y="255"/>
                </a:cubicBezTo>
                <a:cubicBezTo>
                  <a:pt x="1132" y="257"/>
                  <a:pt x="1132" y="257"/>
                  <a:pt x="1132" y="257"/>
                </a:cubicBezTo>
                <a:cubicBezTo>
                  <a:pt x="1158" y="293"/>
                  <a:pt x="1180" y="332"/>
                  <a:pt x="1198" y="373"/>
                </a:cubicBezTo>
                <a:cubicBezTo>
                  <a:pt x="1200" y="376"/>
                  <a:pt x="1200" y="376"/>
                  <a:pt x="1200" y="376"/>
                </a:cubicBezTo>
                <a:cubicBezTo>
                  <a:pt x="1115" y="458"/>
                  <a:pt x="1115" y="458"/>
                  <a:pt x="1115" y="458"/>
                </a:cubicBezTo>
                <a:cubicBezTo>
                  <a:pt x="1123" y="481"/>
                  <a:pt x="1129" y="504"/>
                  <a:pt x="1133" y="528"/>
                </a:cubicBezTo>
                <a:cubicBezTo>
                  <a:pt x="1248" y="557"/>
                  <a:pt x="1248" y="557"/>
                  <a:pt x="1248" y="557"/>
                </a:cubicBezTo>
                <a:cubicBezTo>
                  <a:pt x="1248" y="560"/>
                  <a:pt x="1248" y="560"/>
                  <a:pt x="1248" y="560"/>
                </a:cubicBezTo>
                <a:cubicBezTo>
                  <a:pt x="1251" y="582"/>
                  <a:pt x="1252" y="604"/>
                  <a:pt x="1252" y="626"/>
                </a:cubicBezTo>
                <a:cubicBezTo>
                  <a:pt x="1252" y="649"/>
                  <a:pt x="1251" y="671"/>
                  <a:pt x="1248" y="693"/>
                </a:cubicBezTo>
                <a:cubicBezTo>
                  <a:pt x="1248" y="696"/>
                  <a:pt x="1248" y="696"/>
                  <a:pt x="1248" y="696"/>
                </a:cubicBezTo>
                <a:cubicBezTo>
                  <a:pt x="1133" y="725"/>
                  <a:pt x="1133" y="725"/>
                  <a:pt x="1133" y="725"/>
                </a:cubicBezTo>
                <a:cubicBezTo>
                  <a:pt x="1129" y="748"/>
                  <a:pt x="1122" y="772"/>
                  <a:pt x="1115" y="795"/>
                </a:cubicBezTo>
                <a:cubicBezTo>
                  <a:pt x="1200" y="877"/>
                  <a:pt x="1200" y="877"/>
                  <a:pt x="1200" y="877"/>
                </a:cubicBezTo>
                <a:cubicBezTo>
                  <a:pt x="1198" y="880"/>
                  <a:pt x="1198" y="880"/>
                  <a:pt x="1198" y="880"/>
                </a:cubicBezTo>
                <a:cubicBezTo>
                  <a:pt x="1180" y="920"/>
                  <a:pt x="1158" y="959"/>
                  <a:pt x="1132" y="995"/>
                </a:cubicBezTo>
                <a:cubicBezTo>
                  <a:pt x="1130" y="998"/>
                  <a:pt x="1130" y="998"/>
                  <a:pt x="1130" y="998"/>
                </a:cubicBezTo>
                <a:cubicBezTo>
                  <a:pt x="1016" y="965"/>
                  <a:pt x="1016" y="965"/>
                  <a:pt x="1016" y="965"/>
                </a:cubicBezTo>
                <a:cubicBezTo>
                  <a:pt x="1000" y="983"/>
                  <a:pt x="983" y="1001"/>
                  <a:pt x="965" y="1016"/>
                </a:cubicBezTo>
                <a:cubicBezTo>
                  <a:pt x="997" y="1130"/>
                  <a:pt x="997" y="1130"/>
                  <a:pt x="997" y="1130"/>
                </a:cubicBezTo>
                <a:cubicBezTo>
                  <a:pt x="995" y="1132"/>
                  <a:pt x="995" y="1132"/>
                  <a:pt x="995" y="1132"/>
                </a:cubicBezTo>
                <a:cubicBezTo>
                  <a:pt x="959" y="1158"/>
                  <a:pt x="920" y="1181"/>
                  <a:pt x="879" y="1199"/>
                </a:cubicBezTo>
                <a:cubicBezTo>
                  <a:pt x="877" y="1200"/>
                  <a:pt x="877" y="1200"/>
                  <a:pt x="877" y="1200"/>
                </a:cubicBezTo>
                <a:cubicBezTo>
                  <a:pt x="794" y="1115"/>
                  <a:pt x="794" y="1115"/>
                  <a:pt x="794" y="1115"/>
                </a:cubicBezTo>
                <a:cubicBezTo>
                  <a:pt x="772" y="1123"/>
                  <a:pt x="748" y="1129"/>
                  <a:pt x="724" y="1134"/>
                </a:cubicBezTo>
                <a:cubicBezTo>
                  <a:pt x="696" y="1248"/>
                  <a:pt x="696" y="1248"/>
                  <a:pt x="696" y="1248"/>
                </a:cubicBezTo>
                <a:cubicBezTo>
                  <a:pt x="693" y="1249"/>
                  <a:pt x="693" y="1249"/>
                  <a:pt x="693" y="1249"/>
                </a:cubicBezTo>
                <a:cubicBezTo>
                  <a:pt x="671" y="1251"/>
                  <a:pt x="648" y="1252"/>
                  <a:pt x="626" y="1252"/>
                </a:cubicBezTo>
                <a:close/>
                <a:moveTo>
                  <a:pt x="563" y="1241"/>
                </a:moveTo>
                <a:cubicBezTo>
                  <a:pt x="584" y="1243"/>
                  <a:pt x="605" y="1244"/>
                  <a:pt x="626" y="1244"/>
                </a:cubicBezTo>
                <a:cubicBezTo>
                  <a:pt x="647" y="1244"/>
                  <a:pt x="668" y="1243"/>
                  <a:pt x="689" y="1241"/>
                </a:cubicBezTo>
                <a:cubicBezTo>
                  <a:pt x="717" y="1126"/>
                  <a:pt x="717" y="1126"/>
                  <a:pt x="717" y="1126"/>
                </a:cubicBezTo>
                <a:cubicBezTo>
                  <a:pt x="720" y="1126"/>
                  <a:pt x="720" y="1126"/>
                  <a:pt x="720" y="1126"/>
                </a:cubicBezTo>
                <a:cubicBezTo>
                  <a:pt x="745" y="1121"/>
                  <a:pt x="770" y="1114"/>
                  <a:pt x="794" y="1106"/>
                </a:cubicBezTo>
                <a:cubicBezTo>
                  <a:pt x="797" y="1105"/>
                  <a:pt x="797" y="1105"/>
                  <a:pt x="797" y="1105"/>
                </a:cubicBezTo>
                <a:cubicBezTo>
                  <a:pt x="879" y="1190"/>
                  <a:pt x="879" y="1190"/>
                  <a:pt x="879" y="1190"/>
                </a:cubicBezTo>
                <a:cubicBezTo>
                  <a:pt x="917" y="1173"/>
                  <a:pt x="953" y="1151"/>
                  <a:pt x="988" y="1127"/>
                </a:cubicBezTo>
                <a:cubicBezTo>
                  <a:pt x="955" y="1014"/>
                  <a:pt x="955" y="1014"/>
                  <a:pt x="955" y="1014"/>
                </a:cubicBezTo>
                <a:cubicBezTo>
                  <a:pt x="957" y="1012"/>
                  <a:pt x="957" y="1012"/>
                  <a:pt x="957" y="1012"/>
                </a:cubicBezTo>
                <a:cubicBezTo>
                  <a:pt x="977" y="995"/>
                  <a:pt x="995" y="977"/>
                  <a:pt x="1011" y="958"/>
                </a:cubicBezTo>
                <a:cubicBezTo>
                  <a:pt x="1013" y="955"/>
                  <a:pt x="1013" y="955"/>
                  <a:pt x="1013" y="955"/>
                </a:cubicBezTo>
                <a:cubicBezTo>
                  <a:pt x="1127" y="988"/>
                  <a:pt x="1127" y="988"/>
                  <a:pt x="1127" y="988"/>
                </a:cubicBezTo>
                <a:cubicBezTo>
                  <a:pt x="1151" y="954"/>
                  <a:pt x="1172" y="917"/>
                  <a:pt x="1189" y="879"/>
                </a:cubicBezTo>
                <a:cubicBezTo>
                  <a:pt x="1105" y="797"/>
                  <a:pt x="1105" y="797"/>
                  <a:pt x="1105" y="797"/>
                </a:cubicBezTo>
                <a:cubicBezTo>
                  <a:pt x="1106" y="795"/>
                  <a:pt x="1106" y="795"/>
                  <a:pt x="1106" y="795"/>
                </a:cubicBezTo>
                <a:cubicBezTo>
                  <a:pt x="1114" y="771"/>
                  <a:pt x="1121" y="746"/>
                  <a:pt x="1125" y="720"/>
                </a:cubicBezTo>
                <a:cubicBezTo>
                  <a:pt x="1126" y="718"/>
                  <a:pt x="1126" y="718"/>
                  <a:pt x="1126" y="718"/>
                </a:cubicBezTo>
                <a:cubicBezTo>
                  <a:pt x="1240" y="689"/>
                  <a:pt x="1240" y="689"/>
                  <a:pt x="1240" y="689"/>
                </a:cubicBezTo>
                <a:cubicBezTo>
                  <a:pt x="1242" y="668"/>
                  <a:pt x="1243" y="647"/>
                  <a:pt x="1243" y="626"/>
                </a:cubicBezTo>
                <a:cubicBezTo>
                  <a:pt x="1243" y="605"/>
                  <a:pt x="1242" y="584"/>
                  <a:pt x="1240" y="563"/>
                </a:cubicBezTo>
                <a:cubicBezTo>
                  <a:pt x="1126" y="535"/>
                  <a:pt x="1126" y="535"/>
                  <a:pt x="1126" y="535"/>
                </a:cubicBezTo>
                <a:cubicBezTo>
                  <a:pt x="1125" y="532"/>
                  <a:pt x="1125" y="532"/>
                  <a:pt x="1125" y="532"/>
                </a:cubicBezTo>
                <a:cubicBezTo>
                  <a:pt x="1121" y="507"/>
                  <a:pt x="1114" y="482"/>
                  <a:pt x="1106" y="458"/>
                </a:cubicBezTo>
                <a:cubicBezTo>
                  <a:pt x="1105" y="455"/>
                  <a:pt x="1105" y="455"/>
                  <a:pt x="1105" y="455"/>
                </a:cubicBezTo>
                <a:cubicBezTo>
                  <a:pt x="1189" y="374"/>
                  <a:pt x="1189" y="374"/>
                  <a:pt x="1189" y="374"/>
                </a:cubicBezTo>
                <a:cubicBezTo>
                  <a:pt x="1172" y="335"/>
                  <a:pt x="1151" y="299"/>
                  <a:pt x="1127" y="265"/>
                </a:cubicBezTo>
                <a:cubicBezTo>
                  <a:pt x="1013" y="297"/>
                  <a:pt x="1013" y="297"/>
                  <a:pt x="1013" y="297"/>
                </a:cubicBezTo>
                <a:cubicBezTo>
                  <a:pt x="1011" y="295"/>
                  <a:pt x="1011" y="295"/>
                  <a:pt x="1011" y="295"/>
                </a:cubicBezTo>
                <a:cubicBezTo>
                  <a:pt x="995" y="276"/>
                  <a:pt x="977" y="257"/>
                  <a:pt x="957" y="241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88" y="126"/>
                  <a:pt x="988" y="126"/>
                  <a:pt x="988" y="126"/>
                </a:cubicBezTo>
                <a:cubicBezTo>
                  <a:pt x="953" y="101"/>
                  <a:pt x="917" y="80"/>
                  <a:pt x="879" y="63"/>
                </a:cubicBezTo>
                <a:cubicBezTo>
                  <a:pt x="797" y="148"/>
                  <a:pt x="797" y="148"/>
                  <a:pt x="797" y="148"/>
                </a:cubicBezTo>
                <a:cubicBezTo>
                  <a:pt x="794" y="147"/>
                  <a:pt x="794" y="147"/>
                  <a:pt x="794" y="147"/>
                </a:cubicBezTo>
                <a:cubicBezTo>
                  <a:pt x="770" y="138"/>
                  <a:pt x="745" y="131"/>
                  <a:pt x="720" y="127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689" y="12"/>
                  <a:pt x="689" y="12"/>
                  <a:pt x="689" y="12"/>
                </a:cubicBezTo>
                <a:cubicBezTo>
                  <a:pt x="668" y="10"/>
                  <a:pt x="647" y="9"/>
                  <a:pt x="626" y="9"/>
                </a:cubicBezTo>
                <a:cubicBezTo>
                  <a:pt x="605" y="9"/>
                  <a:pt x="584" y="10"/>
                  <a:pt x="563" y="12"/>
                </a:cubicBezTo>
                <a:cubicBezTo>
                  <a:pt x="535" y="126"/>
                  <a:pt x="535" y="126"/>
                  <a:pt x="535" y="126"/>
                </a:cubicBezTo>
                <a:cubicBezTo>
                  <a:pt x="532" y="127"/>
                  <a:pt x="532" y="127"/>
                  <a:pt x="532" y="127"/>
                </a:cubicBezTo>
                <a:cubicBezTo>
                  <a:pt x="507" y="131"/>
                  <a:pt x="482" y="138"/>
                  <a:pt x="458" y="147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373" y="63"/>
                  <a:pt x="373" y="63"/>
                  <a:pt x="373" y="63"/>
                </a:cubicBezTo>
                <a:cubicBezTo>
                  <a:pt x="335" y="80"/>
                  <a:pt x="298" y="101"/>
                  <a:pt x="264" y="126"/>
                </a:cubicBezTo>
                <a:cubicBezTo>
                  <a:pt x="297" y="239"/>
                  <a:pt x="297" y="239"/>
                  <a:pt x="297" y="239"/>
                </a:cubicBezTo>
                <a:cubicBezTo>
                  <a:pt x="295" y="241"/>
                  <a:pt x="295" y="241"/>
                  <a:pt x="295" y="241"/>
                </a:cubicBezTo>
                <a:cubicBezTo>
                  <a:pt x="275" y="257"/>
                  <a:pt x="257" y="276"/>
                  <a:pt x="241" y="295"/>
                </a:cubicBezTo>
                <a:cubicBezTo>
                  <a:pt x="239" y="297"/>
                  <a:pt x="239" y="297"/>
                  <a:pt x="239" y="297"/>
                </a:cubicBezTo>
                <a:cubicBezTo>
                  <a:pt x="125" y="265"/>
                  <a:pt x="125" y="265"/>
                  <a:pt x="125" y="265"/>
                </a:cubicBezTo>
                <a:cubicBezTo>
                  <a:pt x="101" y="299"/>
                  <a:pt x="80" y="335"/>
                  <a:pt x="63" y="374"/>
                </a:cubicBezTo>
                <a:cubicBezTo>
                  <a:pt x="147" y="455"/>
                  <a:pt x="147" y="455"/>
                  <a:pt x="147" y="455"/>
                </a:cubicBezTo>
                <a:cubicBezTo>
                  <a:pt x="146" y="458"/>
                  <a:pt x="146" y="458"/>
                  <a:pt x="146" y="458"/>
                </a:cubicBezTo>
                <a:cubicBezTo>
                  <a:pt x="138" y="482"/>
                  <a:pt x="131" y="507"/>
                  <a:pt x="127" y="532"/>
                </a:cubicBezTo>
                <a:cubicBezTo>
                  <a:pt x="126" y="535"/>
                  <a:pt x="126" y="535"/>
                  <a:pt x="126" y="535"/>
                </a:cubicBezTo>
                <a:cubicBezTo>
                  <a:pt x="12" y="563"/>
                  <a:pt x="12" y="563"/>
                  <a:pt x="12" y="563"/>
                </a:cubicBezTo>
                <a:cubicBezTo>
                  <a:pt x="10" y="584"/>
                  <a:pt x="9" y="606"/>
                  <a:pt x="9" y="626"/>
                </a:cubicBezTo>
                <a:cubicBezTo>
                  <a:pt x="9" y="647"/>
                  <a:pt x="10" y="668"/>
                  <a:pt x="12" y="689"/>
                </a:cubicBezTo>
                <a:cubicBezTo>
                  <a:pt x="126" y="718"/>
                  <a:pt x="126" y="718"/>
                  <a:pt x="126" y="718"/>
                </a:cubicBezTo>
                <a:cubicBezTo>
                  <a:pt x="127" y="720"/>
                  <a:pt x="127" y="720"/>
                  <a:pt x="127" y="720"/>
                </a:cubicBezTo>
                <a:cubicBezTo>
                  <a:pt x="131" y="746"/>
                  <a:pt x="138" y="771"/>
                  <a:pt x="146" y="795"/>
                </a:cubicBezTo>
                <a:cubicBezTo>
                  <a:pt x="147" y="797"/>
                  <a:pt x="147" y="797"/>
                  <a:pt x="147" y="797"/>
                </a:cubicBezTo>
                <a:cubicBezTo>
                  <a:pt x="63" y="879"/>
                  <a:pt x="63" y="879"/>
                  <a:pt x="63" y="879"/>
                </a:cubicBezTo>
                <a:cubicBezTo>
                  <a:pt x="80" y="917"/>
                  <a:pt x="101" y="954"/>
                  <a:pt x="125" y="988"/>
                </a:cubicBezTo>
                <a:cubicBezTo>
                  <a:pt x="239" y="955"/>
                  <a:pt x="239" y="955"/>
                  <a:pt x="239" y="955"/>
                </a:cubicBezTo>
                <a:cubicBezTo>
                  <a:pt x="241" y="958"/>
                  <a:pt x="241" y="958"/>
                  <a:pt x="241" y="958"/>
                </a:cubicBezTo>
                <a:cubicBezTo>
                  <a:pt x="257" y="977"/>
                  <a:pt x="275" y="995"/>
                  <a:pt x="295" y="1012"/>
                </a:cubicBezTo>
                <a:cubicBezTo>
                  <a:pt x="297" y="1014"/>
                  <a:pt x="297" y="1014"/>
                  <a:pt x="297" y="1014"/>
                </a:cubicBezTo>
                <a:cubicBezTo>
                  <a:pt x="264" y="1127"/>
                  <a:pt x="264" y="1127"/>
                  <a:pt x="264" y="1127"/>
                </a:cubicBezTo>
                <a:cubicBezTo>
                  <a:pt x="298" y="1151"/>
                  <a:pt x="335" y="1173"/>
                  <a:pt x="373" y="1190"/>
                </a:cubicBezTo>
                <a:cubicBezTo>
                  <a:pt x="455" y="1105"/>
                  <a:pt x="455" y="1105"/>
                  <a:pt x="455" y="1105"/>
                </a:cubicBezTo>
                <a:cubicBezTo>
                  <a:pt x="458" y="1106"/>
                  <a:pt x="458" y="1106"/>
                  <a:pt x="458" y="1106"/>
                </a:cubicBezTo>
                <a:cubicBezTo>
                  <a:pt x="482" y="1114"/>
                  <a:pt x="507" y="1121"/>
                  <a:pt x="532" y="1126"/>
                </a:cubicBezTo>
                <a:cubicBezTo>
                  <a:pt x="535" y="1126"/>
                  <a:pt x="535" y="1126"/>
                  <a:pt x="535" y="1126"/>
                </a:cubicBezTo>
                <a:lnTo>
                  <a:pt x="563" y="1241"/>
                </a:lnTo>
                <a:close/>
                <a:moveTo>
                  <a:pt x="626" y="1104"/>
                </a:moveTo>
                <a:cubicBezTo>
                  <a:pt x="498" y="1104"/>
                  <a:pt x="378" y="1055"/>
                  <a:pt x="288" y="964"/>
                </a:cubicBezTo>
                <a:cubicBezTo>
                  <a:pt x="198" y="874"/>
                  <a:pt x="148" y="754"/>
                  <a:pt x="148" y="626"/>
                </a:cubicBezTo>
                <a:cubicBezTo>
                  <a:pt x="148" y="499"/>
                  <a:pt x="198" y="379"/>
                  <a:pt x="288" y="288"/>
                </a:cubicBezTo>
                <a:cubicBezTo>
                  <a:pt x="378" y="198"/>
                  <a:pt x="498" y="148"/>
                  <a:pt x="626" y="148"/>
                </a:cubicBezTo>
                <a:cubicBezTo>
                  <a:pt x="754" y="148"/>
                  <a:pt x="874" y="198"/>
                  <a:pt x="964" y="288"/>
                </a:cubicBezTo>
                <a:cubicBezTo>
                  <a:pt x="1054" y="379"/>
                  <a:pt x="1104" y="499"/>
                  <a:pt x="1104" y="626"/>
                </a:cubicBezTo>
                <a:cubicBezTo>
                  <a:pt x="1104" y="754"/>
                  <a:pt x="1054" y="874"/>
                  <a:pt x="964" y="964"/>
                </a:cubicBezTo>
                <a:cubicBezTo>
                  <a:pt x="874" y="1055"/>
                  <a:pt x="754" y="1104"/>
                  <a:pt x="626" y="1104"/>
                </a:cubicBezTo>
                <a:close/>
                <a:moveTo>
                  <a:pt x="626" y="157"/>
                </a:moveTo>
                <a:cubicBezTo>
                  <a:pt x="367" y="157"/>
                  <a:pt x="157" y="367"/>
                  <a:pt x="157" y="626"/>
                </a:cubicBezTo>
                <a:cubicBezTo>
                  <a:pt x="157" y="885"/>
                  <a:pt x="367" y="1096"/>
                  <a:pt x="626" y="1096"/>
                </a:cubicBezTo>
                <a:cubicBezTo>
                  <a:pt x="885" y="1096"/>
                  <a:pt x="1095" y="885"/>
                  <a:pt x="1095" y="626"/>
                </a:cubicBezTo>
                <a:cubicBezTo>
                  <a:pt x="1095" y="367"/>
                  <a:pt x="885" y="157"/>
                  <a:pt x="626" y="157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Freeform 49"/>
          <p:cNvSpPr>
            <a:spLocks/>
          </p:cNvSpPr>
          <p:nvPr/>
        </p:nvSpPr>
        <p:spPr bwMode="auto">
          <a:xfrm>
            <a:off x="4468565" y="3252213"/>
            <a:ext cx="2680483" cy="4172368"/>
          </a:xfrm>
          <a:custGeom>
            <a:avLst/>
            <a:gdLst>
              <a:gd name="T0" fmla="*/ 2147483646 w 842"/>
              <a:gd name="T1" fmla="*/ 2147483646 h 1312"/>
              <a:gd name="T2" fmla="*/ 2147483646 w 842"/>
              <a:gd name="T3" fmla="*/ 2147483646 h 1312"/>
              <a:gd name="T4" fmla="*/ 2147483646 w 842"/>
              <a:gd name="T5" fmla="*/ 2147483646 h 1312"/>
              <a:gd name="T6" fmla="*/ 2147483646 w 842"/>
              <a:gd name="T7" fmla="*/ 2147483646 h 1312"/>
              <a:gd name="T8" fmla="*/ 2147483646 w 842"/>
              <a:gd name="T9" fmla="*/ 2147483646 h 1312"/>
              <a:gd name="T10" fmla="*/ 2147483646 w 842"/>
              <a:gd name="T11" fmla="*/ 2147483646 h 1312"/>
              <a:gd name="T12" fmla="*/ 2147483646 w 842"/>
              <a:gd name="T13" fmla="*/ 2147483646 h 1312"/>
              <a:gd name="T14" fmla="*/ 2147483646 w 842"/>
              <a:gd name="T15" fmla="*/ 2147483646 h 1312"/>
              <a:gd name="T16" fmla="*/ 2147483646 w 842"/>
              <a:gd name="T17" fmla="*/ 2147483646 h 1312"/>
              <a:gd name="T18" fmla="*/ 2147483646 w 842"/>
              <a:gd name="T19" fmla="*/ 2147483646 h 1312"/>
              <a:gd name="T20" fmla="*/ 2147483646 w 842"/>
              <a:gd name="T21" fmla="*/ 2147483646 h 1312"/>
              <a:gd name="T22" fmla="*/ 2147483646 w 842"/>
              <a:gd name="T23" fmla="*/ 2147483646 h 1312"/>
              <a:gd name="T24" fmla="*/ 2147483646 w 842"/>
              <a:gd name="T25" fmla="*/ 2147483646 h 1312"/>
              <a:gd name="T26" fmla="*/ 2147483646 w 842"/>
              <a:gd name="T27" fmla="*/ 2147483646 h 1312"/>
              <a:gd name="T28" fmla="*/ 2147483646 w 842"/>
              <a:gd name="T29" fmla="*/ 2147483646 h 1312"/>
              <a:gd name="T30" fmla="*/ 2147483646 w 842"/>
              <a:gd name="T31" fmla="*/ 2147483646 h 1312"/>
              <a:gd name="T32" fmla="*/ 2147483646 w 842"/>
              <a:gd name="T33" fmla="*/ 2147483646 h 1312"/>
              <a:gd name="T34" fmla="*/ 0 w 842"/>
              <a:gd name="T35" fmla="*/ 2147483646 h 1312"/>
              <a:gd name="T36" fmla="*/ 2147483646 w 842"/>
              <a:gd name="T37" fmla="*/ 0 h 1312"/>
              <a:gd name="T38" fmla="*/ 2147483646 w 842"/>
              <a:gd name="T39" fmla="*/ 0 h 1312"/>
              <a:gd name="T40" fmla="*/ 2147483646 w 842"/>
              <a:gd name="T41" fmla="*/ 2147483646 h 1312"/>
              <a:gd name="T42" fmla="*/ 2147483646 w 842"/>
              <a:gd name="T43" fmla="*/ 2147483646 h 1312"/>
              <a:gd name="T44" fmla="*/ 2147483646 w 842"/>
              <a:gd name="T45" fmla="*/ 2147483646 h 1312"/>
              <a:gd name="T46" fmla="*/ 2147483646 w 842"/>
              <a:gd name="T47" fmla="*/ 2147483646 h 1312"/>
              <a:gd name="T48" fmla="*/ 2147483646 w 842"/>
              <a:gd name="T49" fmla="*/ 2147483646 h 1312"/>
              <a:gd name="T50" fmla="*/ 2147483646 w 842"/>
              <a:gd name="T51" fmla="*/ 2147483646 h 1312"/>
              <a:gd name="T52" fmla="*/ 2147483646 w 842"/>
              <a:gd name="T53" fmla="*/ 2147483646 h 1312"/>
              <a:gd name="T54" fmla="*/ 2147483646 w 842"/>
              <a:gd name="T55" fmla="*/ 2147483646 h 1312"/>
              <a:gd name="T56" fmla="*/ 2147483646 w 842"/>
              <a:gd name="T57" fmla="*/ 2147483646 h 1312"/>
              <a:gd name="T58" fmla="*/ 2147483646 w 842"/>
              <a:gd name="T59" fmla="*/ 2147483646 h 1312"/>
              <a:gd name="T60" fmla="*/ 2147483646 w 842"/>
              <a:gd name="T61" fmla="*/ 2147483646 h 1312"/>
              <a:gd name="T62" fmla="*/ 2147483646 w 842"/>
              <a:gd name="T63" fmla="*/ 2147483646 h 1312"/>
              <a:gd name="T64" fmla="*/ 2147483646 w 842"/>
              <a:gd name="T65" fmla="*/ 2147483646 h 1312"/>
              <a:gd name="T66" fmla="*/ 2147483646 w 842"/>
              <a:gd name="T67" fmla="*/ 2147483646 h 131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42"/>
              <a:gd name="T103" fmla="*/ 0 h 1312"/>
              <a:gd name="T104" fmla="*/ 842 w 842"/>
              <a:gd name="T105" fmla="*/ 1312 h 131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42" h="1312">
                <a:moveTo>
                  <a:pt x="388" y="1312"/>
                </a:moveTo>
                <a:cubicBezTo>
                  <a:pt x="362" y="1312"/>
                  <a:pt x="340" y="1291"/>
                  <a:pt x="340" y="1265"/>
                </a:cubicBezTo>
                <a:cubicBezTo>
                  <a:pt x="340" y="1259"/>
                  <a:pt x="341" y="1254"/>
                  <a:pt x="343" y="1249"/>
                </a:cubicBezTo>
                <a:cubicBezTo>
                  <a:pt x="278" y="1249"/>
                  <a:pt x="278" y="1249"/>
                  <a:pt x="278" y="1249"/>
                </a:cubicBezTo>
                <a:cubicBezTo>
                  <a:pt x="250" y="1249"/>
                  <a:pt x="228" y="1226"/>
                  <a:pt x="228" y="1199"/>
                </a:cubicBezTo>
                <a:cubicBezTo>
                  <a:pt x="228" y="1186"/>
                  <a:pt x="233" y="1173"/>
                  <a:pt x="241" y="1164"/>
                </a:cubicBezTo>
                <a:cubicBezTo>
                  <a:pt x="228" y="1156"/>
                  <a:pt x="219" y="1140"/>
                  <a:pt x="219" y="1121"/>
                </a:cubicBezTo>
                <a:cubicBezTo>
                  <a:pt x="219" y="1108"/>
                  <a:pt x="223" y="1095"/>
                  <a:pt x="232" y="1086"/>
                </a:cubicBezTo>
                <a:cubicBezTo>
                  <a:pt x="210" y="1073"/>
                  <a:pt x="196" y="1049"/>
                  <a:pt x="196" y="1022"/>
                </a:cubicBezTo>
                <a:cubicBezTo>
                  <a:pt x="196" y="982"/>
                  <a:pt x="196" y="982"/>
                  <a:pt x="196" y="982"/>
                </a:cubicBezTo>
                <a:cubicBezTo>
                  <a:pt x="196" y="982"/>
                  <a:pt x="196" y="982"/>
                  <a:pt x="196" y="982"/>
                </a:cubicBezTo>
                <a:cubicBezTo>
                  <a:pt x="196" y="976"/>
                  <a:pt x="196" y="976"/>
                  <a:pt x="196" y="976"/>
                </a:cubicBezTo>
                <a:cubicBezTo>
                  <a:pt x="196" y="966"/>
                  <a:pt x="196" y="957"/>
                  <a:pt x="196" y="947"/>
                </a:cubicBezTo>
                <a:cubicBezTo>
                  <a:pt x="197" y="940"/>
                  <a:pt x="197" y="940"/>
                  <a:pt x="197" y="940"/>
                </a:cubicBezTo>
                <a:cubicBezTo>
                  <a:pt x="197" y="917"/>
                  <a:pt x="197" y="917"/>
                  <a:pt x="197" y="917"/>
                </a:cubicBezTo>
                <a:cubicBezTo>
                  <a:pt x="196" y="897"/>
                  <a:pt x="194" y="871"/>
                  <a:pt x="180" y="849"/>
                </a:cubicBezTo>
                <a:cubicBezTo>
                  <a:pt x="166" y="824"/>
                  <a:pt x="148" y="802"/>
                  <a:pt x="129" y="779"/>
                </a:cubicBezTo>
                <a:cubicBezTo>
                  <a:pt x="69" y="706"/>
                  <a:pt x="0" y="623"/>
                  <a:pt x="0" y="419"/>
                </a:cubicBezTo>
                <a:cubicBezTo>
                  <a:pt x="0" y="188"/>
                  <a:pt x="188" y="0"/>
                  <a:pt x="419" y="0"/>
                </a:cubicBezTo>
                <a:cubicBezTo>
                  <a:pt x="423" y="0"/>
                  <a:pt x="423" y="0"/>
                  <a:pt x="423" y="0"/>
                </a:cubicBezTo>
                <a:cubicBezTo>
                  <a:pt x="654" y="0"/>
                  <a:pt x="842" y="188"/>
                  <a:pt x="842" y="419"/>
                </a:cubicBezTo>
                <a:cubicBezTo>
                  <a:pt x="842" y="623"/>
                  <a:pt x="773" y="706"/>
                  <a:pt x="713" y="779"/>
                </a:cubicBezTo>
                <a:cubicBezTo>
                  <a:pt x="694" y="802"/>
                  <a:pt x="676" y="824"/>
                  <a:pt x="662" y="849"/>
                </a:cubicBezTo>
                <a:cubicBezTo>
                  <a:pt x="653" y="863"/>
                  <a:pt x="649" y="879"/>
                  <a:pt x="647" y="899"/>
                </a:cubicBezTo>
                <a:cubicBezTo>
                  <a:pt x="646" y="1023"/>
                  <a:pt x="646" y="1023"/>
                  <a:pt x="646" y="1023"/>
                </a:cubicBezTo>
                <a:cubicBezTo>
                  <a:pt x="646" y="1049"/>
                  <a:pt x="632" y="1073"/>
                  <a:pt x="610" y="1086"/>
                </a:cubicBezTo>
                <a:cubicBezTo>
                  <a:pt x="619" y="1095"/>
                  <a:pt x="623" y="1108"/>
                  <a:pt x="623" y="1121"/>
                </a:cubicBezTo>
                <a:cubicBezTo>
                  <a:pt x="623" y="1140"/>
                  <a:pt x="614" y="1156"/>
                  <a:pt x="601" y="1164"/>
                </a:cubicBezTo>
                <a:cubicBezTo>
                  <a:pt x="609" y="1173"/>
                  <a:pt x="614" y="1186"/>
                  <a:pt x="614" y="1199"/>
                </a:cubicBezTo>
                <a:cubicBezTo>
                  <a:pt x="614" y="1226"/>
                  <a:pt x="592" y="1249"/>
                  <a:pt x="564" y="1249"/>
                </a:cubicBezTo>
                <a:cubicBezTo>
                  <a:pt x="499" y="1249"/>
                  <a:pt x="499" y="1249"/>
                  <a:pt x="499" y="1249"/>
                </a:cubicBezTo>
                <a:cubicBezTo>
                  <a:pt x="501" y="1254"/>
                  <a:pt x="502" y="1259"/>
                  <a:pt x="502" y="1265"/>
                </a:cubicBezTo>
                <a:cubicBezTo>
                  <a:pt x="502" y="1291"/>
                  <a:pt x="480" y="1312"/>
                  <a:pt x="455" y="1312"/>
                </a:cubicBezTo>
                <a:lnTo>
                  <a:pt x="388" y="1312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Freeform 50"/>
          <p:cNvSpPr>
            <a:spLocks/>
          </p:cNvSpPr>
          <p:nvPr/>
        </p:nvSpPr>
        <p:spPr bwMode="auto">
          <a:xfrm>
            <a:off x="5662780" y="7246565"/>
            <a:ext cx="294054" cy="82008"/>
          </a:xfrm>
          <a:custGeom>
            <a:avLst/>
            <a:gdLst>
              <a:gd name="T0" fmla="*/ 2147483646 w 93"/>
              <a:gd name="T1" fmla="*/ 2147483646 h 26"/>
              <a:gd name="T2" fmla="*/ 0 w 93"/>
              <a:gd name="T3" fmla="*/ 2147483646 h 26"/>
              <a:gd name="T4" fmla="*/ 2147483646 w 93"/>
              <a:gd name="T5" fmla="*/ 0 h 26"/>
              <a:gd name="T6" fmla="*/ 2147483646 w 93"/>
              <a:gd name="T7" fmla="*/ 0 h 26"/>
              <a:gd name="T8" fmla="*/ 2147483646 w 93"/>
              <a:gd name="T9" fmla="*/ 2147483646 h 26"/>
              <a:gd name="T10" fmla="*/ 2147483646 w 93"/>
              <a:gd name="T11" fmla="*/ 2147483646 h 26"/>
              <a:gd name="T12" fmla="*/ 2147483646 w 93"/>
              <a:gd name="T13" fmla="*/ 2147483646 h 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3"/>
              <a:gd name="T22" fmla="*/ 0 h 26"/>
              <a:gd name="T23" fmla="*/ 93 w 93"/>
              <a:gd name="T24" fmla="*/ 26 h 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3" h="26">
                <a:moveTo>
                  <a:pt x="13" y="26"/>
                </a:moveTo>
                <a:cubicBezTo>
                  <a:pt x="5" y="26"/>
                  <a:pt x="0" y="20"/>
                  <a:pt x="0" y="13"/>
                </a:cubicBezTo>
                <a:cubicBezTo>
                  <a:pt x="0" y="6"/>
                  <a:pt x="5" y="0"/>
                  <a:pt x="1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7" y="0"/>
                  <a:pt x="93" y="6"/>
                  <a:pt x="93" y="13"/>
                </a:cubicBezTo>
                <a:cubicBezTo>
                  <a:pt x="93" y="20"/>
                  <a:pt x="87" y="26"/>
                  <a:pt x="80" y="26"/>
                </a:cubicBezTo>
                <a:lnTo>
                  <a:pt x="13" y="26"/>
                </a:lnTo>
                <a:close/>
              </a:path>
            </a:pathLst>
          </a:custGeom>
          <a:solidFill>
            <a:srgbClr val="8586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Freeform 51"/>
          <p:cNvSpPr>
            <a:spLocks/>
          </p:cNvSpPr>
          <p:nvPr/>
        </p:nvSpPr>
        <p:spPr bwMode="auto">
          <a:xfrm>
            <a:off x="5302715" y="7024546"/>
            <a:ext cx="1012182" cy="104009"/>
          </a:xfrm>
          <a:custGeom>
            <a:avLst/>
            <a:gdLst>
              <a:gd name="T0" fmla="*/ 2147483646 w 318"/>
              <a:gd name="T1" fmla="*/ 2147483646 h 33"/>
              <a:gd name="T2" fmla="*/ 0 w 318"/>
              <a:gd name="T3" fmla="*/ 2147483646 h 33"/>
              <a:gd name="T4" fmla="*/ 2147483646 w 318"/>
              <a:gd name="T5" fmla="*/ 0 h 33"/>
              <a:gd name="T6" fmla="*/ 2147483646 w 318"/>
              <a:gd name="T7" fmla="*/ 0 h 33"/>
              <a:gd name="T8" fmla="*/ 2147483646 w 318"/>
              <a:gd name="T9" fmla="*/ 2147483646 h 33"/>
              <a:gd name="T10" fmla="*/ 2147483646 w 318"/>
              <a:gd name="T11" fmla="*/ 2147483646 h 33"/>
              <a:gd name="T12" fmla="*/ 2147483646 w 318"/>
              <a:gd name="T13" fmla="*/ 2147483646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8"/>
              <a:gd name="T22" fmla="*/ 0 h 33"/>
              <a:gd name="T23" fmla="*/ 318 w 318"/>
              <a:gd name="T24" fmla="*/ 33 h 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8" h="33">
                <a:moveTo>
                  <a:pt x="16" y="33"/>
                </a:moveTo>
                <a:cubicBezTo>
                  <a:pt x="7" y="33"/>
                  <a:pt x="0" y="25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11" y="0"/>
                  <a:pt x="318" y="7"/>
                  <a:pt x="318" y="16"/>
                </a:cubicBezTo>
                <a:cubicBezTo>
                  <a:pt x="318" y="25"/>
                  <a:pt x="311" y="33"/>
                  <a:pt x="302" y="33"/>
                </a:cubicBezTo>
                <a:lnTo>
                  <a:pt x="16" y="33"/>
                </a:lnTo>
                <a:close/>
              </a:path>
            </a:pathLst>
          </a:custGeom>
          <a:solidFill>
            <a:srgbClr val="8586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52"/>
          <p:cNvSpPr>
            <a:spLocks/>
          </p:cNvSpPr>
          <p:nvPr/>
        </p:nvSpPr>
        <p:spPr bwMode="auto">
          <a:xfrm>
            <a:off x="5270709" y="6758522"/>
            <a:ext cx="1056190" cy="108010"/>
          </a:xfrm>
          <a:custGeom>
            <a:avLst/>
            <a:gdLst>
              <a:gd name="T0" fmla="*/ 2147483646 w 332"/>
              <a:gd name="T1" fmla="*/ 2147483646 h 34"/>
              <a:gd name="T2" fmla="*/ 0 w 332"/>
              <a:gd name="T3" fmla="*/ 2147483646 h 34"/>
              <a:gd name="T4" fmla="*/ 2147483646 w 332"/>
              <a:gd name="T5" fmla="*/ 0 h 34"/>
              <a:gd name="T6" fmla="*/ 2147483646 w 332"/>
              <a:gd name="T7" fmla="*/ 0 h 34"/>
              <a:gd name="T8" fmla="*/ 2147483646 w 332"/>
              <a:gd name="T9" fmla="*/ 2147483646 h 34"/>
              <a:gd name="T10" fmla="*/ 2147483646 w 332"/>
              <a:gd name="T11" fmla="*/ 2147483646 h 34"/>
              <a:gd name="T12" fmla="*/ 2147483646 w 332"/>
              <a:gd name="T13" fmla="*/ 2147483646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2"/>
              <a:gd name="T22" fmla="*/ 0 h 34"/>
              <a:gd name="T23" fmla="*/ 332 w 332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2" h="34">
                <a:moveTo>
                  <a:pt x="17" y="34"/>
                </a:moveTo>
                <a:cubicBezTo>
                  <a:pt x="8" y="34"/>
                  <a:pt x="0" y="26"/>
                  <a:pt x="0" y="17"/>
                </a:cubicBezTo>
                <a:cubicBezTo>
                  <a:pt x="0" y="7"/>
                  <a:pt x="8" y="0"/>
                  <a:pt x="17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24" y="0"/>
                  <a:pt x="332" y="7"/>
                  <a:pt x="332" y="17"/>
                </a:cubicBezTo>
                <a:cubicBezTo>
                  <a:pt x="332" y="26"/>
                  <a:pt x="324" y="34"/>
                  <a:pt x="315" y="34"/>
                </a:cubicBezTo>
                <a:lnTo>
                  <a:pt x="17" y="34"/>
                </a:lnTo>
                <a:close/>
              </a:path>
            </a:pathLst>
          </a:custGeom>
          <a:solidFill>
            <a:srgbClr val="8586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reeform 53"/>
          <p:cNvSpPr>
            <a:spLocks/>
          </p:cNvSpPr>
          <p:nvPr/>
        </p:nvSpPr>
        <p:spPr bwMode="auto">
          <a:xfrm>
            <a:off x="5194696" y="6070461"/>
            <a:ext cx="1228221" cy="554050"/>
          </a:xfrm>
          <a:custGeom>
            <a:avLst/>
            <a:gdLst>
              <a:gd name="T0" fmla="*/ 2147483646 w 386"/>
              <a:gd name="T1" fmla="*/ 2147483646 h 174"/>
              <a:gd name="T2" fmla="*/ 2147483646 w 386"/>
              <a:gd name="T3" fmla="*/ 2147483646 h 174"/>
              <a:gd name="T4" fmla="*/ 2147483646 w 386"/>
              <a:gd name="T5" fmla="*/ 2147483646 h 174"/>
              <a:gd name="T6" fmla="*/ 2147483646 w 386"/>
              <a:gd name="T7" fmla="*/ 2147483646 h 174"/>
              <a:gd name="T8" fmla="*/ 2147483646 w 386"/>
              <a:gd name="T9" fmla="*/ 2147483646 h 174"/>
              <a:gd name="T10" fmla="*/ 2147483646 w 386"/>
              <a:gd name="T11" fmla="*/ 2147483646 h 174"/>
              <a:gd name="T12" fmla="*/ 2147483646 w 386"/>
              <a:gd name="T13" fmla="*/ 2147483646 h 174"/>
              <a:gd name="T14" fmla="*/ 2147483646 w 386"/>
              <a:gd name="T15" fmla="*/ 2147483646 h 174"/>
              <a:gd name="T16" fmla="*/ 2147483646 w 386"/>
              <a:gd name="T17" fmla="*/ 2147483646 h 174"/>
              <a:gd name="T18" fmla="*/ 2147483646 w 386"/>
              <a:gd name="T19" fmla="*/ 2147483646 h 174"/>
              <a:gd name="T20" fmla="*/ 2147483646 w 386"/>
              <a:gd name="T21" fmla="*/ 2147483646 h 174"/>
              <a:gd name="T22" fmla="*/ 2147483646 w 386"/>
              <a:gd name="T23" fmla="*/ 0 h 174"/>
              <a:gd name="T24" fmla="*/ 0 w 386"/>
              <a:gd name="T25" fmla="*/ 0 h 174"/>
              <a:gd name="T26" fmla="*/ 2147483646 w 386"/>
              <a:gd name="T27" fmla="*/ 2147483646 h 17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86"/>
              <a:gd name="T43" fmla="*/ 0 h 174"/>
              <a:gd name="T44" fmla="*/ 386 w 386"/>
              <a:gd name="T45" fmla="*/ 174 h 17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86" h="174">
                <a:moveTo>
                  <a:pt x="3" y="30"/>
                </a:moveTo>
                <a:cubicBezTo>
                  <a:pt x="3" y="30"/>
                  <a:pt x="3" y="30"/>
                  <a:pt x="3" y="30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2" y="62"/>
                  <a:pt x="2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2" y="137"/>
                  <a:pt x="2" y="137"/>
                  <a:pt x="2" y="137"/>
                </a:cubicBezTo>
                <a:cubicBezTo>
                  <a:pt x="2" y="153"/>
                  <a:pt x="12" y="168"/>
                  <a:pt x="27" y="174"/>
                </a:cubicBezTo>
                <a:cubicBezTo>
                  <a:pt x="34" y="173"/>
                  <a:pt x="359" y="174"/>
                  <a:pt x="359" y="174"/>
                </a:cubicBezTo>
                <a:cubicBezTo>
                  <a:pt x="374" y="168"/>
                  <a:pt x="384" y="153"/>
                  <a:pt x="384" y="136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6"/>
                  <a:pt x="385" y="3"/>
                  <a:pt x="386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1"/>
                  <a:pt x="2" y="21"/>
                  <a:pt x="3" y="30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Freeform 54"/>
          <p:cNvSpPr>
            <a:spLocks/>
          </p:cNvSpPr>
          <p:nvPr/>
        </p:nvSpPr>
        <p:spPr bwMode="auto">
          <a:xfrm>
            <a:off x="4580586" y="3360223"/>
            <a:ext cx="2460443" cy="2586228"/>
          </a:xfrm>
          <a:custGeom>
            <a:avLst/>
            <a:gdLst>
              <a:gd name="T0" fmla="*/ 2147483646 w 773"/>
              <a:gd name="T1" fmla="*/ 2147483646 h 813"/>
              <a:gd name="T2" fmla="*/ 2147483646 w 773"/>
              <a:gd name="T3" fmla="*/ 2147483646 h 813"/>
              <a:gd name="T4" fmla="*/ 2147483646 w 773"/>
              <a:gd name="T5" fmla="*/ 2147483646 h 813"/>
              <a:gd name="T6" fmla="*/ 2147483646 w 773"/>
              <a:gd name="T7" fmla="*/ 0 h 813"/>
              <a:gd name="T8" fmla="*/ 2147483646 w 773"/>
              <a:gd name="T9" fmla="*/ 0 h 813"/>
              <a:gd name="T10" fmla="*/ 0 w 773"/>
              <a:gd name="T11" fmla="*/ 2147483646 h 813"/>
              <a:gd name="T12" fmla="*/ 2147483646 w 773"/>
              <a:gd name="T13" fmla="*/ 2147483646 h 813"/>
              <a:gd name="T14" fmla="*/ 2147483646 w 773"/>
              <a:gd name="T15" fmla="*/ 2147483646 h 813"/>
              <a:gd name="T16" fmla="*/ 2147483646 w 773"/>
              <a:gd name="T17" fmla="*/ 2147483646 h 813"/>
              <a:gd name="T18" fmla="*/ 2147483646 w 773"/>
              <a:gd name="T19" fmla="*/ 2147483646 h 813"/>
              <a:gd name="T20" fmla="*/ 2147483646 w 773"/>
              <a:gd name="T21" fmla="*/ 2147483646 h 81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73"/>
              <a:gd name="T34" fmla="*/ 0 h 813"/>
              <a:gd name="T35" fmla="*/ 773 w 773"/>
              <a:gd name="T36" fmla="*/ 813 h 81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73" h="813">
                <a:moveTo>
                  <a:pt x="597" y="797"/>
                </a:moveTo>
                <a:cubicBezTo>
                  <a:pt x="613" y="771"/>
                  <a:pt x="632" y="748"/>
                  <a:pt x="652" y="723"/>
                </a:cubicBezTo>
                <a:cubicBezTo>
                  <a:pt x="709" y="655"/>
                  <a:pt x="773" y="577"/>
                  <a:pt x="773" y="385"/>
                </a:cubicBezTo>
                <a:cubicBezTo>
                  <a:pt x="773" y="173"/>
                  <a:pt x="600" y="0"/>
                  <a:pt x="388" y="0"/>
                </a:cubicBezTo>
                <a:cubicBezTo>
                  <a:pt x="384" y="0"/>
                  <a:pt x="384" y="0"/>
                  <a:pt x="384" y="0"/>
                </a:cubicBezTo>
                <a:cubicBezTo>
                  <a:pt x="172" y="0"/>
                  <a:pt x="0" y="173"/>
                  <a:pt x="0" y="385"/>
                </a:cubicBezTo>
                <a:cubicBezTo>
                  <a:pt x="0" y="577"/>
                  <a:pt x="64" y="655"/>
                  <a:pt x="120" y="723"/>
                </a:cubicBezTo>
                <a:cubicBezTo>
                  <a:pt x="140" y="748"/>
                  <a:pt x="159" y="771"/>
                  <a:pt x="175" y="797"/>
                </a:cubicBezTo>
                <a:cubicBezTo>
                  <a:pt x="178" y="803"/>
                  <a:pt x="180" y="808"/>
                  <a:pt x="183" y="813"/>
                </a:cubicBezTo>
                <a:cubicBezTo>
                  <a:pt x="589" y="813"/>
                  <a:pt x="589" y="813"/>
                  <a:pt x="589" y="813"/>
                </a:cubicBezTo>
                <a:cubicBezTo>
                  <a:pt x="592" y="808"/>
                  <a:pt x="594" y="802"/>
                  <a:pt x="597" y="797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Freeform 58"/>
          <p:cNvSpPr>
            <a:spLocks noEditPoints="1"/>
          </p:cNvSpPr>
          <p:nvPr/>
        </p:nvSpPr>
        <p:spPr bwMode="auto">
          <a:xfrm>
            <a:off x="5506752" y="1480056"/>
            <a:ext cx="174032" cy="312028"/>
          </a:xfrm>
          <a:custGeom>
            <a:avLst/>
            <a:gdLst>
              <a:gd name="T0" fmla="*/ 2147483646 w 46"/>
              <a:gd name="T1" fmla="*/ 0 h 82"/>
              <a:gd name="T2" fmla="*/ 2147483646 w 46"/>
              <a:gd name="T3" fmla="*/ 0 h 82"/>
              <a:gd name="T4" fmla="*/ 0 w 46"/>
              <a:gd name="T5" fmla="*/ 2147483646 h 82"/>
              <a:gd name="T6" fmla="*/ 0 w 46"/>
              <a:gd name="T7" fmla="*/ 2147483646 h 82"/>
              <a:gd name="T8" fmla="*/ 2147483646 w 46"/>
              <a:gd name="T9" fmla="*/ 2147483646 h 82"/>
              <a:gd name="T10" fmla="*/ 2147483646 w 46"/>
              <a:gd name="T11" fmla="*/ 2147483646 h 82"/>
              <a:gd name="T12" fmla="*/ 2147483646 w 46"/>
              <a:gd name="T13" fmla="*/ 2147483646 h 82"/>
              <a:gd name="T14" fmla="*/ 2147483646 w 46"/>
              <a:gd name="T15" fmla="*/ 2147483646 h 82"/>
              <a:gd name="T16" fmla="*/ 2147483646 w 46"/>
              <a:gd name="T17" fmla="*/ 0 h 82"/>
              <a:gd name="T18" fmla="*/ 2147483646 w 46"/>
              <a:gd name="T19" fmla="*/ 2147483646 h 82"/>
              <a:gd name="T20" fmla="*/ 2147483646 w 46"/>
              <a:gd name="T21" fmla="*/ 2147483646 h 82"/>
              <a:gd name="T22" fmla="*/ 2147483646 w 46"/>
              <a:gd name="T23" fmla="*/ 2147483646 h 82"/>
              <a:gd name="T24" fmla="*/ 2147483646 w 46"/>
              <a:gd name="T25" fmla="*/ 2147483646 h 82"/>
              <a:gd name="T26" fmla="*/ 2147483646 w 46"/>
              <a:gd name="T27" fmla="*/ 2147483646 h 82"/>
              <a:gd name="T28" fmla="*/ 2147483646 w 46"/>
              <a:gd name="T29" fmla="*/ 2147483646 h 82"/>
              <a:gd name="T30" fmla="*/ 2147483646 w 46"/>
              <a:gd name="T31" fmla="*/ 2147483646 h 82"/>
              <a:gd name="T32" fmla="*/ 2147483646 w 46"/>
              <a:gd name="T33" fmla="*/ 2147483646 h 82"/>
              <a:gd name="T34" fmla="*/ 2147483646 w 46"/>
              <a:gd name="T35" fmla="*/ 2147483646 h 82"/>
              <a:gd name="T36" fmla="*/ 2147483646 w 46"/>
              <a:gd name="T37" fmla="*/ 2147483646 h 82"/>
              <a:gd name="T38" fmla="*/ 2147483646 w 46"/>
              <a:gd name="T39" fmla="*/ 2147483646 h 82"/>
              <a:gd name="T40" fmla="*/ 2147483646 w 46"/>
              <a:gd name="T41" fmla="*/ 2147483646 h 82"/>
              <a:gd name="T42" fmla="*/ 2147483646 w 46"/>
              <a:gd name="T43" fmla="*/ 2147483646 h 82"/>
              <a:gd name="T44" fmla="*/ 2147483646 w 46"/>
              <a:gd name="T45" fmla="*/ 2147483646 h 82"/>
              <a:gd name="T46" fmla="*/ 2147483646 w 46"/>
              <a:gd name="T47" fmla="*/ 2147483646 h 82"/>
              <a:gd name="T48" fmla="*/ 2147483646 w 46"/>
              <a:gd name="T49" fmla="*/ 2147483646 h 82"/>
              <a:gd name="T50" fmla="*/ 2147483646 w 46"/>
              <a:gd name="T51" fmla="*/ 2147483646 h 82"/>
              <a:gd name="T52" fmla="*/ 2147483646 w 46"/>
              <a:gd name="T53" fmla="*/ 2147483646 h 82"/>
              <a:gd name="T54" fmla="*/ 2147483646 w 46"/>
              <a:gd name="T55" fmla="*/ 2147483646 h 82"/>
              <a:gd name="T56" fmla="*/ 2147483646 w 46"/>
              <a:gd name="T57" fmla="*/ 2147483646 h 82"/>
              <a:gd name="T58" fmla="*/ 2147483646 w 46"/>
              <a:gd name="T59" fmla="*/ 2147483646 h 8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6"/>
              <a:gd name="T91" fmla="*/ 0 h 82"/>
              <a:gd name="T92" fmla="*/ 46 w 46"/>
              <a:gd name="T93" fmla="*/ 82 h 8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6" h="82">
                <a:moveTo>
                  <a:pt x="36" y="0"/>
                </a:move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8"/>
                  <a:pt x="5" y="82"/>
                  <a:pt x="10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1" y="82"/>
                  <a:pt x="46" y="78"/>
                  <a:pt x="46" y="73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4"/>
                  <a:pt x="41" y="0"/>
                  <a:pt x="36" y="0"/>
                </a:cubicBezTo>
                <a:close/>
                <a:moveTo>
                  <a:pt x="24" y="71"/>
                </a:moveTo>
                <a:cubicBezTo>
                  <a:pt x="23" y="71"/>
                  <a:pt x="23" y="71"/>
                  <a:pt x="23" y="71"/>
                </a:cubicBezTo>
                <a:cubicBezTo>
                  <a:pt x="21" y="71"/>
                  <a:pt x="19" y="69"/>
                  <a:pt x="19" y="67"/>
                </a:cubicBezTo>
                <a:cubicBezTo>
                  <a:pt x="19" y="65"/>
                  <a:pt x="21" y="63"/>
                  <a:pt x="23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6" y="63"/>
                  <a:pt x="28" y="65"/>
                  <a:pt x="28" y="67"/>
                </a:cubicBezTo>
                <a:cubicBezTo>
                  <a:pt x="28" y="69"/>
                  <a:pt x="26" y="71"/>
                  <a:pt x="24" y="71"/>
                </a:cubicBezTo>
                <a:close/>
                <a:moveTo>
                  <a:pt x="36" y="26"/>
                </a:moveTo>
                <a:cubicBezTo>
                  <a:pt x="10" y="26"/>
                  <a:pt x="10" y="26"/>
                  <a:pt x="10" y="26"/>
                </a:cubicBezTo>
                <a:cubicBezTo>
                  <a:pt x="8" y="26"/>
                  <a:pt x="7" y="25"/>
                  <a:pt x="7" y="23"/>
                </a:cubicBezTo>
                <a:cubicBezTo>
                  <a:pt x="7" y="21"/>
                  <a:pt x="8" y="20"/>
                  <a:pt x="10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7" y="20"/>
                  <a:pt x="39" y="21"/>
                  <a:pt x="39" y="23"/>
                </a:cubicBezTo>
                <a:cubicBezTo>
                  <a:pt x="39" y="25"/>
                  <a:pt x="37" y="26"/>
                  <a:pt x="36" y="26"/>
                </a:cubicBezTo>
                <a:close/>
                <a:moveTo>
                  <a:pt x="36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8" y="16"/>
                  <a:pt x="7" y="15"/>
                  <a:pt x="7" y="13"/>
                </a:cubicBezTo>
                <a:cubicBezTo>
                  <a:pt x="7" y="11"/>
                  <a:pt x="8" y="10"/>
                  <a:pt x="10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10"/>
                  <a:pt x="39" y="11"/>
                  <a:pt x="39" y="13"/>
                </a:cubicBezTo>
                <a:cubicBezTo>
                  <a:pt x="39" y="15"/>
                  <a:pt x="37" y="16"/>
                  <a:pt x="36" y="16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Freeform 59"/>
          <p:cNvSpPr>
            <a:spLocks noEditPoints="1"/>
          </p:cNvSpPr>
          <p:nvPr/>
        </p:nvSpPr>
        <p:spPr bwMode="auto">
          <a:xfrm>
            <a:off x="5702786" y="1476055"/>
            <a:ext cx="386070" cy="262023"/>
          </a:xfrm>
          <a:custGeom>
            <a:avLst/>
            <a:gdLst>
              <a:gd name="T0" fmla="*/ 2147483646 w 102"/>
              <a:gd name="T1" fmla="*/ 0 h 69"/>
              <a:gd name="T2" fmla="*/ 2147483646 w 102"/>
              <a:gd name="T3" fmla="*/ 0 h 69"/>
              <a:gd name="T4" fmla="*/ 0 w 102"/>
              <a:gd name="T5" fmla="*/ 2147483646 h 69"/>
              <a:gd name="T6" fmla="*/ 0 w 102"/>
              <a:gd name="T7" fmla="*/ 2147483646 h 69"/>
              <a:gd name="T8" fmla="*/ 2147483646 w 102"/>
              <a:gd name="T9" fmla="*/ 2147483646 h 69"/>
              <a:gd name="T10" fmla="*/ 2147483646 w 102"/>
              <a:gd name="T11" fmla="*/ 2147483646 h 69"/>
              <a:gd name="T12" fmla="*/ 2147483646 w 102"/>
              <a:gd name="T13" fmla="*/ 2147483646 h 69"/>
              <a:gd name="T14" fmla="*/ 2147483646 w 102"/>
              <a:gd name="T15" fmla="*/ 2147483646 h 69"/>
              <a:gd name="T16" fmla="*/ 2147483646 w 102"/>
              <a:gd name="T17" fmla="*/ 0 h 69"/>
              <a:gd name="T18" fmla="*/ 2147483646 w 102"/>
              <a:gd name="T19" fmla="*/ 2147483646 h 69"/>
              <a:gd name="T20" fmla="*/ 2147483646 w 102"/>
              <a:gd name="T21" fmla="*/ 2147483646 h 69"/>
              <a:gd name="T22" fmla="*/ 2147483646 w 102"/>
              <a:gd name="T23" fmla="*/ 2147483646 h 69"/>
              <a:gd name="T24" fmla="*/ 2147483646 w 102"/>
              <a:gd name="T25" fmla="*/ 2147483646 h 69"/>
              <a:gd name="T26" fmla="*/ 2147483646 w 102"/>
              <a:gd name="T27" fmla="*/ 2147483646 h 69"/>
              <a:gd name="T28" fmla="*/ 2147483646 w 102"/>
              <a:gd name="T29" fmla="*/ 2147483646 h 69"/>
              <a:gd name="T30" fmla="*/ 2147483646 w 102"/>
              <a:gd name="T31" fmla="*/ 2147483646 h 69"/>
              <a:gd name="T32" fmla="*/ 2147483646 w 102"/>
              <a:gd name="T33" fmla="*/ 2147483646 h 69"/>
              <a:gd name="T34" fmla="*/ 2147483646 w 102"/>
              <a:gd name="T35" fmla="*/ 2147483646 h 6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2"/>
              <a:gd name="T55" fmla="*/ 0 h 69"/>
              <a:gd name="T56" fmla="*/ 102 w 102"/>
              <a:gd name="T57" fmla="*/ 69 h 6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2" h="69">
                <a:moveTo>
                  <a:pt x="9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9"/>
                  <a:pt x="12" y="69"/>
                </a:cubicBezTo>
                <a:cubicBezTo>
                  <a:pt x="90" y="69"/>
                  <a:pt x="90" y="69"/>
                  <a:pt x="90" y="69"/>
                </a:cubicBezTo>
                <a:cubicBezTo>
                  <a:pt x="97" y="69"/>
                  <a:pt x="102" y="63"/>
                  <a:pt x="102" y="5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2" y="6"/>
                  <a:pt x="97" y="0"/>
                  <a:pt x="90" y="0"/>
                </a:cubicBezTo>
                <a:close/>
                <a:moveTo>
                  <a:pt x="98" y="56"/>
                </a:moveTo>
                <a:cubicBezTo>
                  <a:pt x="98" y="60"/>
                  <a:pt x="94" y="64"/>
                  <a:pt x="90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8" y="64"/>
                  <a:pt x="5" y="60"/>
                  <a:pt x="5" y="56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8"/>
                  <a:pt x="8" y="5"/>
                  <a:pt x="12" y="5"/>
                </a:cubicBezTo>
                <a:cubicBezTo>
                  <a:pt x="90" y="5"/>
                  <a:pt x="90" y="5"/>
                  <a:pt x="90" y="5"/>
                </a:cubicBezTo>
                <a:cubicBezTo>
                  <a:pt x="94" y="5"/>
                  <a:pt x="98" y="8"/>
                  <a:pt x="98" y="12"/>
                </a:cubicBezTo>
                <a:lnTo>
                  <a:pt x="98" y="56"/>
                </a:lnTo>
                <a:close/>
              </a:path>
            </a:pathLst>
          </a:custGeom>
          <a:solidFill>
            <a:srgbClr val="ED7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Freeform 60"/>
          <p:cNvSpPr>
            <a:spLocks/>
          </p:cNvSpPr>
          <p:nvPr/>
        </p:nvSpPr>
        <p:spPr bwMode="auto">
          <a:xfrm>
            <a:off x="5858815" y="1750079"/>
            <a:ext cx="68012" cy="50005"/>
          </a:xfrm>
          <a:custGeom>
            <a:avLst/>
            <a:gdLst>
              <a:gd name="T0" fmla="*/ 2147483646 w 18"/>
              <a:gd name="T1" fmla="*/ 0 h 13"/>
              <a:gd name="T2" fmla="*/ 2147483646 w 18"/>
              <a:gd name="T3" fmla="*/ 0 h 13"/>
              <a:gd name="T4" fmla="*/ 0 w 18"/>
              <a:gd name="T5" fmla="*/ 2147483646 h 13"/>
              <a:gd name="T6" fmla="*/ 2147483646 w 18"/>
              <a:gd name="T7" fmla="*/ 2147483646 h 13"/>
              <a:gd name="T8" fmla="*/ 2147483646 w 18"/>
              <a:gd name="T9" fmla="*/ 2147483646 h 13"/>
              <a:gd name="T10" fmla="*/ 2147483646 w 18"/>
              <a:gd name="T11" fmla="*/ 2147483646 h 13"/>
              <a:gd name="T12" fmla="*/ 2147483646 w 18"/>
              <a:gd name="T13" fmla="*/ 0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"/>
              <a:gd name="T22" fmla="*/ 0 h 13"/>
              <a:gd name="T23" fmla="*/ 18 w 18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" h="13">
                <a:moveTo>
                  <a:pt x="12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0"/>
                  <a:pt x="3" y="13"/>
                  <a:pt x="7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5" y="13"/>
                  <a:pt x="18" y="10"/>
                  <a:pt x="18" y="7"/>
                </a:cubicBezTo>
                <a:cubicBezTo>
                  <a:pt x="18" y="3"/>
                  <a:pt x="15" y="0"/>
                  <a:pt x="12" y="0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任意多边形 60"/>
          <p:cNvSpPr>
            <a:spLocks/>
          </p:cNvSpPr>
          <p:nvPr/>
        </p:nvSpPr>
        <p:spPr bwMode="auto">
          <a:xfrm>
            <a:off x="3490389" y="2548151"/>
            <a:ext cx="430078" cy="420037"/>
          </a:xfrm>
          <a:custGeom>
            <a:avLst/>
            <a:gdLst>
              <a:gd name="T0" fmla="*/ 178951 w 342470"/>
              <a:gd name="T1" fmla="*/ 56981 h 333044"/>
              <a:gd name="T2" fmla="*/ 277467 w 342470"/>
              <a:gd name="T3" fmla="*/ 56981 h 333044"/>
              <a:gd name="T4" fmla="*/ 340160 w 342470"/>
              <a:gd name="T5" fmla="*/ 117643 h 333044"/>
              <a:gd name="T6" fmla="*/ 340160 w 342470"/>
              <a:gd name="T7" fmla="*/ 166172 h 333044"/>
              <a:gd name="T8" fmla="*/ 289410 w 342470"/>
              <a:gd name="T9" fmla="*/ 226833 h 333044"/>
              <a:gd name="T10" fmla="*/ 304336 w 342470"/>
              <a:gd name="T11" fmla="*/ 317826 h 333044"/>
              <a:gd name="T12" fmla="*/ 256570 w 342470"/>
              <a:gd name="T13" fmla="*/ 226833 h 333044"/>
              <a:gd name="T14" fmla="*/ 178951 w 342470"/>
              <a:gd name="T15" fmla="*/ 226833 h 333044"/>
              <a:gd name="T16" fmla="*/ 119244 w 342470"/>
              <a:gd name="T17" fmla="*/ 166172 h 333044"/>
              <a:gd name="T18" fmla="*/ 119244 w 342470"/>
              <a:gd name="T19" fmla="*/ 117643 h 333044"/>
              <a:gd name="T20" fmla="*/ 178951 w 342470"/>
              <a:gd name="T21" fmla="*/ 56981 h 333044"/>
              <a:gd name="T22" fmla="*/ 62671 w 342470"/>
              <a:gd name="T23" fmla="*/ 0 h 333044"/>
              <a:gd name="T24" fmla="*/ 232777 w 342470"/>
              <a:gd name="T25" fmla="*/ 0 h 333044"/>
              <a:gd name="T26" fmla="*/ 292463 w 342470"/>
              <a:gd name="T27" fmla="*/ 48447 h 333044"/>
              <a:gd name="T28" fmla="*/ 283510 w 342470"/>
              <a:gd name="T29" fmla="*/ 45419 h 333044"/>
              <a:gd name="T30" fmla="*/ 176074 w 342470"/>
              <a:gd name="T31" fmla="*/ 45419 h 333044"/>
              <a:gd name="T32" fmla="*/ 107436 w 342470"/>
              <a:gd name="T33" fmla="*/ 115062 h 333044"/>
              <a:gd name="T34" fmla="*/ 107436 w 342470"/>
              <a:gd name="T35" fmla="*/ 166538 h 333044"/>
              <a:gd name="T36" fmla="*/ 149215 w 342470"/>
              <a:gd name="T37" fmla="*/ 230125 h 333044"/>
              <a:gd name="T38" fmla="*/ 32828 w 342470"/>
              <a:gd name="T39" fmla="*/ 333076 h 333044"/>
              <a:gd name="T40" fmla="*/ 89530 w 342470"/>
              <a:gd name="T41" fmla="*/ 230125 h 333044"/>
              <a:gd name="T42" fmla="*/ 62671 w 342470"/>
              <a:gd name="T43" fmla="*/ 230125 h 333044"/>
              <a:gd name="T44" fmla="*/ 0 w 342470"/>
              <a:gd name="T45" fmla="*/ 166538 h 333044"/>
              <a:gd name="T46" fmla="*/ 0 w 342470"/>
              <a:gd name="T47" fmla="*/ 60559 h 333044"/>
              <a:gd name="T48" fmla="*/ 62671 w 342470"/>
              <a:gd name="T49" fmla="*/ 0 h 3330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42470"/>
              <a:gd name="T76" fmla="*/ 0 h 333044"/>
              <a:gd name="T77" fmla="*/ 342470 w 342470"/>
              <a:gd name="T78" fmla="*/ 333044 h 33304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42470" h="333044">
                <a:moveTo>
                  <a:pt x="180167" y="56867"/>
                </a:moveTo>
                <a:cubicBezTo>
                  <a:pt x="180167" y="56867"/>
                  <a:pt x="180167" y="56867"/>
                  <a:pt x="279352" y="56867"/>
                </a:cubicBezTo>
                <a:cubicBezTo>
                  <a:pt x="312414" y="56867"/>
                  <a:pt x="342470" y="84111"/>
                  <a:pt x="342470" y="117409"/>
                </a:cubicBezTo>
                <a:cubicBezTo>
                  <a:pt x="342470" y="117409"/>
                  <a:pt x="342470" y="117409"/>
                  <a:pt x="342470" y="165842"/>
                </a:cubicBezTo>
                <a:cubicBezTo>
                  <a:pt x="342470" y="196112"/>
                  <a:pt x="318425" y="220329"/>
                  <a:pt x="291375" y="226383"/>
                </a:cubicBezTo>
                <a:cubicBezTo>
                  <a:pt x="285363" y="256654"/>
                  <a:pt x="306403" y="317195"/>
                  <a:pt x="306403" y="317195"/>
                </a:cubicBezTo>
                <a:cubicBezTo>
                  <a:pt x="270335" y="308114"/>
                  <a:pt x="261318" y="247573"/>
                  <a:pt x="258313" y="226383"/>
                </a:cubicBezTo>
                <a:cubicBezTo>
                  <a:pt x="258313" y="226383"/>
                  <a:pt x="258313" y="226383"/>
                  <a:pt x="180167" y="226383"/>
                </a:cubicBezTo>
                <a:cubicBezTo>
                  <a:pt x="147105" y="226383"/>
                  <a:pt x="120054" y="199139"/>
                  <a:pt x="120054" y="165842"/>
                </a:cubicBezTo>
                <a:cubicBezTo>
                  <a:pt x="120054" y="165842"/>
                  <a:pt x="120054" y="165842"/>
                  <a:pt x="120054" y="117409"/>
                </a:cubicBezTo>
                <a:cubicBezTo>
                  <a:pt x="120054" y="84111"/>
                  <a:pt x="147105" y="56867"/>
                  <a:pt x="180167" y="56867"/>
                </a:cubicBezTo>
                <a:close/>
                <a:moveTo>
                  <a:pt x="63096" y="0"/>
                </a:moveTo>
                <a:cubicBezTo>
                  <a:pt x="63096" y="0"/>
                  <a:pt x="63096" y="0"/>
                  <a:pt x="234358" y="0"/>
                </a:cubicBezTo>
                <a:cubicBezTo>
                  <a:pt x="264403" y="0"/>
                  <a:pt x="288440" y="21154"/>
                  <a:pt x="294449" y="48351"/>
                </a:cubicBezTo>
                <a:cubicBezTo>
                  <a:pt x="291445" y="48351"/>
                  <a:pt x="288440" y="45329"/>
                  <a:pt x="285435" y="45329"/>
                </a:cubicBezTo>
                <a:cubicBezTo>
                  <a:pt x="285435" y="45329"/>
                  <a:pt x="285435" y="45329"/>
                  <a:pt x="177270" y="45329"/>
                </a:cubicBezTo>
                <a:cubicBezTo>
                  <a:pt x="138211" y="45329"/>
                  <a:pt x="108165" y="75549"/>
                  <a:pt x="108165" y="114834"/>
                </a:cubicBezTo>
                <a:cubicBezTo>
                  <a:pt x="108165" y="114834"/>
                  <a:pt x="108165" y="114834"/>
                  <a:pt x="108165" y="166208"/>
                </a:cubicBezTo>
                <a:cubicBezTo>
                  <a:pt x="108165" y="196427"/>
                  <a:pt x="126193" y="220603"/>
                  <a:pt x="150229" y="229669"/>
                </a:cubicBezTo>
                <a:cubicBezTo>
                  <a:pt x="120183" y="347525"/>
                  <a:pt x="33051" y="332415"/>
                  <a:pt x="33051" y="332415"/>
                </a:cubicBezTo>
                <a:cubicBezTo>
                  <a:pt x="78119" y="320328"/>
                  <a:pt x="87133" y="256866"/>
                  <a:pt x="90138" y="229669"/>
                </a:cubicBezTo>
                <a:cubicBezTo>
                  <a:pt x="90138" y="229669"/>
                  <a:pt x="90138" y="229669"/>
                  <a:pt x="63096" y="229669"/>
                </a:cubicBezTo>
                <a:cubicBezTo>
                  <a:pt x="27041" y="229669"/>
                  <a:pt x="0" y="202471"/>
                  <a:pt x="0" y="166208"/>
                </a:cubicBezTo>
                <a:cubicBezTo>
                  <a:pt x="0" y="166208"/>
                  <a:pt x="0" y="166208"/>
                  <a:pt x="0" y="60439"/>
                </a:cubicBezTo>
                <a:cubicBezTo>
                  <a:pt x="0" y="27198"/>
                  <a:pt x="27041" y="0"/>
                  <a:pt x="63096" y="0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合 61"/>
          <p:cNvGrpSpPr/>
          <p:nvPr/>
        </p:nvGrpSpPr>
        <p:grpSpPr>
          <a:xfrm>
            <a:off x="7760669" y="2636615"/>
            <a:ext cx="496825" cy="372585"/>
            <a:chOff x="6218092" y="2774528"/>
            <a:chExt cx="394284" cy="295713"/>
          </a:xfrm>
          <a:solidFill>
            <a:srgbClr val="5B9BD5"/>
          </a:solidFill>
        </p:grpSpPr>
        <p:sp>
          <p:nvSpPr>
            <p:cNvPr id="58" name="Freeform 63"/>
            <p:cNvSpPr>
              <a:spLocks noEditPoints="1"/>
            </p:cNvSpPr>
            <p:nvPr/>
          </p:nvSpPr>
          <p:spPr bwMode="auto">
            <a:xfrm>
              <a:off x="6218092" y="2774528"/>
              <a:ext cx="84670" cy="293186"/>
            </a:xfrm>
            <a:custGeom>
              <a:avLst/>
              <a:gdLst>
                <a:gd name="T0" fmla="*/ 27 w 28"/>
                <a:gd name="T1" fmla="*/ 0 h 97"/>
                <a:gd name="T2" fmla="*/ 1 w 28"/>
                <a:gd name="T3" fmla="*/ 0 h 97"/>
                <a:gd name="T4" fmla="*/ 0 w 28"/>
                <a:gd name="T5" fmla="*/ 1 h 97"/>
                <a:gd name="T6" fmla="*/ 0 w 28"/>
                <a:gd name="T7" fmla="*/ 96 h 97"/>
                <a:gd name="T8" fmla="*/ 1 w 28"/>
                <a:gd name="T9" fmla="*/ 97 h 97"/>
                <a:gd name="T10" fmla="*/ 27 w 28"/>
                <a:gd name="T11" fmla="*/ 97 h 97"/>
                <a:gd name="T12" fmla="*/ 28 w 28"/>
                <a:gd name="T13" fmla="*/ 96 h 97"/>
                <a:gd name="T14" fmla="*/ 28 w 28"/>
                <a:gd name="T15" fmla="*/ 1 h 97"/>
                <a:gd name="T16" fmla="*/ 27 w 28"/>
                <a:gd name="T17" fmla="*/ 0 h 97"/>
                <a:gd name="T18" fmla="*/ 14 w 28"/>
                <a:gd name="T19" fmla="*/ 94 h 97"/>
                <a:gd name="T20" fmla="*/ 7 w 28"/>
                <a:gd name="T21" fmla="*/ 87 h 97"/>
                <a:gd name="T22" fmla="*/ 14 w 28"/>
                <a:gd name="T23" fmla="*/ 80 h 97"/>
                <a:gd name="T24" fmla="*/ 21 w 28"/>
                <a:gd name="T25" fmla="*/ 87 h 97"/>
                <a:gd name="T26" fmla="*/ 14 w 28"/>
                <a:gd name="T27" fmla="*/ 94 h 97"/>
                <a:gd name="T28" fmla="*/ 24 w 28"/>
                <a:gd name="T29" fmla="*/ 54 h 97"/>
                <a:gd name="T30" fmla="*/ 23 w 28"/>
                <a:gd name="T31" fmla="*/ 55 h 97"/>
                <a:gd name="T32" fmla="*/ 5 w 28"/>
                <a:gd name="T33" fmla="*/ 55 h 97"/>
                <a:gd name="T34" fmla="*/ 4 w 28"/>
                <a:gd name="T35" fmla="*/ 54 h 97"/>
                <a:gd name="T36" fmla="*/ 4 w 28"/>
                <a:gd name="T37" fmla="*/ 6 h 97"/>
                <a:gd name="T38" fmla="*/ 5 w 28"/>
                <a:gd name="T39" fmla="*/ 5 h 97"/>
                <a:gd name="T40" fmla="*/ 23 w 28"/>
                <a:gd name="T41" fmla="*/ 5 h 97"/>
                <a:gd name="T42" fmla="*/ 24 w 28"/>
                <a:gd name="T43" fmla="*/ 6 h 97"/>
                <a:gd name="T44" fmla="*/ 24 w 28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97">
                  <a:moveTo>
                    <a:pt x="2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1" y="97"/>
                    <a:pt x="1" y="97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7" y="97"/>
                    <a:pt x="28" y="97"/>
                    <a:pt x="28" y="96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lose/>
                  <a:moveTo>
                    <a:pt x="14" y="94"/>
                  </a:moveTo>
                  <a:cubicBezTo>
                    <a:pt x="10" y="94"/>
                    <a:pt x="7" y="91"/>
                    <a:pt x="7" y="87"/>
                  </a:cubicBezTo>
                  <a:cubicBezTo>
                    <a:pt x="7" y="83"/>
                    <a:pt x="10" y="80"/>
                    <a:pt x="14" y="80"/>
                  </a:cubicBezTo>
                  <a:cubicBezTo>
                    <a:pt x="18" y="80"/>
                    <a:pt x="21" y="83"/>
                    <a:pt x="21" y="87"/>
                  </a:cubicBezTo>
                  <a:cubicBezTo>
                    <a:pt x="21" y="91"/>
                    <a:pt x="18" y="94"/>
                    <a:pt x="14" y="94"/>
                  </a:cubicBezTo>
                  <a:close/>
                  <a:moveTo>
                    <a:pt x="24" y="54"/>
                  </a:moveTo>
                  <a:cubicBezTo>
                    <a:pt x="24" y="55"/>
                    <a:pt x="24" y="55"/>
                    <a:pt x="23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4" y="55"/>
                    <a:pt x="4" y="5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4" y="6"/>
                    <a:pt x="24" y="6"/>
                  </a:cubicBezTo>
                  <a:lnTo>
                    <a:pt x="24" y="5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6239576" y="2811177"/>
              <a:ext cx="44231" cy="11373"/>
            </a:xfrm>
            <a:custGeom>
              <a:avLst/>
              <a:gdLst>
                <a:gd name="T0" fmla="*/ 15 w 15"/>
                <a:gd name="T1" fmla="*/ 3 h 4"/>
                <a:gd name="T2" fmla="*/ 14 w 15"/>
                <a:gd name="T3" fmla="*/ 4 h 4"/>
                <a:gd name="T4" fmla="*/ 0 w 15"/>
                <a:gd name="T5" fmla="*/ 4 h 4"/>
                <a:gd name="T6" fmla="*/ 0 w 15"/>
                <a:gd name="T7" fmla="*/ 3 h 4"/>
                <a:gd name="T8" fmla="*/ 0 w 15"/>
                <a:gd name="T9" fmla="*/ 1 h 4"/>
                <a:gd name="T10" fmla="*/ 0 w 15"/>
                <a:gd name="T11" fmla="*/ 0 h 4"/>
                <a:gd name="T12" fmla="*/ 14 w 15"/>
                <a:gd name="T13" fmla="*/ 0 h 4"/>
                <a:gd name="T14" fmla="*/ 15 w 15"/>
                <a:gd name="T15" fmla="*/ 1 h 4"/>
                <a:gd name="T16" fmla="*/ 15 w 1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5" y="3"/>
                  </a:moveTo>
                  <a:cubicBezTo>
                    <a:pt x="15" y="3"/>
                    <a:pt x="14" y="4"/>
                    <a:pt x="1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6239576" y="2826341"/>
              <a:ext cx="44231" cy="11373"/>
            </a:xfrm>
            <a:custGeom>
              <a:avLst/>
              <a:gdLst>
                <a:gd name="T0" fmla="*/ 15 w 15"/>
                <a:gd name="T1" fmla="*/ 3 h 4"/>
                <a:gd name="T2" fmla="*/ 14 w 15"/>
                <a:gd name="T3" fmla="*/ 4 h 4"/>
                <a:gd name="T4" fmla="*/ 1 w 15"/>
                <a:gd name="T5" fmla="*/ 4 h 4"/>
                <a:gd name="T6" fmla="*/ 0 w 15"/>
                <a:gd name="T7" fmla="*/ 3 h 4"/>
                <a:gd name="T8" fmla="*/ 0 w 15"/>
                <a:gd name="T9" fmla="*/ 1 h 4"/>
                <a:gd name="T10" fmla="*/ 1 w 15"/>
                <a:gd name="T11" fmla="*/ 0 h 4"/>
                <a:gd name="T12" fmla="*/ 14 w 15"/>
                <a:gd name="T13" fmla="*/ 0 h 4"/>
                <a:gd name="T14" fmla="*/ 15 w 15"/>
                <a:gd name="T15" fmla="*/ 1 h 4"/>
                <a:gd name="T16" fmla="*/ 15 w 1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5" y="3"/>
                  </a:moveTo>
                  <a:cubicBezTo>
                    <a:pt x="15" y="3"/>
                    <a:pt x="14" y="4"/>
                    <a:pt x="14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66"/>
            <p:cNvSpPr>
              <a:spLocks noEditPoints="1"/>
            </p:cNvSpPr>
            <p:nvPr/>
          </p:nvSpPr>
          <p:spPr bwMode="auto">
            <a:xfrm>
              <a:off x="6317927" y="2774528"/>
              <a:ext cx="80879" cy="293186"/>
            </a:xfrm>
            <a:custGeom>
              <a:avLst/>
              <a:gdLst>
                <a:gd name="T0" fmla="*/ 27 w 27"/>
                <a:gd name="T1" fmla="*/ 0 h 97"/>
                <a:gd name="T2" fmla="*/ 1 w 27"/>
                <a:gd name="T3" fmla="*/ 0 h 97"/>
                <a:gd name="T4" fmla="*/ 0 w 27"/>
                <a:gd name="T5" fmla="*/ 1 h 97"/>
                <a:gd name="T6" fmla="*/ 0 w 27"/>
                <a:gd name="T7" fmla="*/ 96 h 97"/>
                <a:gd name="T8" fmla="*/ 1 w 27"/>
                <a:gd name="T9" fmla="*/ 97 h 97"/>
                <a:gd name="T10" fmla="*/ 27 w 27"/>
                <a:gd name="T11" fmla="*/ 97 h 97"/>
                <a:gd name="T12" fmla="*/ 27 w 27"/>
                <a:gd name="T13" fmla="*/ 96 h 97"/>
                <a:gd name="T14" fmla="*/ 27 w 27"/>
                <a:gd name="T15" fmla="*/ 1 h 97"/>
                <a:gd name="T16" fmla="*/ 27 w 27"/>
                <a:gd name="T17" fmla="*/ 0 h 97"/>
                <a:gd name="T18" fmla="*/ 14 w 27"/>
                <a:gd name="T19" fmla="*/ 94 h 97"/>
                <a:gd name="T20" fmla="*/ 7 w 27"/>
                <a:gd name="T21" fmla="*/ 87 h 97"/>
                <a:gd name="T22" fmla="*/ 14 w 27"/>
                <a:gd name="T23" fmla="*/ 80 h 97"/>
                <a:gd name="T24" fmla="*/ 21 w 27"/>
                <a:gd name="T25" fmla="*/ 87 h 97"/>
                <a:gd name="T26" fmla="*/ 14 w 27"/>
                <a:gd name="T27" fmla="*/ 94 h 97"/>
                <a:gd name="T28" fmla="*/ 24 w 27"/>
                <a:gd name="T29" fmla="*/ 54 h 97"/>
                <a:gd name="T30" fmla="*/ 23 w 27"/>
                <a:gd name="T31" fmla="*/ 55 h 97"/>
                <a:gd name="T32" fmla="*/ 5 w 27"/>
                <a:gd name="T33" fmla="*/ 55 h 97"/>
                <a:gd name="T34" fmla="*/ 4 w 27"/>
                <a:gd name="T35" fmla="*/ 54 h 97"/>
                <a:gd name="T36" fmla="*/ 4 w 27"/>
                <a:gd name="T37" fmla="*/ 6 h 97"/>
                <a:gd name="T38" fmla="*/ 5 w 27"/>
                <a:gd name="T39" fmla="*/ 5 h 97"/>
                <a:gd name="T40" fmla="*/ 23 w 27"/>
                <a:gd name="T41" fmla="*/ 5 h 97"/>
                <a:gd name="T42" fmla="*/ 24 w 27"/>
                <a:gd name="T43" fmla="*/ 6 h 97"/>
                <a:gd name="T44" fmla="*/ 24 w 27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" h="97">
                  <a:moveTo>
                    <a:pt x="2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1" y="97"/>
                    <a:pt x="1" y="97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7" y="97"/>
                    <a:pt x="27" y="97"/>
                    <a:pt x="27" y="96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0"/>
                    <a:pt x="27" y="0"/>
                  </a:cubicBezTo>
                  <a:close/>
                  <a:moveTo>
                    <a:pt x="14" y="94"/>
                  </a:moveTo>
                  <a:cubicBezTo>
                    <a:pt x="10" y="94"/>
                    <a:pt x="7" y="91"/>
                    <a:pt x="7" y="87"/>
                  </a:cubicBezTo>
                  <a:cubicBezTo>
                    <a:pt x="7" y="83"/>
                    <a:pt x="10" y="80"/>
                    <a:pt x="14" y="80"/>
                  </a:cubicBezTo>
                  <a:cubicBezTo>
                    <a:pt x="18" y="80"/>
                    <a:pt x="21" y="83"/>
                    <a:pt x="21" y="87"/>
                  </a:cubicBezTo>
                  <a:cubicBezTo>
                    <a:pt x="21" y="91"/>
                    <a:pt x="18" y="94"/>
                    <a:pt x="14" y="94"/>
                  </a:cubicBezTo>
                  <a:close/>
                  <a:moveTo>
                    <a:pt x="24" y="54"/>
                  </a:moveTo>
                  <a:cubicBezTo>
                    <a:pt x="24" y="55"/>
                    <a:pt x="24" y="55"/>
                    <a:pt x="23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4" y="55"/>
                    <a:pt x="4" y="5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4" y="6"/>
                    <a:pt x="24" y="6"/>
                  </a:cubicBezTo>
                  <a:lnTo>
                    <a:pt x="24" y="5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6338147" y="2811177"/>
              <a:ext cx="42967" cy="11373"/>
            </a:xfrm>
            <a:custGeom>
              <a:avLst/>
              <a:gdLst>
                <a:gd name="T0" fmla="*/ 14 w 14"/>
                <a:gd name="T1" fmla="*/ 3 h 4"/>
                <a:gd name="T2" fmla="*/ 14 w 14"/>
                <a:gd name="T3" fmla="*/ 4 h 4"/>
                <a:gd name="T4" fmla="*/ 0 w 14"/>
                <a:gd name="T5" fmla="*/ 4 h 4"/>
                <a:gd name="T6" fmla="*/ 0 w 14"/>
                <a:gd name="T7" fmla="*/ 3 h 4"/>
                <a:gd name="T8" fmla="*/ 0 w 14"/>
                <a:gd name="T9" fmla="*/ 1 h 4"/>
                <a:gd name="T10" fmla="*/ 0 w 14"/>
                <a:gd name="T11" fmla="*/ 0 h 4"/>
                <a:gd name="T12" fmla="*/ 14 w 14"/>
                <a:gd name="T13" fmla="*/ 0 h 4"/>
                <a:gd name="T14" fmla="*/ 14 w 14"/>
                <a:gd name="T15" fmla="*/ 1 h 4"/>
                <a:gd name="T16" fmla="*/ 14 w 14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4">
                  <a:moveTo>
                    <a:pt x="14" y="3"/>
                  </a:moveTo>
                  <a:cubicBezTo>
                    <a:pt x="14" y="3"/>
                    <a:pt x="14" y="4"/>
                    <a:pt x="1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lnTo>
                    <a:pt x="14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68"/>
            <p:cNvSpPr>
              <a:spLocks/>
            </p:cNvSpPr>
            <p:nvPr/>
          </p:nvSpPr>
          <p:spPr bwMode="auto">
            <a:xfrm>
              <a:off x="6338147" y="2826341"/>
              <a:ext cx="45494" cy="11373"/>
            </a:xfrm>
            <a:custGeom>
              <a:avLst/>
              <a:gdLst>
                <a:gd name="T0" fmla="*/ 15 w 15"/>
                <a:gd name="T1" fmla="*/ 3 h 4"/>
                <a:gd name="T2" fmla="*/ 14 w 15"/>
                <a:gd name="T3" fmla="*/ 4 h 4"/>
                <a:gd name="T4" fmla="*/ 0 w 15"/>
                <a:gd name="T5" fmla="*/ 4 h 4"/>
                <a:gd name="T6" fmla="*/ 0 w 15"/>
                <a:gd name="T7" fmla="*/ 3 h 4"/>
                <a:gd name="T8" fmla="*/ 0 w 15"/>
                <a:gd name="T9" fmla="*/ 1 h 4"/>
                <a:gd name="T10" fmla="*/ 0 w 15"/>
                <a:gd name="T11" fmla="*/ 0 h 4"/>
                <a:gd name="T12" fmla="*/ 14 w 15"/>
                <a:gd name="T13" fmla="*/ 0 h 4"/>
                <a:gd name="T14" fmla="*/ 15 w 15"/>
                <a:gd name="T15" fmla="*/ 1 h 4"/>
                <a:gd name="T16" fmla="*/ 15 w 1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5" y="3"/>
                  </a:moveTo>
                  <a:cubicBezTo>
                    <a:pt x="15" y="3"/>
                    <a:pt x="14" y="4"/>
                    <a:pt x="1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69"/>
            <p:cNvSpPr>
              <a:spLocks noEditPoints="1"/>
            </p:cNvSpPr>
            <p:nvPr/>
          </p:nvSpPr>
          <p:spPr bwMode="auto">
            <a:xfrm>
              <a:off x="6407652" y="2774528"/>
              <a:ext cx="204724" cy="295713"/>
            </a:xfrm>
            <a:custGeom>
              <a:avLst/>
              <a:gdLst>
                <a:gd name="T0" fmla="*/ 23 w 68"/>
                <a:gd name="T1" fmla="*/ 0 h 98"/>
                <a:gd name="T2" fmla="*/ 0 w 68"/>
                <a:gd name="T3" fmla="*/ 12 h 98"/>
                <a:gd name="T4" fmla="*/ 0 w 68"/>
                <a:gd name="T5" fmla="*/ 13 h 98"/>
                <a:gd name="T6" fmla="*/ 44 w 68"/>
                <a:gd name="T7" fmla="*/ 97 h 98"/>
                <a:gd name="T8" fmla="*/ 45 w 68"/>
                <a:gd name="T9" fmla="*/ 98 h 98"/>
                <a:gd name="T10" fmla="*/ 67 w 68"/>
                <a:gd name="T11" fmla="*/ 86 h 98"/>
                <a:gd name="T12" fmla="*/ 68 w 68"/>
                <a:gd name="T13" fmla="*/ 85 h 98"/>
                <a:gd name="T14" fmla="*/ 24 w 68"/>
                <a:gd name="T15" fmla="*/ 0 h 98"/>
                <a:gd name="T16" fmla="*/ 23 w 68"/>
                <a:gd name="T17" fmla="*/ 0 h 98"/>
                <a:gd name="T18" fmla="*/ 54 w 68"/>
                <a:gd name="T19" fmla="*/ 89 h 98"/>
                <a:gd name="T20" fmla="*/ 45 w 68"/>
                <a:gd name="T21" fmla="*/ 86 h 98"/>
                <a:gd name="T22" fmla="*/ 48 w 68"/>
                <a:gd name="T23" fmla="*/ 77 h 98"/>
                <a:gd name="T24" fmla="*/ 57 w 68"/>
                <a:gd name="T25" fmla="*/ 80 h 98"/>
                <a:gd name="T26" fmla="*/ 54 w 68"/>
                <a:gd name="T27" fmla="*/ 89 h 98"/>
                <a:gd name="T28" fmla="*/ 45 w 68"/>
                <a:gd name="T29" fmla="*/ 49 h 98"/>
                <a:gd name="T30" fmla="*/ 45 w 68"/>
                <a:gd name="T31" fmla="*/ 50 h 98"/>
                <a:gd name="T32" fmla="*/ 29 w 68"/>
                <a:gd name="T33" fmla="*/ 59 h 98"/>
                <a:gd name="T34" fmla="*/ 28 w 68"/>
                <a:gd name="T35" fmla="*/ 58 h 98"/>
                <a:gd name="T36" fmla="*/ 6 w 68"/>
                <a:gd name="T37" fmla="*/ 15 h 98"/>
                <a:gd name="T38" fmla="*/ 6 w 68"/>
                <a:gd name="T39" fmla="*/ 14 h 98"/>
                <a:gd name="T40" fmla="*/ 22 w 68"/>
                <a:gd name="T41" fmla="*/ 6 h 98"/>
                <a:gd name="T42" fmla="*/ 23 w 68"/>
                <a:gd name="T43" fmla="*/ 6 h 98"/>
                <a:gd name="T44" fmla="*/ 45 w 68"/>
                <a:gd name="T45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98">
                  <a:moveTo>
                    <a:pt x="23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4" y="98"/>
                    <a:pt x="44" y="98"/>
                    <a:pt x="45" y="9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8" y="86"/>
                    <a:pt x="68" y="85"/>
                    <a:pt x="68" y="8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lose/>
                  <a:moveTo>
                    <a:pt x="54" y="89"/>
                  </a:moveTo>
                  <a:cubicBezTo>
                    <a:pt x="51" y="90"/>
                    <a:pt x="47" y="89"/>
                    <a:pt x="45" y="86"/>
                  </a:cubicBezTo>
                  <a:cubicBezTo>
                    <a:pt x="44" y="83"/>
                    <a:pt x="45" y="79"/>
                    <a:pt x="48" y="77"/>
                  </a:cubicBezTo>
                  <a:cubicBezTo>
                    <a:pt x="52" y="75"/>
                    <a:pt x="56" y="76"/>
                    <a:pt x="57" y="80"/>
                  </a:cubicBezTo>
                  <a:cubicBezTo>
                    <a:pt x="59" y="83"/>
                    <a:pt x="58" y="87"/>
                    <a:pt x="54" y="89"/>
                  </a:cubicBezTo>
                  <a:close/>
                  <a:moveTo>
                    <a:pt x="45" y="49"/>
                  </a:moveTo>
                  <a:cubicBezTo>
                    <a:pt x="46" y="50"/>
                    <a:pt x="45" y="50"/>
                    <a:pt x="45" y="50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9"/>
                    <a:pt x="28" y="59"/>
                    <a:pt x="28" y="58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4"/>
                    <a:pt x="6" y="14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3" y="6"/>
                    <a:pt x="23" y="6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70"/>
            <p:cNvSpPr>
              <a:spLocks/>
            </p:cNvSpPr>
            <p:nvPr/>
          </p:nvSpPr>
          <p:spPr bwMode="auto">
            <a:xfrm>
              <a:off x="6440509" y="2813704"/>
              <a:ext cx="41704" cy="30330"/>
            </a:xfrm>
            <a:custGeom>
              <a:avLst/>
              <a:gdLst>
                <a:gd name="T0" fmla="*/ 14 w 14"/>
                <a:gd name="T1" fmla="*/ 2 h 10"/>
                <a:gd name="T2" fmla="*/ 14 w 14"/>
                <a:gd name="T3" fmla="*/ 3 h 10"/>
                <a:gd name="T4" fmla="*/ 2 w 14"/>
                <a:gd name="T5" fmla="*/ 9 h 10"/>
                <a:gd name="T6" fmla="*/ 1 w 14"/>
                <a:gd name="T7" fmla="*/ 9 h 10"/>
                <a:gd name="T8" fmla="*/ 0 w 14"/>
                <a:gd name="T9" fmla="*/ 7 h 10"/>
                <a:gd name="T10" fmla="*/ 0 w 14"/>
                <a:gd name="T11" fmla="*/ 6 h 10"/>
                <a:gd name="T12" fmla="*/ 12 w 14"/>
                <a:gd name="T13" fmla="*/ 0 h 10"/>
                <a:gd name="T14" fmla="*/ 13 w 14"/>
                <a:gd name="T15" fmla="*/ 0 h 10"/>
                <a:gd name="T16" fmla="*/ 14 w 14"/>
                <a:gd name="T1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0">
                  <a:moveTo>
                    <a:pt x="14" y="2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lnTo>
                    <a:pt x="14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71"/>
            <p:cNvSpPr>
              <a:spLocks/>
            </p:cNvSpPr>
            <p:nvPr/>
          </p:nvSpPr>
          <p:spPr bwMode="auto">
            <a:xfrm>
              <a:off x="6446828" y="2826341"/>
              <a:ext cx="45494" cy="30330"/>
            </a:xfrm>
            <a:custGeom>
              <a:avLst/>
              <a:gdLst>
                <a:gd name="T0" fmla="*/ 14 w 15"/>
                <a:gd name="T1" fmla="*/ 3 h 10"/>
                <a:gd name="T2" fmla="*/ 14 w 15"/>
                <a:gd name="T3" fmla="*/ 4 h 10"/>
                <a:gd name="T4" fmla="*/ 2 w 15"/>
                <a:gd name="T5" fmla="*/ 10 h 10"/>
                <a:gd name="T6" fmla="*/ 1 w 15"/>
                <a:gd name="T7" fmla="*/ 9 h 10"/>
                <a:gd name="T8" fmla="*/ 0 w 15"/>
                <a:gd name="T9" fmla="*/ 8 h 10"/>
                <a:gd name="T10" fmla="*/ 1 w 15"/>
                <a:gd name="T11" fmla="*/ 6 h 10"/>
                <a:gd name="T12" fmla="*/ 12 w 15"/>
                <a:gd name="T13" fmla="*/ 0 h 10"/>
                <a:gd name="T14" fmla="*/ 13 w 15"/>
                <a:gd name="T15" fmla="*/ 1 h 10"/>
                <a:gd name="T16" fmla="*/ 14 w 15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14" y="3"/>
                  </a:moveTo>
                  <a:cubicBezTo>
                    <a:pt x="15" y="3"/>
                    <a:pt x="14" y="3"/>
                    <a:pt x="14" y="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lnTo>
                    <a:pt x="14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7" name="Freeform 76"/>
          <p:cNvSpPr>
            <a:spLocks/>
          </p:cNvSpPr>
          <p:nvPr/>
        </p:nvSpPr>
        <p:spPr bwMode="auto">
          <a:xfrm>
            <a:off x="5516754" y="5702429"/>
            <a:ext cx="94016" cy="140012"/>
          </a:xfrm>
          <a:custGeom>
            <a:avLst/>
            <a:gdLst>
              <a:gd name="T0" fmla="*/ 2147483646 w 14"/>
              <a:gd name="T1" fmla="*/ 0 h 21"/>
              <a:gd name="T2" fmla="*/ 2147483646 w 14"/>
              <a:gd name="T3" fmla="*/ 0 h 21"/>
              <a:gd name="T4" fmla="*/ 0 w 14"/>
              <a:gd name="T5" fmla="*/ 2147483646 h 21"/>
              <a:gd name="T6" fmla="*/ 0 w 14"/>
              <a:gd name="T7" fmla="*/ 2147483646 h 21"/>
              <a:gd name="T8" fmla="*/ 2147483646 w 14"/>
              <a:gd name="T9" fmla="*/ 2147483646 h 21"/>
              <a:gd name="T10" fmla="*/ 2147483646 w 14"/>
              <a:gd name="T11" fmla="*/ 2147483646 h 21"/>
              <a:gd name="T12" fmla="*/ 2147483646 w 14"/>
              <a:gd name="T13" fmla="*/ 2147483646 h 21"/>
              <a:gd name="T14" fmla="*/ 2147483646 w 14"/>
              <a:gd name="T15" fmla="*/ 2147483646 h 21"/>
              <a:gd name="T16" fmla="*/ 2147483646 w 14"/>
              <a:gd name="T17" fmla="*/ 0 h 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"/>
              <a:gd name="T28" fmla="*/ 0 h 21"/>
              <a:gd name="T29" fmla="*/ 14 w 14"/>
              <a:gd name="T30" fmla="*/ 21 h 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" h="21">
                <a:moveTo>
                  <a:pt x="13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1" y="21"/>
                  <a:pt x="1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4" y="21"/>
                  <a:pt x="14" y="21"/>
                  <a:pt x="14" y="20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3" y="0"/>
                </a:cubicBezTo>
                <a:close/>
              </a:path>
            </a:pathLst>
          </a:custGeom>
          <a:solidFill>
            <a:srgbClr val="F6F6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Freeform 77"/>
          <p:cNvSpPr>
            <a:spLocks/>
          </p:cNvSpPr>
          <p:nvPr/>
        </p:nvSpPr>
        <p:spPr bwMode="auto">
          <a:xfrm>
            <a:off x="5674781" y="5760435"/>
            <a:ext cx="96017" cy="82007"/>
          </a:xfrm>
          <a:custGeom>
            <a:avLst/>
            <a:gdLst>
              <a:gd name="T0" fmla="*/ 2147483646 w 14"/>
              <a:gd name="T1" fmla="*/ 0 h 12"/>
              <a:gd name="T2" fmla="*/ 2147483646 w 14"/>
              <a:gd name="T3" fmla="*/ 0 h 12"/>
              <a:gd name="T4" fmla="*/ 0 w 14"/>
              <a:gd name="T5" fmla="*/ 0 h 12"/>
              <a:gd name="T6" fmla="*/ 0 w 14"/>
              <a:gd name="T7" fmla="*/ 2147483646 h 12"/>
              <a:gd name="T8" fmla="*/ 2147483646 w 14"/>
              <a:gd name="T9" fmla="*/ 2147483646 h 12"/>
              <a:gd name="T10" fmla="*/ 2147483646 w 14"/>
              <a:gd name="T11" fmla="*/ 2147483646 h 12"/>
              <a:gd name="T12" fmla="*/ 2147483646 w 14"/>
              <a:gd name="T13" fmla="*/ 2147483646 h 12"/>
              <a:gd name="T14" fmla="*/ 2147483646 w 14"/>
              <a:gd name="T15" fmla="*/ 0 h 12"/>
              <a:gd name="T16" fmla="*/ 2147483646 w 14"/>
              <a:gd name="T17" fmla="*/ 0 h 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"/>
              <a:gd name="T28" fmla="*/ 0 h 12"/>
              <a:gd name="T29" fmla="*/ 14 w 14"/>
              <a:gd name="T30" fmla="*/ 12 h 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" h="12">
                <a:moveTo>
                  <a:pt x="13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1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4" y="12"/>
                  <a:pt x="14" y="12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3" y="0"/>
                </a:cubicBezTo>
                <a:close/>
              </a:path>
            </a:pathLst>
          </a:custGeom>
          <a:solidFill>
            <a:srgbClr val="F6F6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Freeform 78"/>
          <p:cNvSpPr>
            <a:spLocks/>
          </p:cNvSpPr>
          <p:nvPr/>
        </p:nvSpPr>
        <p:spPr bwMode="auto">
          <a:xfrm>
            <a:off x="5828810" y="5596420"/>
            <a:ext cx="92017" cy="246021"/>
          </a:xfrm>
          <a:custGeom>
            <a:avLst/>
            <a:gdLst>
              <a:gd name="T0" fmla="*/ 2147483646 w 14"/>
              <a:gd name="T1" fmla="*/ 0 h 37"/>
              <a:gd name="T2" fmla="*/ 2147483646 w 14"/>
              <a:gd name="T3" fmla="*/ 0 h 37"/>
              <a:gd name="T4" fmla="*/ 0 w 14"/>
              <a:gd name="T5" fmla="*/ 2147483646 h 37"/>
              <a:gd name="T6" fmla="*/ 0 w 14"/>
              <a:gd name="T7" fmla="*/ 2147483646 h 37"/>
              <a:gd name="T8" fmla="*/ 2147483646 w 14"/>
              <a:gd name="T9" fmla="*/ 2147483646 h 37"/>
              <a:gd name="T10" fmla="*/ 2147483646 w 14"/>
              <a:gd name="T11" fmla="*/ 2147483646 h 37"/>
              <a:gd name="T12" fmla="*/ 2147483646 w 14"/>
              <a:gd name="T13" fmla="*/ 2147483646 h 37"/>
              <a:gd name="T14" fmla="*/ 2147483646 w 14"/>
              <a:gd name="T15" fmla="*/ 2147483646 h 37"/>
              <a:gd name="T16" fmla="*/ 2147483646 w 14"/>
              <a:gd name="T17" fmla="*/ 0 h 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"/>
              <a:gd name="T28" fmla="*/ 0 h 37"/>
              <a:gd name="T29" fmla="*/ 14 w 14"/>
              <a:gd name="T30" fmla="*/ 37 h 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" h="37">
                <a:moveTo>
                  <a:pt x="13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6"/>
                  <a:pt x="1" y="37"/>
                  <a:pt x="1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7"/>
                  <a:pt x="14" y="36"/>
                  <a:pt x="14" y="35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1"/>
                  <a:pt x="14" y="0"/>
                  <a:pt x="13" y="0"/>
                </a:cubicBezTo>
                <a:close/>
              </a:path>
            </a:pathLst>
          </a:custGeom>
          <a:solidFill>
            <a:srgbClr val="F6F6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Freeform 79"/>
          <p:cNvSpPr>
            <a:spLocks/>
          </p:cNvSpPr>
          <p:nvPr/>
        </p:nvSpPr>
        <p:spPr bwMode="auto">
          <a:xfrm>
            <a:off x="5986838" y="5362398"/>
            <a:ext cx="96017" cy="480042"/>
          </a:xfrm>
          <a:custGeom>
            <a:avLst/>
            <a:gdLst>
              <a:gd name="T0" fmla="*/ 2147483646 w 14"/>
              <a:gd name="T1" fmla="*/ 0 h 72"/>
              <a:gd name="T2" fmla="*/ 2147483646 w 14"/>
              <a:gd name="T3" fmla="*/ 0 h 72"/>
              <a:gd name="T4" fmla="*/ 0 w 14"/>
              <a:gd name="T5" fmla="*/ 2147483646 h 72"/>
              <a:gd name="T6" fmla="*/ 0 w 14"/>
              <a:gd name="T7" fmla="*/ 2147483646 h 72"/>
              <a:gd name="T8" fmla="*/ 2147483646 w 14"/>
              <a:gd name="T9" fmla="*/ 2147483646 h 72"/>
              <a:gd name="T10" fmla="*/ 2147483646 w 14"/>
              <a:gd name="T11" fmla="*/ 2147483646 h 72"/>
              <a:gd name="T12" fmla="*/ 2147483646 w 14"/>
              <a:gd name="T13" fmla="*/ 2147483646 h 72"/>
              <a:gd name="T14" fmla="*/ 2147483646 w 14"/>
              <a:gd name="T15" fmla="*/ 2147483646 h 72"/>
              <a:gd name="T16" fmla="*/ 2147483646 w 14"/>
              <a:gd name="T17" fmla="*/ 0 h 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"/>
              <a:gd name="T28" fmla="*/ 0 h 72"/>
              <a:gd name="T29" fmla="*/ 14 w 14"/>
              <a:gd name="T30" fmla="*/ 72 h 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" h="72">
                <a:moveTo>
                  <a:pt x="13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1" y="72"/>
                  <a:pt x="1" y="72"/>
                </a:cubicBezTo>
                <a:cubicBezTo>
                  <a:pt x="13" y="72"/>
                  <a:pt x="13" y="72"/>
                  <a:pt x="13" y="72"/>
                </a:cubicBezTo>
                <a:cubicBezTo>
                  <a:pt x="14" y="72"/>
                  <a:pt x="14" y="70"/>
                  <a:pt x="14" y="68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2"/>
                  <a:pt x="14" y="0"/>
                  <a:pt x="13" y="0"/>
                </a:cubicBezTo>
                <a:close/>
              </a:path>
            </a:pathLst>
          </a:custGeom>
          <a:solidFill>
            <a:srgbClr val="F6F6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0"/>
          <p:cNvSpPr>
            <a:spLocks/>
          </p:cNvSpPr>
          <p:nvPr/>
        </p:nvSpPr>
        <p:spPr bwMode="auto">
          <a:xfrm>
            <a:off x="5504751" y="5056372"/>
            <a:ext cx="584105" cy="608054"/>
          </a:xfrm>
          <a:custGeom>
            <a:avLst/>
            <a:gdLst>
              <a:gd name="T0" fmla="*/ 2147483646 w 209"/>
              <a:gd name="T1" fmla="*/ 2147483646 h 218"/>
              <a:gd name="T2" fmla="*/ 2147483646 w 209"/>
              <a:gd name="T3" fmla="*/ 2147483646 h 218"/>
              <a:gd name="T4" fmla="*/ 2147483646 w 209"/>
              <a:gd name="T5" fmla="*/ 2147483646 h 218"/>
              <a:gd name="T6" fmla="*/ 2147483646 w 209"/>
              <a:gd name="T7" fmla="*/ 2147483646 h 218"/>
              <a:gd name="T8" fmla="*/ 0 w 209"/>
              <a:gd name="T9" fmla="*/ 2147483646 h 218"/>
              <a:gd name="T10" fmla="*/ 2147483646 w 209"/>
              <a:gd name="T11" fmla="*/ 2147483646 h 218"/>
              <a:gd name="T12" fmla="*/ 2147483646 w 209"/>
              <a:gd name="T13" fmla="*/ 2147483646 h 218"/>
              <a:gd name="T14" fmla="*/ 2147483646 w 209"/>
              <a:gd name="T15" fmla="*/ 2147483646 h 218"/>
              <a:gd name="T16" fmla="*/ 2147483646 w 209"/>
              <a:gd name="T17" fmla="*/ 2147483646 h 218"/>
              <a:gd name="T18" fmla="*/ 2147483646 w 209"/>
              <a:gd name="T19" fmla="*/ 2147483646 h 218"/>
              <a:gd name="T20" fmla="*/ 2147483646 w 209"/>
              <a:gd name="T21" fmla="*/ 2147483646 h 218"/>
              <a:gd name="T22" fmla="*/ 2147483646 w 209"/>
              <a:gd name="T23" fmla="*/ 0 h 218"/>
              <a:gd name="T24" fmla="*/ 2147483646 w 209"/>
              <a:gd name="T25" fmla="*/ 2147483646 h 218"/>
              <a:gd name="T26" fmla="*/ 2147483646 w 209"/>
              <a:gd name="T27" fmla="*/ 2147483646 h 21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09"/>
              <a:gd name="T43" fmla="*/ 0 h 218"/>
              <a:gd name="T44" fmla="*/ 209 w 209"/>
              <a:gd name="T45" fmla="*/ 218 h 21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09" h="218">
                <a:moveTo>
                  <a:pt x="147" y="48"/>
                </a:moveTo>
                <a:lnTo>
                  <a:pt x="159" y="58"/>
                </a:lnTo>
                <a:lnTo>
                  <a:pt x="71" y="191"/>
                </a:lnTo>
                <a:lnTo>
                  <a:pt x="19" y="163"/>
                </a:lnTo>
                <a:lnTo>
                  <a:pt x="0" y="187"/>
                </a:lnTo>
                <a:lnTo>
                  <a:pt x="14" y="198"/>
                </a:lnTo>
                <a:lnTo>
                  <a:pt x="23" y="187"/>
                </a:lnTo>
                <a:lnTo>
                  <a:pt x="78" y="218"/>
                </a:lnTo>
                <a:lnTo>
                  <a:pt x="176" y="67"/>
                </a:lnTo>
                <a:lnTo>
                  <a:pt x="188" y="77"/>
                </a:lnTo>
                <a:lnTo>
                  <a:pt x="197" y="38"/>
                </a:lnTo>
                <a:lnTo>
                  <a:pt x="209" y="0"/>
                </a:lnTo>
                <a:lnTo>
                  <a:pt x="178" y="24"/>
                </a:lnTo>
                <a:lnTo>
                  <a:pt x="147" y="48"/>
                </a:lnTo>
                <a:close/>
              </a:path>
            </a:pathLst>
          </a:custGeom>
          <a:solidFill>
            <a:srgbClr val="F6F6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任意多边形 59"/>
          <p:cNvSpPr>
            <a:spLocks/>
          </p:cNvSpPr>
          <p:nvPr/>
        </p:nvSpPr>
        <p:spPr bwMode="auto">
          <a:xfrm>
            <a:off x="8237244" y="4760346"/>
            <a:ext cx="424076" cy="402035"/>
          </a:xfrm>
          <a:custGeom>
            <a:avLst/>
            <a:gdLst>
              <a:gd name="T0" fmla="*/ 308351 w 336152"/>
              <a:gd name="T1" fmla="*/ 293063 h 318969"/>
              <a:gd name="T2" fmla="*/ 257801 w 336152"/>
              <a:gd name="T3" fmla="*/ 293063 h 318969"/>
              <a:gd name="T4" fmla="*/ 154175 w 336152"/>
              <a:gd name="T5" fmla="*/ 267157 h 318969"/>
              <a:gd name="T6" fmla="*/ 154175 w 336152"/>
              <a:gd name="T7" fmla="*/ 318969 h 318969"/>
              <a:gd name="T8" fmla="*/ 154175 w 336152"/>
              <a:gd name="T9" fmla="*/ 267157 h 318969"/>
              <a:gd name="T10" fmla="*/ 260329 w 336152"/>
              <a:gd name="T11" fmla="*/ 186278 h 318969"/>
              <a:gd name="T12" fmla="*/ 227471 w 336152"/>
              <a:gd name="T13" fmla="*/ 186278 h 318969"/>
              <a:gd name="T14" fmla="*/ 190192 w 336152"/>
              <a:gd name="T15" fmla="*/ 171113 h 318969"/>
              <a:gd name="T16" fmla="*/ 190192 w 336152"/>
              <a:gd name="T17" fmla="*/ 201443 h 318969"/>
              <a:gd name="T18" fmla="*/ 190192 w 336152"/>
              <a:gd name="T19" fmla="*/ 171113 h 318969"/>
              <a:gd name="T20" fmla="*/ 288131 w 336152"/>
              <a:gd name="T21" fmla="*/ 133201 h 318969"/>
              <a:gd name="T22" fmla="*/ 255273 w 336152"/>
              <a:gd name="T23" fmla="*/ 133201 h 318969"/>
              <a:gd name="T24" fmla="*/ 160494 w 336152"/>
              <a:gd name="T25" fmla="*/ 116772 h 318969"/>
              <a:gd name="T26" fmla="*/ 160494 w 336152"/>
              <a:gd name="T27" fmla="*/ 149630 h 318969"/>
              <a:gd name="T28" fmla="*/ 160494 w 336152"/>
              <a:gd name="T29" fmla="*/ 116772 h 318969"/>
              <a:gd name="T30" fmla="*/ 6002 w 336152"/>
              <a:gd name="T31" fmla="*/ 53586 h 318969"/>
              <a:gd name="T32" fmla="*/ 93042 w 336152"/>
              <a:gd name="T33" fmla="*/ 53586 h 318969"/>
              <a:gd name="T34" fmla="*/ 162073 w 336152"/>
              <a:gd name="T35" fmla="*/ 222343 h 318969"/>
              <a:gd name="T36" fmla="*/ 276125 w 336152"/>
              <a:gd name="T37" fmla="*/ 219329 h 318969"/>
              <a:gd name="T38" fmla="*/ 312141 w 336152"/>
              <a:gd name="T39" fmla="*/ 116870 h 318969"/>
              <a:gd name="T40" fmla="*/ 336152 w 336152"/>
              <a:gd name="T41" fmla="*/ 128924 h 318969"/>
              <a:gd name="T42" fmla="*/ 294133 w 336152"/>
              <a:gd name="T43" fmla="*/ 249464 h 318969"/>
              <a:gd name="T44" fmla="*/ 141064 w 336152"/>
              <a:gd name="T45" fmla="*/ 246451 h 318969"/>
              <a:gd name="T46" fmla="*/ 72032 w 336152"/>
              <a:gd name="T47" fmla="*/ 80708 h 318969"/>
              <a:gd name="T48" fmla="*/ 0 w 336152"/>
              <a:gd name="T49" fmla="*/ 77694 h 318969"/>
              <a:gd name="T50" fmla="*/ 215877 w 336152"/>
              <a:gd name="T51" fmla="*/ 2265 h 318969"/>
              <a:gd name="T52" fmla="*/ 251481 w 336152"/>
              <a:gd name="T53" fmla="*/ 53587 h 318969"/>
              <a:gd name="T54" fmla="*/ 233679 w 336152"/>
              <a:gd name="T55" fmla="*/ 56605 h 318969"/>
              <a:gd name="T56" fmla="*/ 230712 w 336152"/>
              <a:gd name="T57" fmla="*/ 159248 h 318969"/>
              <a:gd name="T58" fmla="*/ 206976 w 336152"/>
              <a:gd name="T59" fmla="*/ 162267 h 318969"/>
              <a:gd name="T60" fmla="*/ 204009 w 336152"/>
              <a:gd name="T61" fmla="*/ 56605 h 318969"/>
              <a:gd name="T62" fmla="*/ 186207 w 336152"/>
              <a:gd name="T63" fmla="*/ 53587 h 318969"/>
              <a:gd name="T64" fmla="*/ 0 w 336152"/>
              <a:gd name="T65" fmla="*/ 0 h 318969"/>
              <a:gd name="T66" fmla="*/ 336152 w 336152"/>
              <a:gd name="T67" fmla="*/ 318969 h 318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T64" t="T65" r="T66" b="T67"/>
            <a:pathLst>
              <a:path w="336152" h="318969">
                <a:moveTo>
                  <a:pt x="283076" y="267157"/>
                </a:moveTo>
                <a:cubicBezTo>
                  <a:pt x="297035" y="267157"/>
                  <a:pt x="308351" y="278756"/>
                  <a:pt x="308351" y="293063"/>
                </a:cubicBezTo>
                <a:cubicBezTo>
                  <a:pt x="308351" y="307370"/>
                  <a:pt x="297035" y="318969"/>
                  <a:pt x="283076" y="318969"/>
                </a:cubicBezTo>
                <a:cubicBezTo>
                  <a:pt x="269117" y="318969"/>
                  <a:pt x="257801" y="307370"/>
                  <a:pt x="257801" y="293063"/>
                </a:cubicBezTo>
                <a:cubicBezTo>
                  <a:pt x="257801" y="278756"/>
                  <a:pt x="269117" y="267157"/>
                  <a:pt x="283076" y="267157"/>
                </a:cubicBezTo>
                <a:close/>
                <a:moveTo>
                  <a:pt x="154175" y="267157"/>
                </a:moveTo>
                <a:cubicBezTo>
                  <a:pt x="168134" y="267157"/>
                  <a:pt x="179450" y="278756"/>
                  <a:pt x="179450" y="293063"/>
                </a:cubicBezTo>
                <a:cubicBezTo>
                  <a:pt x="179450" y="307370"/>
                  <a:pt x="168134" y="318969"/>
                  <a:pt x="154175" y="318969"/>
                </a:cubicBezTo>
                <a:cubicBezTo>
                  <a:pt x="140216" y="318969"/>
                  <a:pt x="128900" y="307370"/>
                  <a:pt x="128900" y="293063"/>
                </a:cubicBezTo>
                <a:cubicBezTo>
                  <a:pt x="128900" y="278756"/>
                  <a:pt x="140216" y="267157"/>
                  <a:pt x="154175" y="267157"/>
                </a:cubicBezTo>
                <a:close/>
                <a:moveTo>
                  <a:pt x="243900" y="171113"/>
                </a:moveTo>
                <a:cubicBezTo>
                  <a:pt x="252973" y="171113"/>
                  <a:pt x="260329" y="177903"/>
                  <a:pt x="260329" y="186278"/>
                </a:cubicBezTo>
                <a:cubicBezTo>
                  <a:pt x="260329" y="194653"/>
                  <a:pt x="252973" y="201443"/>
                  <a:pt x="243900" y="201443"/>
                </a:cubicBezTo>
                <a:cubicBezTo>
                  <a:pt x="234827" y="201443"/>
                  <a:pt x="227471" y="194653"/>
                  <a:pt x="227471" y="186278"/>
                </a:cubicBezTo>
                <a:cubicBezTo>
                  <a:pt x="227471" y="177903"/>
                  <a:pt x="234827" y="171113"/>
                  <a:pt x="243900" y="171113"/>
                </a:cubicBezTo>
                <a:close/>
                <a:moveTo>
                  <a:pt x="190192" y="171113"/>
                </a:moveTo>
                <a:cubicBezTo>
                  <a:pt x="199615" y="171113"/>
                  <a:pt x="207253" y="177903"/>
                  <a:pt x="207253" y="186278"/>
                </a:cubicBezTo>
                <a:cubicBezTo>
                  <a:pt x="207253" y="194653"/>
                  <a:pt x="199615" y="201443"/>
                  <a:pt x="190192" y="201443"/>
                </a:cubicBezTo>
                <a:cubicBezTo>
                  <a:pt x="180769" y="201443"/>
                  <a:pt x="173131" y="194653"/>
                  <a:pt x="173131" y="186278"/>
                </a:cubicBezTo>
                <a:cubicBezTo>
                  <a:pt x="173131" y="177903"/>
                  <a:pt x="180769" y="171113"/>
                  <a:pt x="190192" y="171113"/>
                </a:cubicBezTo>
                <a:close/>
                <a:moveTo>
                  <a:pt x="271702" y="116772"/>
                </a:moveTo>
                <a:cubicBezTo>
                  <a:pt x="280775" y="116772"/>
                  <a:pt x="288131" y="124128"/>
                  <a:pt x="288131" y="133201"/>
                </a:cubicBezTo>
                <a:cubicBezTo>
                  <a:pt x="288131" y="142274"/>
                  <a:pt x="280775" y="149630"/>
                  <a:pt x="271702" y="149630"/>
                </a:cubicBezTo>
                <a:cubicBezTo>
                  <a:pt x="262629" y="149630"/>
                  <a:pt x="255273" y="142274"/>
                  <a:pt x="255273" y="133201"/>
                </a:cubicBezTo>
                <a:cubicBezTo>
                  <a:pt x="255273" y="124128"/>
                  <a:pt x="262629" y="116772"/>
                  <a:pt x="271702" y="116772"/>
                </a:cubicBezTo>
                <a:close/>
                <a:moveTo>
                  <a:pt x="160494" y="116772"/>
                </a:moveTo>
                <a:cubicBezTo>
                  <a:pt x="169567" y="116772"/>
                  <a:pt x="176923" y="124128"/>
                  <a:pt x="176923" y="133201"/>
                </a:cubicBezTo>
                <a:cubicBezTo>
                  <a:pt x="176923" y="142274"/>
                  <a:pt x="169567" y="149630"/>
                  <a:pt x="160494" y="149630"/>
                </a:cubicBezTo>
                <a:cubicBezTo>
                  <a:pt x="151421" y="149630"/>
                  <a:pt x="144065" y="142274"/>
                  <a:pt x="144065" y="133201"/>
                </a:cubicBezTo>
                <a:cubicBezTo>
                  <a:pt x="144065" y="124128"/>
                  <a:pt x="151421" y="116772"/>
                  <a:pt x="160494" y="116772"/>
                </a:cubicBezTo>
                <a:close/>
                <a:moveTo>
                  <a:pt x="3001" y="53586"/>
                </a:moveTo>
                <a:cubicBezTo>
                  <a:pt x="3001" y="53586"/>
                  <a:pt x="3001" y="53586"/>
                  <a:pt x="6002" y="53586"/>
                </a:cubicBezTo>
                <a:cubicBezTo>
                  <a:pt x="90040" y="53586"/>
                  <a:pt x="90040" y="53586"/>
                  <a:pt x="90040" y="53586"/>
                </a:cubicBezTo>
                <a:cubicBezTo>
                  <a:pt x="90040" y="53586"/>
                  <a:pt x="93042" y="53586"/>
                  <a:pt x="93042" y="53586"/>
                </a:cubicBezTo>
                <a:cubicBezTo>
                  <a:pt x="159072" y="219329"/>
                  <a:pt x="159072" y="219329"/>
                  <a:pt x="159072" y="219329"/>
                </a:cubicBezTo>
                <a:cubicBezTo>
                  <a:pt x="159072" y="219329"/>
                  <a:pt x="159072" y="222343"/>
                  <a:pt x="162073" y="222343"/>
                </a:cubicBezTo>
                <a:cubicBezTo>
                  <a:pt x="273124" y="222343"/>
                  <a:pt x="273124" y="222343"/>
                  <a:pt x="273124" y="222343"/>
                </a:cubicBezTo>
                <a:cubicBezTo>
                  <a:pt x="273124" y="222343"/>
                  <a:pt x="276125" y="219329"/>
                  <a:pt x="276125" y="219329"/>
                </a:cubicBezTo>
                <a:cubicBezTo>
                  <a:pt x="309140" y="119883"/>
                  <a:pt x="309140" y="119883"/>
                  <a:pt x="309140" y="119883"/>
                </a:cubicBezTo>
                <a:cubicBezTo>
                  <a:pt x="309140" y="116870"/>
                  <a:pt x="312141" y="116870"/>
                  <a:pt x="312141" y="116870"/>
                </a:cubicBezTo>
                <a:lnTo>
                  <a:pt x="333151" y="125910"/>
                </a:lnTo>
                <a:cubicBezTo>
                  <a:pt x="336152" y="125910"/>
                  <a:pt x="336152" y="125910"/>
                  <a:pt x="336152" y="128924"/>
                </a:cubicBezTo>
                <a:cubicBezTo>
                  <a:pt x="294133" y="246451"/>
                  <a:pt x="294133" y="246451"/>
                  <a:pt x="294133" y="246451"/>
                </a:cubicBezTo>
                <a:cubicBezTo>
                  <a:pt x="294133" y="246451"/>
                  <a:pt x="294133" y="249464"/>
                  <a:pt x="294133" y="249464"/>
                </a:cubicBezTo>
                <a:cubicBezTo>
                  <a:pt x="141064" y="249464"/>
                  <a:pt x="141064" y="249464"/>
                  <a:pt x="141064" y="249464"/>
                </a:cubicBezTo>
                <a:cubicBezTo>
                  <a:pt x="141064" y="249464"/>
                  <a:pt x="141064" y="246451"/>
                  <a:pt x="141064" y="246451"/>
                </a:cubicBezTo>
                <a:cubicBezTo>
                  <a:pt x="75034" y="80708"/>
                  <a:pt x="75034" y="80708"/>
                  <a:pt x="75034" y="80708"/>
                </a:cubicBezTo>
                <a:cubicBezTo>
                  <a:pt x="72032" y="80708"/>
                  <a:pt x="72032" y="80708"/>
                  <a:pt x="72032" y="80708"/>
                </a:cubicBezTo>
                <a:cubicBezTo>
                  <a:pt x="6002" y="80708"/>
                  <a:pt x="6002" y="80708"/>
                  <a:pt x="6002" y="80708"/>
                </a:cubicBezTo>
                <a:cubicBezTo>
                  <a:pt x="3001" y="80708"/>
                  <a:pt x="3001" y="80708"/>
                  <a:pt x="0" y="77694"/>
                </a:cubicBezTo>
                <a:cubicBezTo>
                  <a:pt x="3001" y="53586"/>
                  <a:pt x="3001" y="53586"/>
                  <a:pt x="3001" y="53586"/>
                </a:cubicBezTo>
                <a:close/>
                <a:moveTo>
                  <a:pt x="215877" y="2265"/>
                </a:moveTo>
                <a:cubicBezTo>
                  <a:pt x="218844" y="-754"/>
                  <a:pt x="218844" y="-754"/>
                  <a:pt x="218844" y="2265"/>
                </a:cubicBezTo>
                <a:cubicBezTo>
                  <a:pt x="251481" y="53587"/>
                  <a:pt x="251481" y="53587"/>
                  <a:pt x="251481" y="53587"/>
                </a:cubicBezTo>
                <a:cubicBezTo>
                  <a:pt x="251481" y="56605"/>
                  <a:pt x="251481" y="56605"/>
                  <a:pt x="248514" y="56605"/>
                </a:cubicBezTo>
                <a:cubicBezTo>
                  <a:pt x="233679" y="56605"/>
                  <a:pt x="233679" y="56605"/>
                  <a:pt x="233679" y="56605"/>
                </a:cubicBezTo>
                <a:cubicBezTo>
                  <a:pt x="230712" y="56605"/>
                  <a:pt x="230712" y="56605"/>
                  <a:pt x="230712" y="56605"/>
                </a:cubicBezTo>
                <a:cubicBezTo>
                  <a:pt x="230712" y="159248"/>
                  <a:pt x="230712" y="159248"/>
                  <a:pt x="230712" y="159248"/>
                </a:cubicBezTo>
                <a:cubicBezTo>
                  <a:pt x="230712" y="162267"/>
                  <a:pt x="230712" y="162267"/>
                  <a:pt x="230712" y="162267"/>
                </a:cubicBezTo>
                <a:lnTo>
                  <a:pt x="206976" y="162267"/>
                </a:lnTo>
                <a:cubicBezTo>
                  <a:pt x="204009" y="162267"/>
                  <a:pt x="204009" y="162267"/>
                  <a:pt x="204009" y="159248"/>
                </a:cubicBezTo>
                <a:cubicBezTo>
                  <a:pt x="204009" y="56605"/>
                  <a:pt x="204009" y="56605"/>
                  <a:pt x="204009" y="56605"/>
                </a:cubicBezTo>
                <a:cubicBezTo>
                  <a:pt x="186207" y="56605"/>
                  <a:pt x="186207" y="56605"/>
                  <a:pt x="186207" y="56605"/>
                </a:cubicBezTo>
                <a:cubicBezTo>
                  <a:pt x="186207" y="56605"/>
                  <a:pt x="183240" y="56605"/>
                  <a:pt x="186207" y="53587"/>
                </a:cubicBezTo>
                <a:cubicBezTo>
                  <a:pt x="215877" y="2265"/>
                  <a:pt x="215877" y="2265"/>
                  <a:pt x="215877" y="2265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52"/>
          <p:cNvSpPr txBox="1"/>
          <p:nvPr/>
        </p:nvSpPr>
        <p:spPr>
          <a:xfrm>
            <a:off x="5428628" y="1826087"/>
            <a:ext cx="694343" cy="393338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文本</a:t>
            </a:r>
          </a:p>
        </p:txBody>
      </p:sp>
      <p:sp>
        <p:nvSpPr>
          <p:cNvPr id="74" name="文本框 53"/>
          <p:cNvSpPr txBox="1"/>
          <p:nvPr/>
        </p:nvSpPr>
        <p:spPr>
          <a:xfrm>
            <a:off x="3368367" y="2918183"/>
            <a:ext cx="694343" cy="393338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文本</a:t>
            </a:r>
          </a:p>
        </p:txBody>
      </p:sp>
      <p:sp>
        <p:nvSpPr>
          <p:cNvPr id="75" name="文本框 54"/>
          <p:cNvSpPr txBox="1"/>
          <p:nvPr/>
        </p:nvSpPr>
        <p:spPr>
          <a:xfrm>
            <a:off x="7623133" y="2980189"/>
            <a:ext cx="694343" cy="393338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文本</a:t>
            </a:r>
          </a:p>
        </p:txBody>
      </p:sp>
      <p:sp>
        <p:nvSpPr>
          <p:cNvPr id="76" name="文本框 55"/>
          <p:cNvSpPr txBox="1"/>
          <p:nvPr/>
        </p:nvSpPr>
        <p:spPr>
          <a:xfrm>
            <a:off x="2796263" y="5164382"/>
            <a:ext cx="694343" cy="393338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文本</a:t>
            </a:r>
          </a:p>
        </p:txBody>
      </p:sp>
      <p:sp>
        <p:nvSpPr>
          <p:cNvPr id="77" name="文本框 56"/>
          <p:cNvSpPr txBox="1"/>
          <p:nvPr/>
        </p:nvSpPr>
        <p:spPr>
          <a:xfrm>
            <a:off x="8147227" y="5164382"/>
            <a:ext cx="694343" cy="393338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文本</a:t>
            </a:r>
          </a:p>
        </p:txBody>
      </p:sp>
      <p:sp>
        <p:nvSpPr>
          <p:cNvPr id="78" name="文本框 57"/>
          <p:cNvSpPr txBox="1">
            <a:spLocks noChangeArrowheads="1"/>
          </p:cNvSpPr>
          <p:nvPr/>
        </p:nvSpPr>
        <p:spPr bwMode="auto">
          <a:xfrm>
            <a:off x="4808627" y="4074285"/>
            <a:ext cx="2098377" cy="892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zh-CN" altLang="en-US" sz="25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请在此处输入标题</a:t>
            </a:r>
          </a:p>
        </p:txBody>
      </p:sp>
      <p:sp>
        <p:nvSpPr>
          <p:cNvPr id="79" name="KSO_Shape"/>
          <p:cNvSpPr>
            <a:spLocks/>
          </p:cNvSpPr>
          <p:nvPr/>
        </p:nvSpPr>
        <p:spPr bwMode="auto">
          <a:xfrm flipH="1">
            <a:off x="2982296" y="4714342"/>
            <a:ext cx="314057" cy="454041"/>
          </a:xfrm>
          <a:custGeom>
            <a:avLst/>
            <a:gdLst>
              <a:gd name="T0" fmla="*/ 1112819 w 1519238"/>
              <a:gd name="T1" fmla="*/ 1659429 h 2201863"/>
              <a:gd name="T2" fmla="*/ 665489 w 1519238"/>
              <a:gd name="T3" fmla="*/ 1481972 h 2201863"/>
              <a:gd name="T4" fmla="*/ 263714 w 1519238"/>
              <a:gd name="T5" fmla="*/ 1362218 h 2201863"/>
              <a:gd name="T6" fmla="*/ 1202097 w 1519238"/>
              <a:gd name="T7" fmla="*/ 1234102 h 2201863"/>
              <a:gd name="T8" fmla="*/ 1186988 w 1519238"/>
              <a:gd name="T9" fmla="*/ 1231904 h 2201863"/>
              <a:gd name="T10" fmla="*/ 1132872 w 1519238"/>
              <a:gd name="T11" fmla="*/ 1234102 h 2201863"/>
              <a:gd name="T12" fmla="*/ 1115566 w 1519238"/>
              <a:gd name="T13" fmla="*/ 1233003 h 2201863"/>
              <a:gd name="T14" fmla="*/ 1099908 w 1519238"/>
              <a:gd name="T15" fmla="*/ 1222288 h 2201863"/>
              <a:gd name="T16" fmla="*/ 1094139 w 1519238"/>
              <a:gd name="T17" fmla="*/ 1231355 h 2201863"/>
              <a:gd name="T18" fmla="*/ 1074360 w 1519238"/>
              <a:gd name="T19" fmla="*/ 1230256 h 2201863"/>
              <a:gd name="T20" fmla="*/ 1070790 w 1519238"/>
              <a:gd name="T21" fmla="*/ 1222838 h 2201863"/>
              <a:gd name="T22" fmla="*/ 1052110 w 1519238"/>
              <a:gd name="T23" fmla="*/ 1231904 h 2201863"/>
              <a:gd name="T24" fmla="*/ 1044968 w 1519238"/>
              <a:gd name="T25" fmla="*/ 1222288 h 2201863"/>
              <a:gd name="T26" fmla="*/ 267010 w 1519238"/>
              <a:gd name="T27" fmla="*/ 1230256 h 2201863"/>
              <a:gd name="T28" fmla="*/ 262889 w 1519238"/>
              <a:gd name="T29" fmla="*/ 1222563 h 2201863"/>
              <a:gd name="T30" fmla="*/ 246682 w 1519238"/>
              <a:gd name="T31" fmla="*/ 1234102 h 2201863"/>
              <a:gd name="T32" fmla="*/ 228003 w 1519238"/>
              <a:gd name="T33" fmla="*/ 1222838 h 2201863"/>
              <a:gd name="T34" fmla="*/ 224157 w 1519238"/>
              <a:gd name="T35" fmla="*/ 1224212 h 2201863"/>
              <a:gd name="T36" fmla="*/ 204378 w 1519238"/>
              <a:gd name="T37" fmla="*/ 1230805 h 2201863"/>
              <a:gd name="T38" fmla="*/ 196961 w 1519238"/>
              <a:gd name="T39" fmla="*/ 1222288 h 2201863"/>
              <a:gd name="T40" fmla="*/ 182952 w 1519238"/>
              <a:gd name="T41" fmla="*/ 1222288 h 2201863"/>
              <a:gd name="T42" fmla="*/ 118122 w 1519238"/>
              <a:gd name="T43" fmla="*/ 1223387 h 2201863"/>
              <a:gd name="T44" fmla="*/ 112353 w 1519238"/>
              <a:gd name="T45" fmla="*/ 1222288 h 2201863"/>
              <a:gd name="T46" fmla="*/ 707618 w 1519238"/>
              <a:gd name="T47" fmla="*/ 1031689 h 2201863"/>
              <a:gd name="T48" fmla="*/ 753371 w 1519238"/>
              <a:gd name="T49" fmla="*/ 858417 h 2201863"/>
              <a:gd name="T50" fmla="*/ 572108 w 1519238"/>
              <a:gd name="T51" fmla="*/ 866060 h 2201863"/>
              <a:gd name="T52" fmla="*/ 730708 w 1519238"/>
              <a:gd name="T53" fmla="*/ 865285 h 2201863"/>
              <a:gd name="T54" fmla="*/ 723340 w 1519238"/>
              <a:gd name="T55" fmla="*/ 863087 h 2201863"/>
              <a:gd name="T56" fmla="*/ 595105 w 1519238"/>
              <a:gd name="T57" fmla="*/ 854846 h 2201863"/>
              <a:gd name="T58" fmla="*/ 852126 w 1519238"/>
              <a:gd name="T59" fmla="*/ 800731 h 2201863"/>
              <a:gd name="T60" fmla="*/ 730801 w 1519238"/>
              <a:gd name="T61" fmla="*/ 756780 h 2201863"/>
              <a:gd name="T62" fmla="*/ 572474 w 1519238"/>
              <a:gd name="T63" fmla="*/ 758423 h 2201863"/>
              <a:gd name="T64" fmla="*/ 712394 w 1519238"/>
              <a:gd name="T65" fmla="*/ 365034 h 2201863"/>
              <a:gd name="T66" fmla="*/ 601801 w 1519238"/>
              <a:gd name="T67" fmla="*/ 360115 h 2201863"/>
              <a:gd name="T68" fmla="*/ 622417 w 1519238"/>
              <a:gd name="T69" fmla="*/ 349650 h 2201863"/>
              <a:gd name="T70" fmla="*/ 659011 w 1519238"/>
              <a:gd name="T71" fmla="*/ 27748 h 2201863"/>
              <a:gd name="T72" fmla="*/ 718071 w 1519238"/>
              <a:gd name="T73" fmla="*/ 297536 h 2201863"/>
              <a:gd name="T74" fmla="*/ 728236 w 1519238"/>
              <a:gd name="T75" fmla="*/ 341219 h 2201863"/>
              <a:gd name="T76" fmla="*/ 747190 w 1519238"/>
              <a:gd name="T77" fmla="*/ 486002 h 2201863"/>
              <a:gd name="T78" fmla="*/ 820536 w 1519238"/>
              <a:gd name="T79" fmla="*/ 575291 h 2201863"/>
              <a:gd name="T80" fmla="*/ 868334 w 1519238"/>
              <a:gd name="T81" fmla="*/ 639029 h 2201863"/>
              <a:gd name="T82" fmla="*/ 903221 w 1519238"/>
              <a:gd name="T83" fmla="*/ 711833 h 2201863"/>
              <a:gd name="T84" fmla="*/ 912286 w 1519238"/>
              <a:gd name="T85" fmla="*/ 763208 h 2201863"/>
              <a:gd name="T86" fmla="*/ 922725 w 1519238"/>
              <a:gd name="T87" fmla="*/ 789308 h 2201863"/>
              <a:gd name="T88" fmla="*/ 933439 w 1519238"/>
              <a:gd name="T89" fmla="*/ 852772 h 2201863"/>
              <a:gd name="T90" fmla="*/ 1000740 w 1519238"/>
              <a:gd name="T91" fmla="*/ 966237 h 2201863"/>
              <a:gd name="T92" fmla="*/ 982885 w 1519238"/>
              <a:gd name="T93" fmla="*/ 999204 h 2201863"/>
              <a:gd name="T94" fmla="*/ 978764 w 1519238"/>
              <a:gd name="T95" fmla="*/ 1033272 h 2201863"/>
              <a:gd name="T96" fmla="*/ 1277915 w 1519238"/>
              <a:gd name="T97" fmla="*/ 1867087 h 2201863"/>
              <a:gd name="T98" fmla="*/ 335686 w 1519238"/>
              <a:gd name="T99" fmla="*/ 1040414 h 2201863"/>
              <a:gd name="T100" fmla="*/ 331016 w 1519238"/>
              <a:gd name="T101" fmla="*/ 1004424 h 2201863"/>
              <a:gd name="T102" fmla="*/ 314809 w 1519238"/>
              <a:gd name="T103" fmla="*/ 977501 h 2201863"/>
              <a:gd name="T104" fmla="*/ 370024 w 1519238"/>
              <a:gd name="T105" fmla="*/ 875849 h 2201863"/>
              <a:gd name="T106" fmla="*/ 387330 w 1519238"/>
              <a:gd name="T107" fmla="*/ 794528 h 2201863"/>
              <a:gd name="T108" fmla="*/ 407384 w 1519238"/>
              <a:gd name="T109" fmla="*/ 772000 h 2201863"/>
              <a:gd name="T110" fmla="*/ 408207 w 1519238"/>
              <a:gd name="T111" fmla="*/ 715405 h 2201863"/>
              <a:gd name="T112" fmla="*/ 447215 w 1519238"/>
              <a:gd name="T113" fmla="*/ 644249 h 2201863"/>
              <a:gd name="T114" fmla="*/ 491717 w 1519238"/>
              <a:gd name="T115" fmla="*/ 583259 h 2201863"/>
              <a:gd name="T116" fmla="*/ 567260 w 1519238"/>
              <a:gd name="T117" fmla="*/ 507981 h 2201863"/>
              <a:gd name="T118" fmla="*/ 579072 w 1519238"/>
              <a:gd name="T119" fmla="*/ 358802 h 2201863"/>
              <a:gd name="T120" fmla="*/ 591159 w 1519238"/>
              <a:gd name="T121" fmla="*/ 293689 h 2201863"/>
              <a:gd name="T122" fmla="*/ 643352 w 1519238"/>
              <a:gd name="T123" fmla="*/ 89288 h 22018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19238" h="2201863">
                <a:moveTo>
                  <a:pt x="745439" y="1962150"/>
                </a:moveTo>
                <a:lnTo>
                  <a:pt x="739140" y="1962469"/>
                </a:lnTo>
                <a:lnTo>
                  <a:pt x="733471" y="1962788"/>
                </a:lnTo>
                <a:lnTo>
                  <a:pt x="728117" y="1963426"/>
                </a:lnTo>
                <a:lnTo>
                  <a:pt x="723078" y="1964383"/>
                </a:lnTo>
                <a:lnTo>
                  <a:pt x="714890" y="1966296"/>
                </a:lnTo>
                <a:lnTo>
                  <a:pt x="708591" y="1968209"/>
                </a:lnTo>
                <a:lnTo>
                  <a:pt x="704181" y="1969804"/>
                </a:lnTo>
                <a:lnTo>
                  <a:pt x="700087" y="1971398"/>
                </a:lnTo>
                <a:lnTo>
                  <a:pt x="700087" y="2179638"/>
                </a:lnTo>
                <a:lnTo>
                  <a:pt x="748589" y="2179638"/>
                </a:lnTo>
                <a:lnTo>
                  <a:pt x="769060" y="2179638"/>
                </a:lnTo>
                <a:lnTo>
                  <a:pt x="817562" y="2179638"/>
                </a:lnTo>
                <a:lnTo>
                  <a:pt x="817562" y="1971398"/>
                </a:lnTo>
                <a:lnTo>
                  <a:pt x="813468" y="1969804"/>
                </a:lnTo>
                <a:lnTo>
                  <a:pt x="808744" y="1968209"/>
                </a:lnTo>
                <a:lnTo>
                  <a:pt x="802760" y="1966296"/>
                </a:lnTo>
                <a:lnTo>
                  <a:pt x="794256" y="1964383"/>
                </a:lnTo>
                <a:lnTo>
                  <a:pt x="789532" y="1963426"/>
                </a:lnTo>
                <a:lnTo>
                  <a:pt x="784178" y="1962788"/>
                </a:lnTo>
                <a:lnTo>
                  <a:pt x="778509" y="1962469"/>
                </a:lnTo>
                <a:lnTo>
                  <a:pt x="772210" y="1962150"/>
                </a:lnTo>
                <a:lnTo>
                  <a:pt x="765596" y="1962150"/>
                </a:lnTo>
                <a:lnTo>
                  <a:pt x="758667" y="1962469"/>
                </a:lnTo>
                <a:lnTo>
                  <a:pt x="751738" y="1962150"/>
                </a:lnTo>
                <a:lnTo>
                  <a:pt x="745439" y="1962150"/>
                </a:lnTo>
                <a:close/>
                <a:moveTo>
                  <a:pt x="1243330" y="1914525"/>
                </a:moveTo>
                <a:lnTo>
                  <a:pt x="1238568" y="1914843"/>
                </a:lnTo>
                <a:lnTo>
                  <a:pt x="1234758" y="1915161"/>
                </a:lnTo>
                <a:lnTo>
                  <a:pt x="1227138" y="1916116"/>
                </a:lnTo>
                <a:lnTo>
                  <a:pt x="1220788" y="1918024"/>
                </a:lnTo>
                <a:lnTo>
                  <a:pt x="1216025" y="1919614"/>
                </a:lnTo>
                <a:lnTo>
                  <a:pt x="1212533" y="1920886"/>
                </a:lnTo>
                <a:lnTo>
                  <a:pt x="1209675" y="1922159"/>
                </a:lnTo>
                <a:lnTo>
                  <a:pt x="1209675" y="2095500"/>
                </a:lnTo>
                <a:lnTo>
                  <a:pt x="1245553" y="2095500"/>
                </a:lnTo>
                <a:lnTo>
                  <a:pt x="1261111" y="2095500"/>
                </a:lnTo>
                <a:lnTo>
                  <a:pt x="1296988" y="2095500"/>
                </a:lnTo>
                <a:lnTo>
                  <a:pt x="1296988" y="1922159"/>
                </a:lnTo>
                <a:lnTo>
                  <a:pt x="1294131" y="1920886"/>
                </a:lnTo>
                <a:lnTo>
                  <a:pt x="1290956" y="1919614"/>
                </a:lnTo>
                <a:lnTo>
                  <a:pt x="1286193" y="1918024"/>
                </a:lnTo>
                <a:lnTo>
                  <a:pt x="1279843" y="1916116"/>
                </a:lnTo>
                <a:lnTo>
                  <a:pt x="1272541" y="1915161"/>
                </a:lnTo>
                <a:lnTo>
                  <a:pt x="1268096" y="1914843"/>
                </a:lnTo>
                <a:lnTo>
                  <a:pt x="1263651" y="1914525"/>
                </a:lnTo>
                <a:lnTo>
                  <a:pt x="1258571" y="1914525"/>
                </a:lnTo>
                <a:lnTo>
                  <a:pt x="1253490" y="1914525"/>
                </a:lnTo>
                <a:lnTo>
                  <a:pt x="1248410" y="1914525"/>
                </a:lnTo>
                <a:lnTo>
                  <a:pt x="1243330" y="1914525"/>
                </a:lnTo>
                <a:close/>
                <a:moveTo>
                  <a:pt x="255588" y="1914525"/>
                </a:moveTo>
                <a:lnTo>
                  <a:pt x="251143" y="1914843"/>
                </a:lnTo>
                <a:lnTo>
                  <a:pt x="246698" y="1915161"/>
                </a:lnTo>
                <a:lnTo>
                  <a:pt x="239395" y="1916116"/>
                </a:lnTo>
                <a:lnTo>
                  <a:pt x="233045" y="1918024"/>
                </a:lnTo>
                <a:lnTo>
                  <a:pt x="228600" y="1919614"/>
                </a:lnTo>
                <a:lnTo>
                  <a:pt x="224790" y="1920886"/>
                </a:lnTo>
                <a:lnTo>
                  <a:pt x="222250" y="1922159"/>
                </a:lnTo>
                <a:lnTo>
                  <a:pt x="222250" y="2095500"/>
                </a:lnTo>
                <a:lnTo>
                  <a:pt x="258128" y="2095500"/>
                </a:lnTo>
                <a:lnTo>
                  <a:pt x="273685" y="2095500"/>
                </a:lnTo>
                <a:lnTo>
                  <a:pt x="309563" y="2095500"/>
                </a:lnTo>
                <a:lnTo>
                  <a:pt x="309563" y="1922159"/>
                </a:lnTo>
                <a:lnTo>
                  <a:pt x="306388" y="1920886"/>
                </a:lnTo>
                <a:lnTo>
                  <a:pt x="303213" y="1919614"/>
                </a:lnTo>
                <a:lnTo>
                  <a:pt x="298451" y="1918024"/>
                </a:lnTo>
                <a:lnTo>
                  <a:pt x="292101" y="1916116"/>
                </a:lnTo>
                <a:lnTo>
                  <a:pt x="284798" y="1915161"/>
                </a:lnTo>
                <a:lnTo>
                  <a:pt x="280670" y="1914843"/>
                </a:lnTo>
                <a:lnTo>
                  <a:pt x="275908" y="1914525"/>
                </a:lnTo>
                <a:lnTo>
                  <a:pt x="271145" y="1914525"/>
                </a:lnTo>
                <a:lnTo>
                  <a:pt x="265748" y="1914525"/>
                </a:lnTo>
                <a:lnTo>
                  <a:pt x="260668" y="1914525"/>
                </a:lnTo>
                <a:lnTo>
                  <a:pt x="255588" y="1914525"/>
                </a:lnTo>
                <a:close/>
                <a:moveTo>
                  <a:pt x="745294" y="1574800"/>
                </a:moveTo>
                <a:lnTo>
                  <a:pt x="733515" y="1575116"/>
                </a:lnTo>
                <a:lnTo>
                  <a:pt x="723327" y="1576064"/>
                </a:lnTo>
                <a:lnTo>
                  <a:pt x="714732" y="1577013"/>
                </a:lnTo>
                <a:lnTo>
                  <a:pt x="708364" y="1578593"/>
                </a:lnTo>
                <a:lnTo>
                  <a:pt x="703907" y="1579857"/>
                </a:lnTo>
                <a:lnTo>
                  <a:pt x="700087" y="1580805"/>
                </a:lnTo>
                <a:lnTo>
                  <a:pt x="700087" y="1712913"/>
                </a:lnTo>
                <a:lnTo>
                  <a:pt x="748478" y="1712913"/>
                </a:lnTo>
                <a:lnTo>
                  <a:pt x="769171" y="1712913"/>
                </a:lnTo>
                <a:lnTo>
                  <a:pt x="817562" y="1712913"/>
                </a:lnTo>
                <a:lnTo>
                  <a:pt x="817562" y="1580805"/>
                </a:lnTo>
                <a:lnTo>
                  <a:pt x="813742" y="1579857"/>
                </a:lnTo>
                <a:lnTo>
                  <a:pt x="808966" y="1578593"/>
                </a:lnTo>
                <a:lnTo>
                  <a:pt x="802918" y="1577013"/>
                </a:lnTo>
                <a:lnTo>
                  <a:pt x="794322" y="1576064"/>
                </a:lnTo>
                <a:lnTo>
                  <a:pt x="784453" y="1575116"/>
                </a:lnTo>
                <a:lnTo>
                  <a:pt x="772355" y="1574800"/>
                </a:lnTo>
                <a:lnTo>
                  <a:pt x="758665" y="1574800"/>
                </a:lnTo>
                <a:lnTo>
                  <a:pt x="745294" y="1574800"/>
                </a:lnTo>
                <a:close/>
                <a:moveTo>
                  <a:pt x="1245919" y="1568450"/>
                </a:moveTo>
                <a:lnTo>
                  <a:pt x="1237883" y="1569087"/>
                </a:lnTo>
                <a:lnTo>
                  <a:pt x="1231454" y="1569723"/>
                </a:lnTo>
                <a:lnTo>
                  <a:pt x="1225668" y="1571314"/>
                </a:lnTo>
                <a:lnTo>
                  <a:pt x="1221811" y="1572269"/>
                </a:lnTo>
                <a:lnTo>
                  <a:pt x="1218275" y="1573542"/>
                </a:lnTo>
                <a:lnTo>
                  <a:pt x="1216025" y="1574497"/>
                </a:lnTo>
                <a:lnTo>
                  <a:pt x="1216025" y="1704975"/>
                </a:lnTo>
                <a:lnTo>
                  <a:pt x="1248169" y="1704975"/>
                </a:lnTo>
                <a:lnTo>
                  <a:pt x="1261669" y="1704975"/>
                </a:lnTo>
                <a:lnTo>
                  <a:pt x="1293813" y="1704975"/>
                </a:lnTo>
                <a:lnTo>
                  <a:pt x="1293813" y="1574497"/>
                </a:lnTo>
                <a:lnTo>
                  <a:pt x="1291242" y="1573542"/>
                </a:lnTo>
                <a:lnTo>
                  <a:pt x="1288349" y="1572269"/>
                </a:lnTo>
                <a:lnTo>
                  <a:pt x="1283849" y="1571314"/>
                </a:lnTo>
                <a:lnTo>
                  <a:pt x="1278706" y="1569723"/>
                </a:lnTo>
                <a:lnTo>
                  <a:pt x="1271955" y="1569087"/>
                </a:lnTo>
                <a:lnTo>
                  <a:pt x="1264241" y="1568450"/>
                </a:lnTo>
                <a:lnTo>
                  <a:pt x="1255241" y="1568768"/>
                </a:lnTo>
                <a:lnTo>
                  <a:pt x="1245919" y="1568450"/>
                </a:lnTo>
                <a:close/>
                <a:moveTo>
                  <a:pt x="257030" y="1568450"/>
                </a:moveTo>
                <a:lnTo>
                  <a:pt x="248961" y="1569087"/>
                </a:lnTo>
                <a:lnTo>
                  <a:pt x="242505" y="1569723"/>
                </a:lnTo>
                <a:lnTo>
                  <a:pt x="236695" y="1571314"/>
                </a:lnTo>
                <a:lnTo>
                  <a:pt x="232176" y="1572269"/>
                </a:lnTo>
                <a:lnTo>
                  <a:pt x="229272" y="1573542"/>
                </a:lnTo>
                <a:lnTo>
                  <a:pt x="227012" y="1574497"/>
                </a:lnTo>
                <a:lnTo>
                  <a:pt x="227012" y="1704975"/>
                </a:lnTo>
                <a:lnTo>
                  <a:pt x="258967" y="1704975"/>
                </a:lnTo>
                <a:lnTo>
                  <a:pt x="272846" y="1704975"/>
                </a:lnTo>
                <a:lnTo>
                  <a:pt x="304800" y="1704975"/>
                </a:lnTo>
                <a:lnTo>
                  <a:pt x="304800" y="1574497"/>
                </a:lnTo>
                <a:lnTo>
                  <a:pt x="302541" y="1573542"/>
                </a:lnTo>
                <a:lnTo>
                  <a:pt x="299636" y="1572269"/>
                </a:lnTo>
                <a:lnTo>
                  <a:pt x="295117" y="1571314"/>
                </a:lnTo>
                <a:lnTo>
                  <a:pt x="289630" y="1569723"/>
                </a:lnTo>
                <a:lnTo>
                  <a:pt x="282852" y="1569087"/>
                </a:lnTo>
                <a:lnTo>
                  <a:pt x="275105" y="1568450"/>
                </a:lnTo>
                <a:lnTo>
                  <a:pt x="266068" y="1568768"/>
                </a:lnTo>
                <a:lnTo>
                  <a:pt x="257030" y="1568450"/>
                </a:lnTo>
                <a:close/>
                <a:moveTo>
                  <a:pt x="1395413" y="1412762"/>
                </a:moveTo>
                <a:lnTo>
                  <a:pt x="1394778" y="1413079"/>
                </a:lnTo>
                <a:lnTo>
                  <a:pt x="1394143" y="1414032"/>
                </a:lnTo>
                <a:lnTo>
                  <a:pt x="1394143" y="1414667"/>
                </a:lnTo>
                <a:lnTo>
                  <a:pt x="1394143" y="1414985"/>
                </a:lnTo>
                <a:lnTo>
                  <a:pt x="1394143" y="1421971"/>
                </a:lnTo>
                <a:lnTo>
                  <a:pt x="1394778" y="1422606"/>
                </a:lnTo>
                <a:lnTo>
                  <a:pt x="1395413" y="1423876"/>
                </a:lnTo>
                <a:lnTo>
                  <a:pt x="1395413" y="1425146"/>
                </a:lnTo>
                <a:lnTo>
                  <a:pt x="1395413" y="1426416"/>
                </a:lnTo>
                <a:lnTo>
                  <a:pt x="1397001" y="1426416"/>
                </a:lnTo>
                <a:lnTo>
                  <a:pt x="1397318" y="1426416"/>
                </a:lnTo>
                <a:lnTo>
                  <a:pt x="1397001" y="1425146"/>
                </a:lnTo>
                <a:lnTo>
                  <a:pt x="1397318" y="1423876"/>
                </a:lnTo>
                <a:lnTo>
                  <a:pt x="1397953" y="1422606"/>
                </a:lnTo>
                <a:lnTo>
                  <a:pt x="1398271" y="1421971"/>
                </a:lnTo>
                <a:lnTo>
                  <a:pt x="1398271" y="1414985"/>
                </a:lnTo>
                <a:lnTo>
                  <a:pt x="1398271" y="1414667"/>
                </a:lnTo>
                <a:lnTo>
                  <a:pt x="1398271" y="1414032"/>
                </a:lnTo>
                <a:lnTo>
                  <a:pt x="1397636" y="1413079"/>
                </a:lnTo>
                <a:lnTo>
                  <a:pt x="1397001" y="1412762"/>
                </a:lnTo>
                <a:lnTo>
                  <a:pt x="1396366" y="1412762"/>
                </a:lnTo>
                <a:lnTo>
                  <a:pt x="1395413" y="1412762"/>
                </a:lnTo>
                <a:close/>
                <a:moveTo>
                  <a:pt x="1387793" y="1412762"/>
                </a:moveTo>
                <a:lnTo>
                  <a:pt x="1387158" y="1413079"/>
                </a:lnTo>
                <a:lnTo>
                  <a:pt x="1386523" y="1414032"/>
                </a:lnTo>
                <a:lnTo>
                  <a:pt x="1386206" y="1414667"/>
                </a:lnTo>
                <a:lnTo>
                  <a:pt x="1386206" y="1414985"/>
                </a:lnTo>
                <a:lnTo>
                  <a:pt x="1386206" y="1421971"/>
                </a:lnTo>
                <a:lnTo>
                  <a:pt x="1386841" y="1422606"/>
                </a:lnTo>
                <a:lnTo>
                  <a:pt x="1387476" y="1423876"/>
                </a:lnTo>
                <a:lnTo>
                  <a:pt x="1387793" y="1425146"/>
                </a:lnTo>
                <a:lnTo>
                  <a:pt x="1387476" y="1426416"/>
                </a:lnTo>
                <a:lnTo>
                  <a:pt x="1389381" y="1426416"/>
                </a:lnTo>
                <a:lnTo>
                  <a:pt x="1389381" y="1425146"/>
                </a:lnTo>
                <a:lnTo>
                  <a:pt x="1389381" y="1423876"/>
                </a:lnTo>
                <a:lnTo>
                  <a:pt x="1390016" y="1422606"/>
                </a:lnTo>
                <a:lnTo>
                  <a:pt x="1390651" y="1421971"/>
                </a:lnTo>
                <a:lnTo>
                  <a:pt x="1390651" y="1414985"/>
                </a:lnTo>
                <a:lnTo>
                  <a:pt x="1390651" y="1414667"/>
                </a:lnTo>
                <a:lnTo>
                  <a:pt x="1390333" y="1414032"/>
                </a:lnTo>
                <a:lnTo>
                  <a:pt x="1389698" y="1413079"/>
                </a:lnTo>
                <a:lnTo>
                  <a:pt x="1389381" y="1412762"/>
                </a:lnTo>
                <a:lnTo>
                  <a:pt x="1388428" y="1412762"/>
                </a:lnTo>
                <a:lnTo>
                  <a:pt x="1387793" y="1412762"/>
                </a:lnTo>
                <a:close/>
                <a:moveTo>
                  <a:pt x="1379856" y="1412762"/>
                </a:moveTo>
                <a:lnTo>
                  <a:pt x="1379221" y="1413079"/>
                </a:lnTo>
                <a:lnTo>
                  <a:pt x="1378586" y="1414032"/>
                </a:lnTo>
                <a:lnTo>
                  <a:pt x="1378586" y="1414667"/>
                </a:lnTo>
                <a:lnTo>
                  <a:pt x="1378586" y="1414985"/>
                </a:lnTo>
                <a:lnTo>
                  <a:pt x="1378586" y="1421971"/>
                </a:lnTo>
                <a:lnTo>
                  <a:pt x="1379221" y="1422606"/>
                </a:lnTo>
                <a:lnTo>
                  <a:pt x="1379856" y="1423876"/>
                </a:lnTo>
                <a:lnTo>
                  <a:pt x="1379856" y="1425146"/>
                </a:lnTo>
                <a:lnTo>
                  <a:pt x="1379856" y="1426416"/>
                </a:lnTo>
                <a:lnTo>
                  <a:pt x="1381443" y="1426416"/>
                </a:lnTo>
                <a:lnTo>
                  <a:pt x="1381761" y="1426416"/>
                </a:lnTo>
                <a:lnTo>
                  <a:pt x="1381443" y="1425146"/>
                </a:lnTo>
                <a:lnTo>
                  <a:pt x="1381443" y="1423876"/>
                </a:lnTo>
                <a:lnTo>
                  <a:pt x="1382078" y="1422606"/>
                </a:lnTo>
                <a:lnTo>
                  <a:pt x="1382713" y="1421971"/>
                </a:lnTo>
                <a:lnTo>
                  <a:pt x="1382713" y="1414985"/>
                </a:lnTo>
                <a:lnTo>
                  <a:pt x="1382713" y="1414667"/>
                </a:lnTo>
                <a:lnTo>
                  <a:pt x="1382713" y="1414032"/>
                </a:lnTo>
                <a:lnTo>
                  <a:pt x="1382078" y="1413079"/>
                </a:lnTo>
                <a:lnTo>
                  <a:pt x="1381443" y="1412762"/>
                </a:lnTo>
                <a:lnTo>
                  <a:pt x="1380808" y="1412762"/>
                </a:lnTo>
                <a:lnTo>
                  <a:pt x="1379856" y="1412762"/>
                </a:lnTo>
                <a:close/>
                <a:moveTo>
                  <a:pt x="1371918" y="1412762"/>
                </a:moveTo>
                <a:lnTo>
                  <a:pt x="1371283" y="1413079"/>
                </a:lnTo>
                <a:lnTo>
                  <a:pt x="1370648" y="1414032"/>
                </a:lnTo>
                <a:lnTo>
                  <a:pt x="1370648" y="1414667"/>
                </a:lnTo>
                <a:lnTo>
                  <a:pt x="1370648" y="1414985"/>
                </a:lnTo>
                <a:lnTo>
                  <a:pt x="1370648" y="1421971"/>
                </a:lnTo>
                <a:lnTo>
                  <a:pt x="1371283" y="1422606"/>
                </a:lnTo>
                <a:lnTo>
                  <a:pt x="1371918" y="1423876"/>
                </a:lnTo>
                <a:lnTo>
                  <a:pt x="1371918" y="1425146"/>
                </a:lnTo>
                <a:lnTo>
                  <a:pt x="1371918" y="1426416"/>
                </a:lnTo>
                <a:lnTo>
                  <a:pt x="1373506" y="1426416"/>
                </a:lnTo>
                <a:lnTo>
                  <a:pt x="1373823" y="1426416"/>
                </a:lnTo>
                <a:lnTo>
                  <a:pt x="1373506" y="1425146"/>
                </a:lnTo>
                <a:lnTo>
                  <a:pt x="1373823" y="1423876"/>
                </a:lnTo>
                <a:lnTo>
                  <a:pt x="1374141" y="1422606"/>
                </a:lnTo>
                <a:lnTo>
                  <a:pt x="1374776" y="1421971"/>
                </a:lnTo>
                <a:lnTo>
                  <a:pt x="1374776" y="1414985"/>
                </a:lnTo>
                <a:lnTo>
                  <a:pt x="1374776" y="1414667"/>
                </a:lnTo>
                <a:lnTo>
                  <a:pt x="1374776" y="1414032"/>
                </a:lnTo>
                <a:lnTo>
                  <a:pt x="1374141" y="1413079"/>
                </a:lnTo>
                <a:lnTo>
                  <a:pt x="1373506" y="1412762"/>
                </a:lnTo>
                <a:lnTo>
                  <a:pt x="1372871" y="1412762"/>
                </a:lnTo>
                <a:lnTo>
                  <a:pt x="1371918" y="1412762"/>
                </a:lnTo>
                <a:close/>
                <a:moveTo>
                  <a:pt x="1364933" y="1412762"/>
                </a:moveTo>
                <a:lnTo>
                  <a:pt x="1364933" y="1426416"/>
                </a:lnTo>
                <a:lnTo>
                  <a:pt x="1366203" y="1426416"/>
                </a:lnTo>
                <a:lnTo>
                  <a:pt x="1366203" y="1425146"/>
                </a:lnTo>
                <a:lnTo>
                  <a:pt x="1366203" y="1423876"/>
                </a:lnTo>
                <a:lnTo>
                  <a:pt x="1366838" y="1422606"/>
                </a:lnTo>
                <a:lnTo>
                  <a:pt x="1367473" y="1421971"/>
                </a:lnTo>
                <a:lnTo>
                  <a:pt x="1367473" y="1414985"/>
                </a:lnTo>
                <a:lnTo>
                  <a:pt x="1367473" y="1414667"/>
                </a:lnTo>
                <a:lnTo>
                  <a:pt x="1367473" y="1414032"/>
                </a:lnTo>
                <a:lnTo>
                  <a:pt x="1366838" y="1413079"/>
                </a:lnTo>
                <a:lnTo>
                  <a:pt x="1366203" y="1412762"/>
                </a:lnTo>
                <a:lnTo>
                  <a:pt x="1365251" y="1412762"/>
                </a:lnTo>
                <a:lnTo>
                  <a:pt x="1364933" y="1412762"/>
                </a:lnTo>
                <a:close/>
                <a:moveTo>
                  <a:pt x="1307783" y="1412762"/>
                </a:moveTo>
                <a:lnTo>
                  <a:pt x="1307148" y="1413079"/>
                </a:lnTo>
                <a:lnTo>
                  <a:pt x="1306513" y="1413397"/>
                </a:lnTo>
                <a:lnTo>
                  <a:pt x="1306196" y="1414032"/>
                </a:lnTo>
                <a:lnTo>
                  <a:pt x="1305878" y="1414667"/>
                </a:lnTo>
                <a:lnTo>
                  <a:pt x="1305878" y="1414985"/>
                </a:lnTo>
                <a:lnTo>
                  <a:pt x="1305878" y="1421971"/>
                </a:lnTo>
                <a:lnTo>
                  <a:pt x="1306831" y="1422606"/>
                </a:lnTo>
                <a:lnTo>
                  <a:pt x="1307466" y="1423241"/>
                </a:lnTo>
                <a:lnTo>
                  <a:pt x="1307783" y="1423876"/>
                </a:lnTo>
                <a:lnTo>
                  <a:pt x="1307783" y="1425146"/>
                </a:lnTo>
                <a:lnTo>
                  <a:pt x="1307783" y="1426416"/>
                </a:lnTo>
                <a:lnTo>
                  <a:pt x="1309371" y="1426416"/>
                </a:lnTo>
                <a:lnTo>
                  <a:pt x="1309371" y="1412762"/>
                </a:lnTo>
                <a:lnTo>
                  <a:pt x="1309053" y="1412762"/>
                </a:lnTo>
                <a:lnTo>
                  <a:pt x="1307783" y="1412762"/>
                </a:lnTo>
                <a:close/>
                <a:moveTo>
                  <a:pt x="1298893" y="1412762"/>
                </a:moveTo>
                <a:lnTo>
                  <a:pt x="1298258" y="1413079"/>
                </a:lnTo>
                <a:lnTo>
                  <a:pt x="1297306" y="1413397"/>
                </a:lnTo>
                <a:lnTo>
                  <a:pt x="1296988" y="1414032"/>
                </a:lnTo>
                <a:lnTo>
                  <a:pt x="1296988" y="1414667"/>
                </a:lnTo>
                <a:lnTo>
                  <a:pt x="1296988" y="1414985"/>
                </a:lnTo>
                <a:lnTo>
                  <a:pt x="1296988" y="1421971"/>
                </a:lnTo>
                <a:lnTo>
                  <a:pt x="1297623" y="1422606"/>
                </a:lnTo>
                <a:lnTo>
                  <a:pt x="1298258" y="1423241"/>
                </a:lnTo>
                <a:lnTo>
                  <a:pt x="1298576" y="1423876"/>
                </a:lnTo>
                <a:lnTo>
                  <a:pt x="1298893" y="1425146"/>
                </a:lnTo>
                <a:lnTo>
                  <a:pt x="1298576" y="1426416"/>
                </a:lnTo>
                <a:lnTo>
                  <a:pt x="1298893" y="1426416"/>
                </a:lnTo>
                <a:lnTo>
                  <a:pt x="1300798" y="1426416"/>
                </a:lnTo>
                <a:lnTo>
                  <a:pt x="1301116" y="1426416"/>
                </a:lnTo>
                <a:lnTo>
                  <a:pt x="1300798" y="1425146"/>
                </a:lnTo>
                <a:lnTo>
                  <a:pt x="1301116" y="1423876"/>
                </a:lnTo>
                <a:lnTo>
                  <a:pt x="1301433" y="1423241"/>
                </a:lnTo>
                <a:lnTo>
                  <a:pt x="1301751" y="1422606"/>
                </a:lnTo>
                <a:lnTo>
                  <a:pt x="1302386" y="1421971"/>
                </a:lnTo>
                <a:lnTo>
                  <a:pt x="1302386" y="1414985"/>
                </a:lnTo>
                <a:lnTo>
                  <a:pt x="1302386" y="1414667"/>
                </a:lnTo>
                <a:lnTo>
                  <a:pt x="1302386" y="1414032"/>
                </a:lnTo>
                <a:lnTo>
                  <a:pt x="1302068" y="1413397"/>
                </a:lnTo>
                <a:lnTo>
                  <a:pt x="1301433" y="1413079"/>
                </a:lnTo>
                <a:lnTo>
                  <a:pt x="1300798" y="1412762"/>
                </a:lnTo>
                <a:lnTo>
                  <a:pt x="1299846" y="1412762"/>
                </a:lnTo>
                <a:lnTo>
                  <a:pt x="1298893" y="1412762"/>
                </a:lnTo>
                <a:close/>
                <a:moveTo>
                  <a:pt x="1289368" y="1412762"/>
                </a:moveTo>
                <a:lnTo>
                  <a:pt x="1288733" y="1413079"/>
                </a:lnTo>
                <a:lnTo>
                  <a:pt x="1288416" y="1413397"/>
                </a:lnTo>
                <a:lnTo>
                  <a:pt x="1288098" y="1414032"/>
                </a:lnTo>
                <a:lnTo>
                  <a:pt x="1287781" y="1414667"/>
                </a:lnTo>
                <a:lnTo>
                  <a:pt x="1287781" y="1414985"/>
                </a:lnTo>
                <a:lnTo>
                  <a:pt x="1287781" y="1421971"/>
                </a:lnTo>
                <a:lnTo>
                  <a:pt x="1288733" y="1422606"/>
                </a:lnTo>
                <a:lnTo>
                  <a:pt x="1289051" y="1423241"/>
                </a:lnTo>
                <a:lnTo>
                  <a:pt x="1289368" y="1423876"/>
                </a:lnTo>
                <a:lnTo>
                  <a:pt x="1289368" y="1425146"/>
                </a:lnTo>
                <a:lnTo>
                  <a:pt x="1289368" y="1426416"/>
                </a:lnTo>
                <a:lnTo>
                  <a:pt x="1291908" y="1426416"/>
                </a:lnTo>
                <a:lnTo>
                  <a:pt x="1291908" y="1425146"/>
                </a:lnTo>
                <a:lnTo>
                  <a:pt x="1291908" y="1423876"/>
                </a:lnTo>
                <a:lnTo>
                  <a:pt x="1292861" y="1422606"/>
                </a:lnTo>
                <a:lnTo>
                  <a:pt x="1293496" y="1421971"/>
                </a:lnTo>
                <a:lnTo>
                  <a:pt x="1293496" y="1414985"/>
                </a:lnTo>
                <a:lnTo>
                  <a:pt x="1293496" y="1414667"/>
                </a:lnTo>
                <a:lnTo>
                  <a:pt x="1293496" y="1414032"/>
                </a:lnTo>
                <a:lnTo>
                  <a:pt x="1293178" y="1413397"/>
                </a:lnTo>
                <a:lnTo>
                  <a:pt x="1292543" y="1413079"/>
                </a:lnTo>
                <a:lnTo>
                  <a:pt x="1291908" y="1412762"/>
                </a:lnTo>
                <a:lnTo>
                  <a:pt x="1290638" y="1412762"/>
                </a:lnTo>
                <a:lnTo>
                  <a:pt x="1290321" y="1412762"/>
                </a:lnTo>
                <a:lnTo>
                  <a:pt x="1289368" y="1412762"/>
                </a:lnTo>
                <a:close/>
                <a:moveTo>
                  <a:pt x="1280161" y="1412762"/>
                </a:moveTo>
                <a:lnTo>
                  <a:pt x="1279526" y="1413079"/>
                </a:lnTo>
                <a:lnTo>
                  <a:pt x="1278891" y="1413397"/>
                </a:lnTo>
                <a:lnTo>
                  <a:pt x="1278573" y="1414032"/>
                </a:lnTo>
                <a:lnTo>
                  <a:pt x="1278573" y="1414667"/>
                </a:lnTo>
                <a:lnTo>
                  <a:pt x="1278573" y="1414985"/>
                </a:lnTo>
                <a:lnTo>
                  <a:pt x="1278573" y="1421971"/>
                </a:lnTo>
                <a:lnTo>
                  <a:pt x="1279208" y="1422606"/>
                </a:lnTo>
                <a:lnTo>
                  <a:pt x="1279843" y="1423241"/>
                </a:lnTo>
                <a:lnTo>
                  <a:pt x="1280161" y="1423876"/>
                </a:lnTo>
                <a:lnTo>
                  <a:pt x="1280161" y="1425146"/>
                </a:lnTo>
                <a:lnTo>
                  <a:pt x="1280161" y="1426416"/>
                </a:lnTo>
                <a:lnTo>
                  <a:pt x="1282383" y="1426416"/>
                </a:lnTo>
                <a:lnTo>
                  <a:pt x="1282066" y="1425146"/>
                </a:lnTo>
                <a:lnTo>
                  <a:pt x="1282383" y="1423876"/>
                </a:lnTo>
                <a:lnTo>
                  <a:pt x="1282701" y="1423241"/>
                </a:lnTo>
                <a:lnTo>
                  <a:pt x="1283018" y="1422606"/>
                </a:lnTo>
                <a:lnTo>
                  <a:pt x="1284288" y="1421971"/>
                </a:lnTo>
                <a:lnTo>
                  <a:pt x="1284288" y="1414985"/>
                </a:lnTo>
                <a:lnTo>
                  <a:pt x="1284288" y="1414667"/>
                </a:lnTo>
                <a:lnTo>
                  <a:pt x="1283971" y="1414032"/>
                </a:lnTo>
                <a:lnTo>
                  <a:pt x="1283336" y="1413397"/>
                </a:lnTo>
                <a:lnTo>
                  <a:pt x="1283018" y="1413079"/>
                </a:lnTo>
                <a:lnTo>
                  <a:pt x="1282066" y="1412762"/>
                </a:lnTo>
                <a:lnTo>
                  <a:pt x="1281113" y="1412762"/>
                </a:lnTo>
                <a:lnTo>
                  <a:pt x="1280161" y="1412762"/>
                </a:lnTo>
                <a:close/>
                <a:moveTo>
                  <a:pt x="1271271" y="1412762"/>
                </a:moveTo>
                <a:lnTo>
                  <a:pt x="1270318" y="1413079"/>
                </a:lnTo>
                <a:lnTo>
                  <a:pt x="1270001" y="1413397"/>
                </a:lnTo>
                <a:lnTo>
                  <a:pt x="1269683" y="1414032"/>
                </a:lnTo>
                <a:lnTo>
                  <a:pt x="1269048" y="1414667"/>
                </a:lnTo>
                <a:lnTo>
                  <a:pt x="1269048" y="1414985"/>
                </a:lnTo>
                <a:lnTo>
                  <a:pt x="1269048" y="1421971"/>
                </a:lnTo>
                <a:lnTo>
                  <a:pt x="1270318" y="1422606"/>
                </a:lnTo>
                <a:lnTo>
                  <a:pt x="1270636" y="1423241"/>
                </a:lnTo>
                <a:lnTo>
                  <a:pt x="1270953" y="1423876"/>
                </a:lnTo>
                <a:lnTo>
                  <a:pt x="1271271" y="1425146"/>
                </a:lnTo>
                <a:lnTo>
                  <a:pt x="1270953" y="1426416"/>
                </a:lnTo>
                <a:lnTo>
                  <a:pt x="1271271" y="1426416"/>
                </a:lnTo>
                <a:lnTo>
                  <a:pt x="1273176" y="1426416"/>
                </a:lnTo>
                <a:lnTo>
                  <a:pt x="1273493" y="1426416"/>
                </a:lnTo>
                <a:lnTo>
                  <a:pt x="1273176" y="1425146"/>
                </a:lnTo>
                <a:lnTo>
                  <a:pt x="1273493" y="1423876"/>
                </a:lnTo>
                <a:lnTo>
                  <a:pt x="1274128" y="1422606"/>
                </a:lnTo>
                <a:lnTo>
                  <a:pt x="1274763" y="1421971"/>
                </a:lnTo>
                <a:lnTo>
                  <a:pt x="1274763" y="1414985"/>
                </a:lnTo>
                <a:lnTo>
                  <a:pt x="1274763" y="1414667"/>
                </a:lnTo>
                <a:lnTo>
                  <a:pt x="1274763" y="1414032"/>
                </a:lnTo>
                <a:lnTo>
                  <a:pt x="1274446" y="1413397"/>
                </a:lnTo>
                <a:lnTo>
                  <a:pt x="1273811" y="1413079"/>
                </a:lnTo>
                <a:lnTo>
                  <a:pt x="1273176" y="1412762"/>
                </a:lnTo>
                <a:lnTo>
                  <a:pt x="1272223" y="1412762"/>
                </a:lnTo>
                <a:lnTo>
                  <a:pt x="1271271" y="1412762"/>
                </a:lnTo>
                <a:close/>
                <a:moveTo>
                  <a:pt x="1261746" y="1412762"/>
                </a:moveTo>
                <a:lnTo>
                  <a:pt x="1261111" y="1413079"/>
                </a:lnTo>
                <a:lnTo>
                  <a:pt x="1260793" y="1413397"/>
                </a:lnTo>
                <a:lnTo>
                  <a:pt x="1260476" y="1414032"/>
                </a:lnTo>
                <a:lnTo>
                  <a:pt x="1260158" y="1414667"/>
                </a:lnTo>
                <a:lnTo>
                  <a:pt x="1260158" y="1414985"/>
                </a:lnTo>
                <a:lnTo>
                  <a:pt x="1260158" y="1421971"/>
                </a:lnTo>
                <a:lnTo>
                  <a:pt x="1260793" y="1422606"/>
                </a:lnTo>
                <a:lnTo>
                  <a:pt x="1261428" y="1423241"/>
                </a:lnTo>
                <a:lnTo>
                  <a:pt x="1261746" y="1423876"/>
                </a:lnTo>
                <a:lnTo>
                  <a:pt x="1261746" y="1425146"/>
                </a:lnTo>
                <a:lnTo>
                  <a:pt x="1261746" y="1426416"/>
                </a:lnTo>
                <a:lnTo>
                  <a:pt x="1264286" y="1426416"/>
                </a:lnTo>
                <a:lnTo>
                  <a:pt x="1264286" y="1425146"/>
                </a:lnTo>
                <a:lnTo>
                  <a:pt x="1264286" y="1423876"/>
                </a:lnTo>
                <a:lnTo>
                  <a:pt x="1264603" y="1423241"/>
                </a:lnTo>
                <a:lnTo>
                  <a:pt x="1265238" y="1422606"/>
                </a:lnTo>
                <a:lnTo>
                  <a:pt x="1265873" y="1421971"/>
                </a:lnTo>
                <a:lnTo>
                  <a:pt x="1265873" y="1414985"/>
                </a:lnTo>
                <a:lnTo>
                  <a:pt x="1265873" y="1414667"/>
                </a:lnTo>
                <a:lnTo>
                  <a:pt x="1265556" y="1414032"/>
                </a:lnTo>
                <a:lnTo>
                  <a:pt x="1265556" y="1413397"/>
                </a:lnTo>
                <a:lnTo>
                  <a:pt x="1264921" y="1413079"/>
                </a:lnTo>
                <a:lnTo>
                  <a:pt x="1264286" y="1412762"/>
                </a:lnTo>
                <a:lnTo>
                  <a:pt x="1263333" y="1412762"/>
                </a:lnTo>
                <a:lnTo>
                  <a:pt x="1261746" y="1412762"/>
                </a:lnTo>
                <a:close/>
                <a:moveTo>
                  <a:pt x="1252538" y="1412762"/>
                </a:moveTo>
                <a:lnTo>
                  <a:pt x="1251903" y="1413079"/>
                </a:lnTo>
                <a:lnTo>
                  <a:pt x="1251268" y="1413397"/>
                </a:lnTo>
                <a:lnTo>
                  <a:pt x="1250951" y="1414032"/>
                </a:lnTo>
                <a:lnTo>
                  <a:pt x="1250951" y="1414667"/>
                </a:lnTo>
                <a:lnTo>
                  <a:pt x="1250951" y="1414985"/>
                </a:lnTo>
                <a:lnTo>
                  <a:pt x="1250951" y="1421971"/>
                </a:lnTo>
                <a:lnTo>
                  <a:pt x="1251586" y="1422606"/>
                </a:lnTo>
                <a:lnTo>
                  <a:pt x="1252221" y="1423876"/>
                </a:lnTo>
                <a:lnTo>
                  <a:pt x="1252538" y="1425146"/>
                </a:lnTo>
                <a:lnTo>
                  <a:pt x="1252221" y="1426416"/>
                </a:lnTo>
                <a:lnTo>
                  <a:pt x="1252538" y="1426416"/>
                </a:lnTo>
                <a:lnTo>
                  <a:pt x="1255078" y="1426416"/>
                </a:lnTo>
                <a:lnTo>
                  <a:pt x="1254443" y="1425146"/>
                </a:lnTo>
                <a:lnTo>
                  <a:pt x="1255078" y="1423876"/>
                </a:lnTo>
                <a:lnTo>
                  <a:pt x="1255713" y="1422606"/>
                </a:lnTo>
                <a:lnTo>
                  <a:pt x="1256666" y="1421971"/>
                </a:lnTo>
                <a:lnTo>
                  <a:pt x="1256666" y="1414985"/>
                </a:lnTo>
                <a:lnTo>
                  <a:pt x="1256666" y="1414667"/>
                </a:lnTo>
                <a:lnTo>
                  <a:pt x="1256348" y="1414032"/>
                </a:lnTo>
                <a:lnTo>
                  <a:pt x="1256031" y="1413397"/>
                </a:lnTo>
                <a:lnTo>
                  <a:pt x="1255713" y="1413079"/>
                </a:lnTo>
                <a:lnTo>
                  <a:pt x="1254443" y="1412762"/>
                </a:lnTo>
                <a:lnTo>
                  <a:pt x="1253491" y="1412762"/>
                </a:lnTo>
                <a:lnTo>
                  <a:pt x="1252538" y="1412762"/>
                </a:lnTo>
                <a:close/>
                <a:moveTo>
                  <a:pt x="1243648" y="1412762"/>
                </a:moveTo>
                <a:lnTo>
                  <a:pt x="1242696" y="1413079"/>
                </a:lnTo>
                <a:lnTo>
                  <a:pt x="1242378" y="1413397"/>
                </a:lnTo>
                <a:lnTo>
                  <a:pt x="1242061" y="1414032"/>
                </a:lnTo>
                <a:lnTo>
                  <a:pt x="1241743" y="1414667"/>
                </a:lnTo>
                <a:lnTo>
                  <a:pt x="1241743" y="1414985"/>
                </a:lnTo>
                <a:lnTo>
                  <a:pt x="1241743" y="1421971"/>
                </a:lnTo>
                <a:lnTo>
                  <a:pt x="1242696" y="1422606"/>
                </a:lnTo>
                <a:lnTo>
                  <a:pt x="1243013" y="1423241"/>
                </a:lnTo>
                <a:lnTo>
                  <a:pt x="1243331" y="1423876"/>
                </a:lnTo>
                <a:lnTo>
                  <a:pt x="1243648" y="1425146"/>
                </a:lnTo>
                <a:lnTo>
                  <a:pt x="1243331" y="1426416"/>
                </a:lnTo>
                <a:lnTo>
                  <a:pt x="1243648" y="1426416"/>
                </a:lnTo>
                <a:lnTo>
                  <a:pt x="1245553" y="1426416"/>
                </a:lnTo>
                <a:lnTo>
                  <a:pt x="1245871" y="1426416"/>
                </a:lnTo>
                <a:lnTo>
                  <a:pt x="1245553" y="1425146"/>
                </a:lnTo>
                <a:lnTo>
                  <a:pt x="1245871" y="1423876"/>
                </a:lnTo>
                <a:lnTo>
                  <a:pt x="1245871" y="1423241"/>
                </a:lnTo>
                <a:lnTo>
                  <a:pt x="1246506" y="1422606"/>
                </a:lnTo>
                <a:lnTo>
                  <a:pt x="1247141" y="1421971"/>
                </a:lnTo>
                <a:lnTo>
                  <a:pt x="1247141" y="1414985"/>
                </a:lnTo>
                <a:lnTo>
                  <a:pt x="1247141" y="1414667"/>
                </a:lnTo>
                <a:lnTo>
                  <a:pt x="1247141" y="1414032"/>
                </a:lnTo>
                <a:lnTo>
                  <a:pt x="1246823" y="1413397"/>
                </a:lnTo>
                <a:lnTo>
                  <a:pt x="1246188" y="1413079"/>
                </a:lnTo>
                <a:lnTo>
                  <a:pt x="1245553" y="1412762"/>
                </a:lnTo>
                <a:lnTo>
                  <a:pt x="1244601" y="1412762"/>
                </a:lnTo>
                <a:lnTo>
                  <a:pt x="1243648" y="1412762"/>
                </a:lnTo>
                <a:close/>
                <a:moveTo>
                  <a:pt x="1234441" y="1412762"/>
                </a:moveTo>
                <a:lnTo>
                  <a:pt x="1233806" y="1413079"/>
                </a:lnTo>
                <a:lnTo>
                  <a:pt x="1232853" y="1413397"/>
                </a:lnTo>
                <a:lnTo>
                  <a:pt x="1232853" y="1414032"/>
                </a:lnTo>
                <a:lnTo>
                  <a:pt x="1232536" y="1414667"/>
                </a:lnTo>
                <a:lnTo>
                  <a:pt x="1232536" y="1414985"/>
                </a:lnTo>
                <a:lnTo>
                  <a:pt x="1232536" y="1421971"/>
                </a:lnTo>
                <a:lnTo>
                  <a:pt x="1233171" y="1422606"/>
                </a:lnTo>
                <a:lnTo>
                  <a:pt x="1234441" y="1423876"/>
                </a:lnTo>
                <a:lnTo>
                  <a:pt x="1234441" y="1425146"/>
                </a:lnTo>
                <a:lnTo>
                  <a:pt x="1234441" y="1426416"/>
                </a:lnTo>
                <a:lnTo>
                  <a:pt x="1236663" y="1426416"/>
                </a:lnTo>
                <a:lnTo>
                  <a:pt x="1236663" y="1425146"/>
                </a:lnTo>
                <a:lnTo>
                  <a:pt x="1236663" y="1423876"/>
                </a:lnTo>
                <a:lnTo>
                  <a:pt x="1236981" y="1423241"/>
                </a:lnTo>
                <a:lnTo>
                  <a:pt x="1237616" y="1422606"/>
                </a:lnTo>
                <a:lnTo>
                  <a:pt x="1238251" y="1421971"/>
                </a:lnTo>
                <a:lnTo>
                  <a:pt x="1238251" y="1414985"/>
                </a:lnTo>
                <a:lnTo>
                  <a:pt x="1238251" y="1414667"/>
                </a:lnTo>
                <a:lnTo>
                  <a:pt x="1237933" y="1414032"/>
                </a:lnTo>
                <a:lnTo>
                  <a:pt x="1237616" y="1413397"/>
                </a:lnTo>
                <a:lnTo>
                  <a:pt x="1237298" y="1413079"/>
                </a:lnTo>
                <a:lnTo>
                  <a:pt x="1236663" y="1412762"/>
                </a:lnTo>
                <a:lnTo>
                  <a:pt x="1235711" y="1412762"/>
                </a:lnTo>
                <a:lnTo>
                  <a:pt x="1235393" y="1412762"/>
                </a:lnTo>
                <a:lnTo>
                  <a:pt x="1234441" y="1412762"/>
                </a:lnTo>
                <a:close/>
                <a:moveTo>
                  <a:pt x="1224916" y="1412762"/>
                </a:moveTo>
                <a:lnTo>
                  <a:pt x="1224281" y="1413079"/>
                </a:lnTo>
                <a:lnTo>
                  <a:pt x="1223646" y="1413397"/>
                </a:lnTo>
                <a:lnTo>
                  <a:pt x="1223328" y="1414032"/>
                </a:lnTo>
                <a:lnTo>
                  <a:pt x="1223328" y="1414667"/>
                </a:lnTo>
                <a:lnTo>
                  <a:pt x="1223328" y="1414985"/>
                </a:lnTo>
                <a:lnTo>
                  <a:pt x="1223328" y="1421971"/>
                </a:lnTo>
                <a:lnTo>
                  <a:pt x="1223963" y="1422606"/>
                </a:lnTo>
                <a:lnTo>
                  <a:pt x="1224281" y="1423241"/>
                </a:lnTo>
                <a:lnTo>
                  <a:pt x="1224598" y="1423876"/>
                </a:lnTo>
                <a:lnTo>
                  <a:pt x="1224916" y="1425146"/>
                </a:lnTo>
                <a:lnTo>
                  <a:pt x="1224598" y="1426416"/>
                </a:lnTo>
                <a:lnTo>
                  <a:pt x="1224916" y="1426416"/>
                </a:lnTo>
                <a:lnTo>
                  <a:pt x="1227456" y="1426416"/>
                </a:lnTo>
                <a:lnTo>
                  <a:pt x="1227138" y="1425146"/>
                </a:lnTo>
                <a:lnTo>
                  <a:pt x="1227456" y="1423876"/>
                </a:lnTo>
                <a:lnTo>
                  <a:pt x="1227773" y="1423241"/>
                </a:lnTo>
                <a:lnTo>
                  <a:pt x="1228091" y="1422606"/>
                </a:lnTo>
                <a:lnTo>
                  <a:pt x="1229043" y="1421971"/>
                </a:lnTo>
                <a:lnTo>
                  <a:pt x="1229043" y="1414985"/>
                </a:lnTo>
                <a:lnTo>
                  <a:pt x="1229043" y="1414667"/>
                </a:lnTo>
                <a:lnTo>
                  <a:pt x="1228726" y="1414032"/>
                </a:lnTo>
                <a:lnTo>
                  <a:pt x="1228408" y="1413397"/>
                </a:lnTo>
                <a:lnTo>
                  <a:pt x="1228091" y="1413079"/>
                </a:lnTo>
                <a:lnTo>
                  <a:pt x="1227138" y="1412762"/>
                </a:lnTo>
                <a:lnTo>
                  <a:pt x="1225868" y="1412762"/>
                </a:lnTo>
                <a:lnTo>
                  <a:pt x="1224916" y="1412762"/>
                </a:lnTo>
                <a:close/>
                <a:moveTo>
                  <a:pt x="1216343" y="1412762"/>
                </a:moveTo>
                <a:lnTo>
                  <a:pt x="1215391" y="1413079"/>
                </a:lnTo>
                <a:lnTo>
                  <a:pt x="1215073" y="1413397"/>
                </a:lnTo>
                <a:lnTo>
                  <a:pt x="1214756" y="1414032"/>
                </a:lnTo>
                <a:lnTo>
                  <a:pt x="1214438" y="1414667"/>
                </a:lnTo>
                <a:lnTo>
                  <a:pt x="1214438" y="1414985"/>
                </a:lnTo>
                <a:lnTo>
                  <a:pt x="1214438" y="1421971"/>
                </a:lnTo>
                <a:lnTo>
                  <a:pt x="1215391" y="1422606"/>
                </a:lnTo>
                <a:lnTo>
                  <a:pt x="1215708" y="1423241"/>
                </a:lnTo>
                <a:lnTo>
                  <a:pt x="1216026" y="1423876"/>
                </a:lnTo>
                <a:lnTo>
                  <a:pt x="1216343" y="1425146"/>
                </a:lnTo>
                <a:lnTo>
                  <a:pt x="1216026" y="1426416"/>
                </a:lnTo>
                <a:lnTo>
                  <a:pt x="1218248" y="1426416"/>
                </a:lnTo>
                <a:lnTo>
                  <a:pt x="1218248" y="1425146"/>
                </a:lnTo>
                <a:lnTo>
                  <a:pt x="1218248" y="1423876"/>
                </a:lnTo>
                <a:lnTo>
                  <a:pt x="1218566" y="1423241"/>
                </a:lnTo>
                <a:lnTo>
                  <a:pt x="1219518" y="1422606"/>
                </a:lnTo>
                <a:lnTo>
                  <a:pt x="1220153" y="1421971"/>
                </a:lnTo>
                <a:lnTo>
                  <a:pt x="1220153" y="1414985"/>
                </a:lnTo>
                <a:lnTo>
                  <a:pt x="1220153" y="1414667"/>
                </a:lnTo>
                <a:lnTo>
                  <a:pt x="1220153" y="1414032"/>
                </a:lnTo>
                <a:lnTo>
                  <a:pt x="1219836" y="1413397"/>
                </a:lnTo>
                <a:lnTo>
                  <a:pt x="1219201" y="1413079"/>
                </a:lnTo>
                <a:lnTo>
                  <a:pt x="1218248" y="1412762"/>
                </a:lnTo>
                <a:lnTo>
                  <a:pt x="1217296" y="1412762"/>
                </a:lnTo>
                <a:lnTo>
                  <a:pt x="1216343" y="1412762"/>
                </a:lnTo>
                <a:close/>
                <a:moveTo>
                  <a:pt x="1206818" y="1412762"/>
                </a:moveTo>
                <a:lnTo>
                  <a:pt x="1206183" y="1413079"/>
                </a:lnTo>
                <a:lnTo>
                  <a:pt x="1205548" y="1413397"/>
                </a:lnTo>
                <a:lnTo>
                  <a:pt x="1205548" y="1414032"/>
                </a:lnTo>
                <a:lnTo>
                  <a:pt x="1205231" y="1414667"/>
                </a:lnTo>
                <a:lnTo>
                  <a:pt x="1205231" y="1414985"/>
                </a:lnTo>
                <a:lnTo>
                  <a:pt x="1205231" y="1421971"/>
                </a:lnTo>
                <a:lnTo>
                  <a:pt x="1205866" y="1422606"/>
                </a:lnTo>
                <a:lnTo>
                  <a:pt x="1206501" y="1423241"/>
                </a:lnTo>
                <a:lnTo>
                  <a:pt x="1206818" y="1423876"/>
                </a:lnTo>
                <a:lnTo>
                  <a:pt x="1206818" y="1425146"/>
                </a:lnTo>
                <a:lnTo>
                  <a:pt x="1206818" y="1426416"/>
                </a:lnTo>
                <a:lnTo>
                  <a:pt x="1209041" y="1426416"/>
                </a:lnTo>
                <a:lnTo>
                  <a:pt x="1209041" y="1425146"/>
                </a:lnTo>
                <a:lnTo>
                  <a:pt x="1209041" y="1423876"/>
                </a:lnTo>
                <a:lnTo>
                  <a:pt x="1209358" y="1423241"/>
                </a:lnTo>
                <a:lnTo>
                  <a:pt x="1209676" y="1422606"/>
                </a:lnTo>
                <a:lnTo>
                  <a:pt x="1210628" y="1421971"/>
                </a:lnTo>
                <a:lnTo>
                  <a:pt x="1210628" y="1414985"/>
                </a:lnTo>
                <a:lnTo>
                  <a:pt x="1210628" y="1414667"/>
                </a:lnTo>
                <a:lnTo>
                  <a:pt x="1210311" y="1414032"/>
                </a:lnTo>
                <a:lnTo>
                  <a:pt x="1209993" y="1413397"/>
                </a:lnTo>
                <a:lnTo>
                  <a:pt x="1209676" y="1413079"/>
                </a:lnTo>
                <a:lnTo>
                  <a:pt x="1209041" y="1412762"/>
                </a:lnTo>
                <a:lnTo>
                  <a:pt x="1208088" y="1412762"/>
                </a:lnTo>
                <a:lnTo>
                  <a:pt x="1207771" y="1412762"/>
                </a:lnTo>
                <a:lnTo>
                  <a:pt x="1206818" y="1412762"/>
                </a:lnTo>
                <a:close/>
                <a:moveTo>
                  <a:pt x="1198881" y="1412762"/>
                </a:moveTo>
                <a:lnTo>
                  <a:pt x="1198881" y="1426416"/>
                </a:lnTo>
                <a:lnTo>
                  <a:pt x="1200468" y="1426416"/>
                </a:lnTo>
                <a:lnTo>
                  <a:pt x="1200786" y="1426416"/>
                </a:lnTo>
                <a:lnTo>
                  <a:pt x="1200468" y="1425146"/>
                </a:lnTo>
                <a:lnTo>
                  <a:pt x="1200786" y="1423876"/>
                </a:lnTo>
                <a:lnTo>
                  <a:pt x="1201103" y="1423241"/>
                </a:lnTo>
                <a:lnTo>
                  <a:pt x="1201738" y="1422606"/>
                </a:lnTo>
                <a:lnTo>
                  <a:pt x="1202691" y="1421971"/>
                </a:lnTo>
                <a:lnTo>
                  <a:pt x="1202691" y="1414985"/>
                </a:lnTo>
                <a:lnTo>
                  <a:pt x="1202691" y="1414667"/>
                </a:lnTo>
                <a:lnTo>
                  <a:pt x="1202373" y="1414032"/>
                </a:lnTo>
                <a:lnTo>
                  <a:pt x="1202056" y="1413397"/>
                </a:lnTo>
                <a:lnTo>
                  <a:pt x="1201421" y="1413079"/>
                </a:lnTo>
                <a:lnTo>
                  <a:pt x="1200468" y="1412762"/>
                </a:lnTo>
                <a:lnTo>
                  <a:pt x="1199198" y="1412762"/>
                </a:lnTo>
                <a:lnTo>
                  <a:pt x="1198881" y="1412762"/>
                </a:lnTo>
                <a:close/>
                <a:moveTo>
                  <a:pt x="318770" y="1412762"/>
                </a:moveTo>
                <a:lnTo>
                  <a:pt x="317817" y="1413079"/>
                </a:lnTo>
                <a:lnTo>
                  <a:pt x="317182" y="1413397"/>
                </a:lnTo>
                <a:lnTo>
                  <a:pt x="316865" y="1414032"/>
                </a:lnTo>
                <a:lnTo>
                  <a:pt x="316547" y="1414667"/>
                </a:lnTo>
                <a:lnTo>
                  <a:pt x="316547" y="1414985"/>
                </a:lnTo>
                <a:lnTo>
                  <a:pt x="316547" y="1421971"/>
                </a:lnTo>
                <a:lnTo>
                  <a:pt x="317500" y="1422606"/>
                </a:lnTo>
                <a:lnTo>
                  <a:pt x="318135" y="1423241"/>
                </a:lnTo>
                <a:lnTo>
                  <a:pt x="318452" y="1423876"/>
                </a:lnTo>
                <a:lnTo>
                  <a:pt x="318770" y="1425146"/>
                </a:lnTo>
                <a:lnTo>
                  <a:pt x="318452" y="1426416"/>
                </a:lnTo>
                <a:lnTo>
                  <a:pt x="318770" y="1426416"/>
                </a:lnTo>
                <a:lnTo>
                  <a:pt x="320675" y="1426416"/>
                </a:lnTo>
                <a:lnTo>
                  <a:pt x="320675" y="1412762"/>
                </a:lnTo>
                <a:lnTo>
                  <a:pt x="320040" y="1412762"/>
                </a:lnTo>
                <a:lnTo>
                  <a:pt x="318770" y="1412762"/>
                </a:lnTo>
                <a:close/>
                <a:moveTo>
                  <a:pt x="310197" y="1412762"/>
                </a:moveTo>
                <a:lnTo>
                  <a:pt x="309562" y="1413079"/>
                </a:lnTo>
                <a:lnTo>
                  <a:pt x="309245" y="1413397"/>
                </a:lnTo>
                <a:lnTo>
                  <a:pt x="308927" y="1414032"/>
                </a:lnTo>
                <a:lnTo>
                  <a:pt x="308610" y="1414667"/>
                </a:lnTo>
                <a:lnTo>
                  <a:pt x="308610" y="1414985"/>
                </a:lnTo>
                <a:lnTo>
                  <a:pt x="308610" y="1421971"/>
                </a:lnTo>
                <a:lnTo>
                  <a:pt x="309245" y="1422606"/>
                </a:lnTo>
                <a:lnTo>
                  <a:pt x="309880" y="1423241"/>
                </a:lnTo>
                <a:lnTo>
                  <a:pt x="310197" y="1423876"/>
                </a:lnTo>
                <a:lnTo>
                  <a:pt x="310197" y="1425146"/>
                </a:lnTo>
                <a:lnTo>
                  <a:pt x="310197" y="1426416"/>
                </a:lnTo>
                <a:lnTo>
                  <a:pt x="312420" y="1426416"/>
                </a:lnTo>
                <a:lnTo>
                  <a:pt x="312420" y="1425146"/>
                </a:lnTo>
                <a:lnTo>
                  <a:pt x="312420" y="1423876"/>
                </a:lnTo>
                <a:lnTo>
                  <a:pt x="312737" y="1423241"/>
                </a:lnTo>
                <a:lnTo>
                  <a:pt x="313690" y="1422606"/>
                </a:lnTo>
                <a:lnTo>
                  <a:pt x="314325" y="1421971"/>
                </a:lnTo>
                <a:lnTo>
                  <a:pt x="314325" y="1414985"/>
                </a:lnTo>
                <a:lnTo>
                  <a:pt x="314325" y="1414667"/>
                </a:lnTo>
                <a:lnTo>
                  <a:pt x="314007" y="1414032"/>
                </a:lnTo>
                <a:lnTo>
                  <a:pt x="313690" y="1413397"/>
                </a:lnTo>
                <a:lnTo>
                  <a:pt x="313055" y="1413079"/>
                </a:lnTo>
                <a:lnTo>
                  <a:pt x="312420" y="1412762"/>
                </a:lnTo>
                <a:lnTo>
                  <a:pt x="311467" y="1412762"/>
                </a:lnTo>
                <a:lnTo>
                  <a:pt x="311150" y="1412762"/>
                </a:lnTo>
                <a:lnTo>
                  <a:pt x="310197" y="1412762"/>
                </a:lnTo>
                <a:close/>
                <a:moveTo>
                  <a:pt x="300990" y="1412762"/>
                </a:moveTo>
                <a:lnTo>
                  <a:pt x="300355" y="1413079"/>
                </a:lnTo>
                <a:lnTo>
                  <a:pt x="299720" y="1413397"/>
                </a:lnTo>
                <a:lnTo>
                  <a:pt x="299402" y="1414032"/>
                </a:lnTo>
                <a:lnTo>
                  <a:pt x="299402" y="1414667"/>
                </a:lnTo>
                <a:lnTo>
                  <a:pt x="299402" y="1414985"/>
                </a:lnTo>
                <a:lnTo>
                  <a:pt x="299402" y="1421971"/>
                </a:lnTo>
                <a:lnTo>
                  <a:pt x="300037" y="1422606"/>
                </a:lnTo>
                <a:lnTo>
                  <a:pt x="300672" y="1423876"/>
                </a:lnTo>
                <a:lnTo>
                  <a:pt x="300990" y="1425146"/>
                </a:lnTo>
                <a:lnTo>
                  <a:pt x="300990" y="1426416"/>
                </a:lnTo>
                <a:lnTo>
                  <a:pt x="303212" y="1426416"/>
                </a:lnTo>
                <a:lnTo>
                  <a:pt x="302895" y="1425146"/>
                </a:lnTo>
                <a:lnTo>
                  <a:pt x="303212" y="1423876"/>
                </a:lnTo>
                <a:lnTo>
                  <a:pt x="303530" y="1423241"/>
                </a:lnTo>
                <a:lnTo>
                  <a:pt x="303847" y="1422606"/>
                </a:lnTo>
                <a:lnTo>
                  <a:pt x="304800" y="1421971"/>
                </a:lnTo>
                <a:lnTo>
                  <a:pt x="304800" y="1414985"/>
                </a:lnTo>
                <a:lnTo>
                  <a:pt x="304800" y="1414667"/>
                </a:lnTo>
                <a:lnTo>
                  <a:pt x="304482" y="1414032"/>
                </a:lnTo>
                <a:lnTo>
                  <a:pt x="304165" y="1413397"/>
                </a:lnTo>
                <a:lnTo>
                  <a:pt x="303847" y="1413079"/>
                </a:lnTo>
                <a:lnTo>
                  <a:pt x="302895" y="1412762"/>
                </a:lnTo>
                <a:lnTo>
                  <a:pt x="301942" y="1412762"/>
                </a:lnTo>
                <a:lnTo>
                  <a:pt x="300990" y="1412762"/>
                </a:lnTo>
                <a:close/>
                <a:moveTo>
                  <a:pt x="292417" y="1412762"/>
                </a:moveTo>
                <a:lnTo>
                  <a:pt x="291147" y="1413079"/>
                </a:lnTo>
                <a:lnTo>
                  <a:pt x="290830" y="1413397"/>
                </a:lnTo>
                <a:lnTo>
                  <a:pt x="290512" y="1414032"/>
                </a:lnTo>
                <a:lnTo>
                  <a:pt x="290195" y="1414667"/>
                </a:lnTo>
                <a:lnTo>
                  <a:pt x="290195" y="1414985"/>
                </a:lnTo>
                <a:lnTo>
                  <a:pt x="290195" y="1421971"/>
                </a:lnTo>
                <a:lnTo>
                  <a:pt x="291147" y="1422606"/>
                </a:lnTo>
                <a:lnTo>
                  <a:pt x="292100" y="1423876"/>
                </a:lnTo>
                <a:lnTo>
                  <a:pt x="292417" y="1425146"/>
                </a:lnTo>
                <a:lnTo>
                  <a:pt x="292100" y="1426416"/>
                </a:lnTo>
                <a:lnTo>
                  <a:pt x="294322" y="1426416"/>
                </a:lnTo>
                <a:lnTo>
                  <a:pt x="294640" y="1426416"/>
                </a:lnTo>
                <a:lnTo>
                  <a:pt x="294322" y="1425146"/>
                </a:lnTo>
                <a:lnTo>
                  <a:pt x="294640" y="1423876"/>
                </a:lnTo>
                <a:lnTo>
                  <a:pt x="294640" y="1423241"/>
                </a:lnTo>
                <a:lnTo>
                  <a:pt x="295275" y="1422606"/>
                </a:lnTo>
                <a:lnTo>
                  <a:pt x="295910" y="1421971"/>
                </a:lnTo>
                <a:lnTo>
                  <a:pt x="295910" y="1414985"/>
                </a:lnTo>
                <a:lnTo>
                  <a:pt x="295910" y="1414667"/>
                </a:lnTo>
                <a:lnTo>
                  <a:pt x="295910" y="1414032"/>
                </a:lnTo>
                <a:lnTo>
                  <a:pt x="295592" y="1413397"/>
                </a:lnTo>
                <a:lnTo>
                  <a:pt x="294957" y="1413079"/>
                </a:lnTo>
                <a:lnTo>
                  <a:pt x="294322" y="1412762"/>
                </a:lnTo>
                <a:lnTo>
                  <a:pt x="293370" y="1412762"/>
                </a:lnTo>
                <a:lnTo>
                  <a:pt x="292417" y="1412762"/>
                </a:lnTo>
                <a:close/>
                <a:moveTo>
                  <a:pt x="282575" y="1412762"/>
                </a:moveTo>
                <a:lnTo>
                  <a:pt x="281940" y="1413079"/>
                </a:lnTo>
                <a:lnTo>
                  <a:pt x="281305" y="1413397"/>
                </a:lnTo>
                <a:lnTo>
                  <a:pt x="281305" y="1414032"/>
                </a:lnTo>
                <a:lnTo>
                  <a:pt x="280987" y="1414667"/>
                </a:lnTo>
                <a:lnTo>
                  <a:pt x="280987" y="1414985"/>
                </a:lnTo>
                <a:lnTo>
                  <a:pt x="280987" y="1421971"/>
                </a:lnTo>
                <a:lnTo>
                  <a:pt x="281622" y="1422606"/>
                </a:lnTo>
                <a:lnTo>
                  <a:pt x="282257" y="1423241"/>
                </a:lnTo>
                <a:lnTo>
                  <a:pt x="282575" y="1423876"/>
                </a:lnTo>
                <a:lnTo>
                  <a:pt x="282575" y="1425146"/>
                </a:lnTo>
                <a:lnTo>
                  <a:pt x="282575" y="1426416"/>
                </a:lnTo>
                <a:lnTo>
                  <a:pt x="285115" y="1426416"/>
                </a:lnTo>
                <a:lnTo>
                  <a:pt x="285115" y="1425146"/>
                </a:lnTo>
                <a:lnTo>
                  <a:pt x="285115" y="1423876"/>
                </a:lnTo>
                <a:lnTo>
                  <a:pt x="286067" y="1422606"/>
                </a:lnTo>
                <a:lnTo>
                  <a:pt x="286702" y="1421971"/>
                </a:lnTo>
                <a:lnTo>
                  <a:pt x="286702" y="1414985"/>
                </a:lnTo>
                <a:lnTo>
                  <a:pt x="286702" y="1414667"/>
                </a:lnTo>
                <a:lnTo>
                  <a:pt x="286385" y="1414032"/>
                </a:lnTo>
                <a:lnTo>
                  <a:pt x="286067" y="1413397"/>
                </a:lnTo>
                <a:lnTo>
                  <a:pt x="285750" y="1413079"/>
                </a:lnTo>
                <a:lnTo>
                  <a:pt x="285115" y="1412762"/>
                </a:lnTo>
                <a:lnTo>
                  <a:pt x="283527" y="1412762"/>
                </a:lnTo>
                <a:lnTo>
                  <a:pt x="282575" y="1412762"/>
                </a:lnTo>
                <a:close/>
                <a:moveTo>
                  <a:pt x="273685" y="1412762"/>
                </a:moveTo>
                <a:lnTo>
                  <a:pt x="273050" y="1413079"/>
                </a:lnTo>
                <a:lnTo>
                  <a:pt x="272415" y="1413397"/>
                </a:lnTo>
                <a:lnTo>
                  <a:pt x="272097" y="1414032"/>
                </a:lnTo>
                <a:lnTo>
                  <a:pt x="272097" y="1414667"/>
                </a:lnTo>
                <a:lnTo>
                  <a:pt x="272097" y="1414985"/>
                </a:lnTo>
                <a:lnTo>
                  <a:pt x="272097" y="1421971"/>
                </a:lnTo>
                <a:lnTo>
                  <a:pt x="272732" y="1422606"/>
                </a:lnTo>
                <a:lnTo>
                  <a:pt x="273367" y="1423876"/>
                </a:lnTo>
                <a:lnTo>
                  <a:pt x="273685" y="1425146"/>
                </a:lnTo>
                <a:lnTo>
                  <a:pt x="273367" y="1426416"/>
                </a:lnTo>
                <a:lnTo>
                  <a:pt x="273685" y="1426416"/>
                </a:lnTo>
                <a:lnTo>
                  <a:pt x="275590" y="1426416"/>
                </a:lnTo>
                <a:lnTo>
                  <a:pt x="275907" y="1426416"/>
                </a:lnTo>
                <a:lnTo>
                  <a:pt x="275590" y="1425146"/>
                </a:lnTo>
                <a:lnTo>
                  <a:pt x="275907" y="1423876"/>
                </a:lnTo>
                <a:lnTo>
                  <a:pt x="276225" y="1423241"/>
                </a:lnTo>
                <a:lnTo>
                  <a:pt x="276542" y="1422606"/>
                </a:lnTo>
                <a:lnTo>
                  <a:pt x="277812" y="1421971"/>
                </a:lnTo>
                <a:lnTo>
                  <a:pt x="277812" y="1414985"/>
                </a:lnTo>
                <a:lnTo>
                  <a:pt x="277812" y="1414667"/>
                </a:lnTo>
                <a:lnTo>
                  <a:pt x="277495" y="1414032"/>
                </a:lnTo>
                <a:lnTo>
                  <a:pt x="276860" y="1413397"/>
                </a:lnTo>
                <a:lnTo>
                  <a:pt x="276542" y="1413079"/>
                </a:lnTo>
                <a:lnTo>
                  <a:pt x="275590" y="1412762"/>
                </a:lnTo>
                <a:lnTo>
                  <a:pt x="274637" y="1412762"/>
                </a:lnTo>
                <a:lnTo>
                  <a:pt x="273685" y="1412762"/>
                </a:lnTo>
                <a:close/>
                <a:moveTo>
                  <a:pt x="264795" y="1412762"/>
                </a:moveTo>
                <a:lnTo>
                  <a:pt x="263842" y="1413079"/>
                </a:lnTo>
                <a:lnTo>
                  <a:pt x="263525" y="1413397"/>
                </a:lnTo>
                <a:lnTo>
                  <a:pt x="263207" y="1414032"/>
                </a:lnTo>
                <a:lnTo>
                  <a:pt x="262572" y="1414667"/>
                </a:lnTo>
                <a:lnTo>
                  <a:pt x="262572" y="1414985"/>
                </a:lnTo>
                <a:lnTo>
                  <a:pt x="262572" y="1421971"/>
                </a:lnTo>
                <a:lnTo>
                  <a:pt x="263842" y="1422606"/>
                </a:lnTo>
                <a:lnTo>
                  <a:pt x="264160" y="1423241"/>
                </a:lnTo>
                <a:lnTo>
                  <a:pt x="264477" y="1423876"/>
                </a:lnTo>
                <a:lnTo>
                  <a:pt x="264795" y="1425146"/>
                </a:lnTo>
                <a:lnTo>
                  <a:pt x="264477" y="1426416"/>
                </a:lnTo>
                <a:lnTo>
                  <a:pt x="266700" y="1426416"/>
                </a:lnTo>
                <a:lnTo>
                  <a:pt x="267017" y="1426416"/>
                </a:lnTo>
                <a:lnTo>
                  <a:pt x="266700" y="1425146"/>
                </a:lnTo>
                <a:lnTo>
                  <a:pt x="266700" y="1423876"/>
                </a:lnTo>
                <a:lnTo>
                  <a:pt x="267652" y="1422606"/>
                </a:lnTo>
                <a:lnTo>
                  <a:pt x="268287" y="1421971"/>
                </a:lnTo>
                <a:lnTo>
                  <a:pt x="268287" y="1414985"/>
                </a:lnTo>
                <a:lnTo>
                  <a:pt x="268287" y="1414667"/>
                </a:lnTo>
                <a:lnTo>
                  <a:pt x="268287" y="1414032"/>
                </a:lnTo>
                <a:lnTo>
                  <a:pt x="267970" y="1413397"/>
                </a:lnTo>
                <a:lnTo>
                  <a:pt x="267335" y="1413079"/>
                </a:lnTo>
                <a:lnTo>
                  <a:pt x="266700" y="1412762"/>
                </a:lnTo>
                <a:lnTo>
                  <a:pt x="265747" y="1412762"/>
                </a:lnTo>
                <a:lnTo>
                  <a:pt x="264795" y="1412762"/>
                </a:lnTo>
                <a:close/>
                <a:moveTo>
                  <a:pt x="254952" y="1412762"/>
                </a:moveTo>
                <a:lnTo>
                  <a:pt x="254317" y="1413079"/>
                </a:lnTo>
                <a:lnTo>
                  <a:pt x="253682" y="1413397"/>
                </a:lnTo>
                <a:lnTo>
                  <a:pt x="253365" y="1414032"/>
                </a:lnTo>
                <a:lnTo>
                  <a:pt x="253365" y="1414667"/>
                </a:lnTo>
                <a:lnTo>
                  <a:pt x="253365" y="1414985"/>
                </a:lnTo>
                <a:lnTo>
                  <a:pt x="253365" y="1421971"/>
                </a:lnTo>
                <a:lnTo>
                  <a:pt x="254000" y="1422606"/>
                </a:lnTo>
                <a:lnTo>
                  <a:pt x="254635" y="1423241"/>
                </a:lnTo>
                <a:lnTo>
                  <a:pt x="254952" y="1423876"/>
                </a:lnTo>
                <a:lnTo>
                  <a:pt x="254952" y="1425146"/>
                </a:lnTo>
                <a:lnTo>
                  <a:pt x="254952" y="1426416"/>
                </a:lnTo>
                <a:lnTo>
                  <a:pt x="257492" y="1426416"/>
                </a:lnTo>
                <a:lnTo>
                  <a:pt x="257492" y="1425146"/>
                </a:lnTo>
                <a:lnTo>
                  <a:pt x="257492" y="1423876"/>
                </a:lnTo>
                <a:lnTo>
                  <a:pt x="257810" y="1423241"/>
                </a:lnTo>
                <a:lnTo>
                  <a:pt x="258127" y="1422606"/>
                </a:lnTo>
                <a:lnTo>
                  <a:pt x="259080" y="1421971"/>
                </a:lnTo>
                <a:lnTo>
                  <a:pt x="259080" y="1414985"/>
                </a:lnTo>
                <a:lnTo>
                  <a:pt x="259080" y="1414667"/>
                </a:lnTo>
                <a:lnTo>
                  <a:pt x="258762" y="1414032"/>
                </a:lnTo>
                <a:lnTo>
                  <a:pt x="258445" y="1413397"/>
                </a:lnTo>
                <a:lnTo>
                  <a:pt x="258127" y="1413079"/>
                </a:lnTo>
                <a:lnTo>
                  <a:pt x="257492" y="1412762"/>
                </a:lnTo>
                <a:lnTo>
                  <a:pt x="256222" y="1412762"/>
                </a:lnTo>
                <a:lnTo>
                  <a:pt x="254952" y="1412762"/>
                </a:lnTo>
                <a:close/>
                <a:moveTo>
                  <a:pt x="246062" y="1412762"/>
                </a:moveTo>
                <a:lnTo>
                  <a:pt x="245427" y="1413079"/>
                </a:lnTo>
                <a:lnTo>
                  <a:pt x="244792" y="1413397"/>
                </a:lnTo>
                <a:lnTo>
                  <a:pt x="244475" y="1414032"/>
                </a:lnTo>
                <a:lnTo>
                  <a:pt x="244475" y="1414667"/>
                </a:lnTo>
                <a:lnTo>
                  <a:pt x="244475" y="1414985"/>
                </a:lnTo>
                <a:lnTo>
                  <a:pt x="244475" y="1421971"/>
                </a:lnTo>
                <a:lnTo>
                  <a:pt x="245110" y="1422606"/>
                </a:lnTo>
                <a:lnTo>
                  <a:pt x="245745" y="1423876"/>
                </a:lnTo>
                <a:lnTo>
                  <a:pt x="246062" y="1425146"/>
                </a:lnTo>
                <a:lnTo>
                  <a:pt x="245745" y="1426416"/>
                </a:lnTo>
                <a:lnTo>
                  <a:pt x="246062" y="1426416"/>
                </a:lnTo>
                <a:lnTo>
                  <a:pt x="247967" y="1426416"/>
                </a:lnTo>
                <a:lnTo>
                  <a:pt x="248285" y="1426416"/>
                </a:lnTo>
                <a:lnTo>
                  <a:pt x="247967" y="1425146"/>
                </a:lnTo>
                <a:lnTo>
                  <a:pt x="248285" y="1423876"/>
                </a:lnTo>
                <a:lnTo>
                  <a:pt x="248920" y="1423241"/>
                </a:lnTo>
                <a:lnTo>
                  <a:pt x="249237" y="1422606"/>
                </a:lnTo>
                <a:lnTo>
                  <a:pt x="249872" y="1421971"/>
                </a:lnTo>
                <a:lnTo>
                  <a:pt x="249872" y="1414985"/>
                </a:lnTo>
                <a:lnTo>
                  <a:pt x="250190" y="1414667"/>
                </a:lnTo>
                <a:lnTo>
                  <a:pt x="249872" y="1414032"/>
                </a:lnTo>
                <a:lnTo>
                  <a:pt x="249555" y="1413397"/>
                </a:lnTo>
                <a:lnTo>
                  <a:pt x="249237" y="1413079"/>
                </a:lnTo>
                <a:lnTo>
                  <a:pt x="247967" y="1412762"/>
                </a:lnTo>
                <a:lnTo>
                  <a:pt x="247015" y="1412762"/>
                </a:lnTo>
                <a:lnTo>
                  <a:pt x="246062" y="1412762"/>
                </a:lnTo>
                <a:close/>
                <a:moveTo>
                  <a:pt x="236855" y="1412762"/>
                </a:moveTo>
                <a:lnTo>
                  <a:pt x="236220" y="1413079"/>
                </a:lnTo>
                <a:lnTo>
                  <a:pt x="235902" y="1413397"/>
                </a:lnTo>
                <a:lnTo>
                  <a:pt x="235585" y="1414032"/>
                </a:lnTo>
                <a:lnTo>
                  <a:pt x="235267" y="1414667"/>
                </a:lnTo>
                <a:lnTo>
                  <a:pt x="235267" y="1414985"/>
                </a:lnTo>
                <a:lnTo>
                  <a:pt x="235267" y="1421971"/>
                </a:lnTo>
                <a:lnTo>
                  <a:pt x="236220" y="1422606"/>
                </a:lnTo>
                <a:lnTo>
                  <a:pt x="236537" y="1423241"/>
                </a:lnTo>
                <a:lnTo>
                  <a:pt x="236855" y="1423876"/>
                </a:lnTo>
                <a:lnTo>
                  <a:pt x="237172" y="1425146"/>
                </a:lnTo>
                <a:lnTo>
                  <a:pt x="236855" y="1426416"/>
                </a:lnTo>
                <a:lnTo>
                  <a:pt x="239077" y="1426416"/>
                </a:lnTo>
                <a:lnTo>
                  <a:pt x="239077" y="1425146"/>
                </a:lnTo>
                <a:lnTo>
                  <a:pt x="239077" y="1423876"/>
                </a:lnTo>
                <a:lnTo>
                  <a:pt x="240030" y="1422606"/>
                </a:lnTo>
                <a:lnTo>
                  <a:pt x="240665" y="1421971"/>
                </a:lnTo>
                <a:lnTo>
                  <a:pt x="240665" y="1414985"/>
                </a:lnTo>
                <a:lnTo>
                  <a:pt x="240665" y="1414667"/>
                </a:lnTo>
                <a:lnTo>
                  <a:pt x="240665" y="1414032"/>
                </a:lnTo>
                <a:lnTo>
                  <a:pt x="240347" y="1413397"/>
                </a:lnTo>
                <a:lnTo>
                  <a:pt x="239712" y="1413079"/>
                </a:lnTo>
                <a:lnTo>
                  <a:pt x="239077" y="1412762"/>
                </a:lnTo>
                <a:lnTo>
                  <a:pt x="238125" y="1412762"/>
                </a:lnTo>
                <a:lnTo>
                  <a:pt x="236855" y="1412762"/>
                </a:lnTo>
                <a:close/>
                <a:moveTo>
                  <a:pt x="227647" y="1412762"/>
                </a:moveTo>
                <a:lnTo>
                  <a:pt x="226695" y="1413079"/>
                </a:lnTo>
                <a:lnTo>
                  <a:pt x="226060" y="1413397"/>
                </a:lnTo>
                <a:lnTo>
                  <a:pt x="225742" y="1414032"/>
                </a:lnTo>
                <a:lnTo>
                  <a:pt x="225742" y="1414667"/>
                </a:lnTo>
                <a:lnTo>
                  <a:pt x="225742" y="1414985"/>
                </a:lnTo>
                <a:lnTo>
                  <a:pt x="225742" y="1421971"/>
                </a:lnTo>
                <a:lnTo>
                  <a:pt x="226377" y="1422606"/>
                </a:lnTo>
                <a:lnTo>
                  <a:pt x="227647" y="1423876"/>
                </a:lnTo>
                <a:lnTo>
                  <a:pt x="227647" y="1425146"/>
                </a:lnTo>
                <a:lnTo>
                  <a:pt x="227647" y="1426416"/>
                </a:lnTo>
                <a:lnTo>
                  <a:pt x="229870" y="1426416"/>
                </a:lnTo>
                <a:lnTo>
                  <a:pt x="229552" y="1425146"/>
                </a:lnTo>
                <a:lnTo>
                  <a:pt x="229870" y="1423876"/>
                </a:lnTo>
                <a:lnTo>
                  <a:pt x="230187" y="1423241"/>
                </a:lnTo>
                <a:lnTo>
                  <a:pt x="230505" y="1422606"/>
                </a:lnTo>
                <a:lnTo>
                  <a:pt x="231457" y="1421971"/>
                </a:lnTo>
                <a:lnTo>
                  <a:pt x="231457" y="1414985"/>
                </a:lnTo>
                <a:lnTo>
                  <a:pt x="231457" y="1414667"/>
                </a:lnTo>
                <a:lnTo>
                  <a:pt x="231140" y="1414032"/>
                </a:lnTo>
                <a:lnTo>
                  <a:pt x="230822" y="1413397"/>
                </a:lnTo>
                <a:lnTo>
                  <a:pt x="230505" y="1413079"/>
                </a:lnTo>
                <a:lnTo>
                  <a:pt x="229870" y="1412762"/>
                </a:lnTo>
                <a:lnTo>
                  <a:pt x="228600" y="1412762"/>
                </a:lnTo>
                <a:lnTo>
                  <a:pt x="227647" y="1412762"/>
                </a:lnTo>
                <a:close/>
                <a:moveTo>
                  <a:pt x="218440" y="1412762"/>
                </a:moveTo>
                <a:lnTo>
                  <a:pt x="217805" y="1413079"/>
                </a:lnTo>
                <a:lnTo>
                  <a:pt x="217170" y="1413397"/>
                </a:lnTo>
                <a:lnTo>
                  <a:pt x="216852" y="1414032"/>
                </a:lnTo>
                <a:lnTo>
                  <a:pt x="216852" y="1414667"/>
                </a:lnTo>
                <a:lnTo>
                  <a:pt x="216852" y="1414985"/>
                </a:lnTo>
                <a:lnTo>
                  <a:pt x="216852" y="1421971"/>
                </a:lnTo>
                <a:lnTo>
                  <a:pt x="217487" y="1422606"/>
                </a:lnTo>
                <a:lnTo>
                  <a:pt x="217805" y="1423241"/>
                </a:lnTo>
                <a:lnTo>
                  <a:pt x="218122" y="1423876"/>
                </a:lnTo>
                <a:lnTo>
                  <a:pt x="218440" y="1425146"/>
                </a:lnTo>
                <a:lnTo>
                  <a:pt x="218122" y="1426416"/>
                </a:lnTo>
                <a:lnTo>
                  <a:pt x="218440" y="1426416"/>
                </a:lnTo>
                <a:lnTo>
                  <a:pt x="220662" y="1426416"/>
                </a:lnTo>
                <a:lnTo>
                  <a:pt x="220980" y="1426416"/>
                </a:lnTo>
                <a:lnTo>
                  <a:pt x="220662" y="1425146"/>
                </a:lnTo>
                <a:lnTo>
                  <a:pt x="220980" y="1423876"/>
                </a:lnTo>
                <a:lnTo>
                  <a:pt x="221297" y="1423241"/>
                </a:lnTo>
                <a:lnTo>
                  <a:pt x="221615" y="1422606"/>
                </a:lnTo>
                <a:lnTo>
                  <a:pt x="222250" y="1421971"/>
                </a:lnTo>
                <a:lnTo>
                  <a:pt x="222250" y="1414985"/>
                </a:lnTo>
                <a:lnTo>
                  <a:pt x="222250" y="1414667"/>
                </a:lnTo>
                <a:lnTo>
                  <a:pt x="222250" y="1414032"/>
                </a:lnTo>
                <a:lnTo>
                  <a:pt x="221932" y="1413397"/>
                </a:lnTo>
                <a:lnTo>
                  <a:pt x="221297" y="1413079"/>
                </a:lnTo>
                <a:lnTo>
                  <a:pt x="220662" y="1412762"/>
                </a:lnTo>
                <a:lnTo>
                  <a:pt x="219392" y="1412762"/>
                </a:lnTo>
                <a:lnTo>
                  <a:pt x="218440" y="1412762"/>
                </a:lnTo>
                <a:close/>
                <a:moveTo>
                  <a:pt x="209867" y="1412762"/>
                </a:moveTo>
                <a:lnTo>
                  <a:pt x="209867" y="1426416"/>
                </a:lnTo>
                <a:lnTo>
                  <a:pt x="211455" y="1426416"/>
                </a:lnTo>
                <a:lnTo>
                  <a:pt x="211137" y="1425146"/>
                </a:lnTo>
                <a:lnTo>
                  <a:pt x="211455" y="1423876"/>
                </a:lnTo>
                <a:lnTo>
                  <a:pt x="211772" y="1423241"/>
                </a:lnTo>
                <a:lnTo>
                  <a:pt x="212407" y="1422606"/>
                </a:lnTo>
                <a:lnTo>
                  <a:pt x="213677" y="1421971"/>
                </a:lnTo>
                <a:lnTo>
                  <a:pt x="213677" y="1414985"/>
                </a:lnTo>
                <a:lnTo>
                  <a:pt x="213677" y="1414667"/>
                </a:lnTo>
                <a:lnTo>
                  <a:pt x="213360" y="1414032"/>
                </a:lnTo>
                <a:lnTo>
                  <a:pt x="213042" y="1413397"/>
                </a:lnTo>
                <a:lnTo>
                  <a:pt x="212090" y="1413079"/>
                </a:lnTo>
                <a:lnTo>
                  <a:pt x="211455" y="1412762"/>
                </a:lnTo>
                <a:lnTo>
                  <a:pt x="210185" y="1412762"/>
                </a:lnTo>
                <a:lnTo>
                  <a:pt x="209867" y="1412762"/>
                </a:lnTo>
                <a:close/>
                <a:moveTo>
                  <a:pt x="153035" y="1412762"/>
                </a:moveTo>
                <a:lnTo>
                  <a:pt x="152400" y="1413079"/>
                </a:lnTo>
                <a:lnTo>
                  <a:pt x="151765" y="1414032"/>
                </a:lnTo>
                <a:lnTo>
                  <a:pt x="151765" y="1414667"/>
                </a:lnTo>
                <a:lnTo>
                  <a:pt x="151765" y="1414985"/>
                </a:lnTo>
                <a:lnTo>
                  <a:pt x="151765" y="1421971"/>
                </a:lnTo>
                <a:lnTo>
                  <a:pt x="152400" y="1422606"/>
                </a:lnTo>
                <a:lnTo>
                  <a:pt x="153035" y="1423876"/>
                </a:lnTo>
                <a:lnTo>
                  <a:pt x="153035" y="1425146"/>
                </a:lnTo>
                <a:lnTo>
                  <a:pt x="153035" y="1426416"/>
                </a:lnTo>
                <a:lnTo>
                  <a:pt x="154305" y="1426416"/>
                </a:lnTo>
                <a:lnTo>
                  <a:pt x="154305" y="1412762"/>
                </a:lnTo>
                <a:lnTo>
                  <a:pt x="153987" y="1412762"/>
                </a:lnTo>
                <a:lnTo>
                  <a:pt x="153035" y="1412762"/>
                </a:lnTo>
                <a:close/>
                <a:moveTo>
                  <a:pt x="145732" y="1412762"/>
                </a:moveTo>
                <a:lnTo>
                  <a:pt x="145097" y="1413079"/>
                </a:lnTo>
                <a:lnTo>
                  <a:pt x="144462" y="1414032"/>
                </a:lnTo>
                <a:lnTo>
                  <a:pt x="144462" y="1414667"/>
                </a:lnTo>
                <a:lnTo>
                  <a:pt x="144462" y="1414985"/>
                </a:lnTo>
                <a:lnTo>
                  <a:pt x="144462" y="1421971"/>
                </a:lnTo>
                <a:lnTo>
                  <a:pt x="145097" y="1422606"/>
                </a:lnTo>
                <a:lnTo>
                  <a:pt x="145415" y="1423876"/>
                </a:lnTo>
                <a:lnTo>
                  <a:pt x="145732" y="1425146"/>
                </a:lnTo>
                <a:lnTo>
                  <a:pt x="145415" y="1426416"/>
                </a:lnTo>
                <a:lnTo>
                  <a:pt x="145732" y="1426416"/>
                </a:lnTo>
                <a:lnTo>
                  <a:pt x="147320" y="1426416"/>
                </a:lnTo>
                <a:lnTo>
                  <a:pt x="147320" y="1425146"/>
                </a:lnTo>
                <a:lnTo>
                  <a:pt x="147320" y="1423876"/>
                </a:lnTo>
                <a:lnTo>
                  <a:pt x="148272" y="1422606"/>
                </a:lnTo>
                <a:lnTo>
                  <a:pt x="148907" y="1421971"/>
                </a:lnTo>
                <a:lnTo>
                  <a:pt x="148907" y="1414985"/>
                </a:lnTo>
                <a:lnTo>
                  <a:pt x="148907" y="1414667"/>
                </a:lnTo>
                <a:lnTo>
                  <a:pt x="148907" y="1414032"/>
                </a:lnTo>
                <a:lnTo>
                  <a:pt x="148272" y="1413079"/>
                </a:lnTo>
                <a:lnTo>
                  <a:pt x="147320" y="1412762"/>
                </a:lnTo>
                <a:lnTo>
                  <a:pt x="146367" y="1412762"/>
                </a:lnTo>
                <a:lnTo>
                  <a:pt x="145732" y="1412762"/>
                </a:lnTo>
                <a:close/>
                <a:moveTo>
                  <a:pt x="137795" y="1412762"/>
                </a:moveTo>
                <a:lnTo>
                  <a:pt x="137160" y="1413079"/>
                </a:lnTo>
                <a:lnTo>
                  <a:pt x="136525" y="1414032"/>
                </a:lnTo>
                <a:lnTo>
                  <a:pt x="136525" y="1414667"/>
                </a:lnTo>
                <a:lnTo>
                  <a:pt x="136525" y="1414985"/>
                </a:lnTo>
                <a:lnTo>
                  <a:pt x="136525" y="1421971"/>
                </a:lnTo>
                <a:lnTo>
                  <a:pt x="137160" y="1422606"/>
                </a:lnTo>
                <a:lnTo>
                  <a:pt x="137477" y="1423876"/>
                </a:lnTo>
                <a:lnTo>
                  <a:pt x="137795" y="1425146"/>
                </a:lnTo>
                <a:lnTo>
                  <a:pt x="137477" y="1426416"/>
                </a:lnTo>
                <a:lnTo>
                  <a:pt x="137795" y="1426416"/>
                </a:lnTo>
                <a:lnTo>
                  <a:pt x="139382" y="1426416"/>
                </a:lnTo>
                <a:lnTo>
                  <a:pt x="139382" y="1425146"/>
                </a:lnTo>
                <a:lnTo>
                  <a:pt x="139382" y="1423876"/>
                </a:lnTo>
                <a:lnTo>
                  <a:pt x="140017" y="1422606"/>
                </a:lnTo>
                <a:lnTo>
                  <a:pt x="140970" y="1421971"/>
                </a:lnTo>
                <a:lnTo>
                  <a:pt x="140970" y="1414985"/>
                </a:lnTo>
                <a:lnTo>
                  <a:pt x="140970" y="1414667"/>
                </a:lnTo>
                <a:lnTo>
                  <a:pt x="140970" y="1414032"/>
                </a:lnTo>
                <a:lnTo>
                  <a:pt x="140017" y="1413079"/>
                </a:lnTo>
                <a:lnTo>
                  <a:pt x="139382" y="1412762"/>
                </a:lnTo>
                <a:lnTo>
                  <a:pt x="138430" y="1412762"/>
                </a:lnTo>
                <a:lnTo>
                  <a:pt x="137795" y="1412762"/>
                </a:lnTo>
                <a:close/>
                <a:moveTo>
                  <a:pt x="129857" y="1412762"/>
                </a:moveTo>
                <a:lnTo>
                  <a:pt x="129540" y="1413079"/>
                </a:lnTo>
                <a:lnTo>
                  <a:pt x="128905" y="1414032"/>
                </a:lnTo>
                <a:lnTo>
                  <a:pt x="128587" y="1414667"/>
                </a:lnTo>
                <a:lnTo>
                  <a:pt x="128587" y="1414985"/>
                </a:lnTo>
                <a:lnTo>
                  <a:pt x="128587" y="1421971"/>
                </a:lnTo>
                <a:lnTo>
                  <a:pt x="129222" y="1422606"/>
                </a:lnTo>
                <a:lnTo>
                  <a:pt x="129857" y="1423876"/>
                </a:lnTo>
                <a:lnTo>
                  <a:pt x="129857" y="1425146"/>
                </a:lnTo>
                <a:lnTo>
                  <a:pt x="129857" y="1426416"/>
                </a:lnTo>
                <a:lnTo>
                  <a:pt x="131762" y="1426416"/>
                </a:lnTo>
                <a:lnTo>
                  <a:pt x="131445" y="1425146"/>
                </a:lnTo>
                <a:lnTo>
                  <a:pt x="131762" y="1423876"/>
                </a:lnTo>
                <a:lnTo>
                  <a:pt x="132397" y="1422606"/>
                </a:lnTo>
                <a:lnTo>
                  <a:pt x="133032" y="1421971"/>
                </a:lnTo>
                <a:lnTo>
                  <a:pt x="133032" y="1414985"/>
                </a:lnTo>
                <a:lnTo>
                  <a:pt x="133032" y="1414667"/>
                </a:lnTo>
                <a:lnTo>
                  <a:pt x="132715" y="1414032"/>
                </a:lnTo>
                <a:lnTo>
                  <a:pt x="132080" y="1413079"/>
                </a:lnTo>
                <a:lnTo>
                  <a:pt x="131445" y="1412762"/>
                </a:lnTo>
                <a:lnTo>
                  <a:pt x="130810" y="1412762"/>
                </a:lnTo>
                <a:lnTo>
                  <a:pt x="129857" y="1412762"/>
                </a:lnTo>
                <a:close/>
                <a:moveTo>
                  <a:pt x="122237" y="1412762"/>
                </a:moveTo>
                <a:lnTo>
                  <a:pt x="121602" y="1413079"/>
                </a:lnTo>
                <a:lnTo>
                  <a:pt x="120967" y="1414032"/>
                </a:lnTo>
                <a:lnTo>
                  <a:pt x="120967" y="1414667"/>
                </a:lnTo>
                <a:lnTo>
                  <a:pt x="120967" y="1414985"/>
                </a:lnTo>
                <a:lnTo>
                  <a:pt x="120967" y="1421971"/>
                </a:lnTo>
                <a:lnTo>
                  <a:pt x="121285" y="1422606"/>
                </a:lnTo>
                <a:lnTo>
                  <a:pt x="121920" y="1423876"/>
                </a:lnTo>
                <a:lnTo>
                  <a:pt x="122237" y="1425146"/>
                </a:lnTo>
                <a:lnTo>
                  <a:pt x="121920" y="1426416"/>
                </a:lnTo>
                <a:lnTo>
                  <a:pt x="122237" y="1426416"/>
                </a:lnTo>
                <a:lnTo>
                  <a:pt x="123825" y="1426416"/>
                </a:lnTo>
                <a:lnTo>
                  <a:pt x="123825" y="1425146"/>
                </a:lnTo>
                <a:lnTo>
                  <a:pt x="123825" y="1423876"/>
                </a:lnTo>
                <a:lnTo>
                  <a:pt x="124460" y="1422606"/>
                </a:lnTo>
                <a:lnTo>
                  <a:pt x="125095" y="1421971"/>
                </a:lnTo>
                <a:lnTo>
                  <a:pt x="125095" y="1414985"/>
                </a:lnTo>
                <a:lnTo>
                  <a:pt x="125095" y="1414667"/>
                </a:lnTo>
                <a:lnTo>
                  <a:pt x="125095" y="1414032"/>
                </a:lnTo>
                <a:lnTo>
                  <a:pt x="124460" y="1413079"/>
                </a:lnTo>
                <a:lnTo>
                  <a:pt x="123825" y="1412762"/>
                </a:lnTo>
                <a:lnTo>
                  <a:pt x="122872" y="1412762"/>
                </a:lnTo>
                <a:lnTo>
                  <a:pt x="122237" y="1412762"/>
                </a:lnTo>
                <a:close/>
                <a:moveTo>
                  <a:pt x="1008062" y="1235075"/>
                </a:moveTo>
                <a:lnTo>
                  <a:pt x="1008062" y="1284288"/>
                </a:lnTo>
                <a:lnTo>
                  <a:pt x="1019175" y="1284288"/>
                </a:lnTo>
                <a:lnTo>
                  <a:pt x="1019175" y="1247702"/>
                </a:lnTo>
                <a:lnTo>
                  <a:pt x="1015134" y="1242846"/>
                </a:lnTo>
                <a:lnTo>
                  <a:pt x="1011767" y="1238313"/>
                </a:lnTo>
                <a:lnTo>
                  <a:pt x="1008062" y="1235075"/>
                </a:lnTo>
                <a:close/>
                <a:moveTo>
                  <a:pt x="511175" y="1235075"/>
                </a:moveTo>
                <a:lnTo>
                  <a:pt x="507702" y="1238313"/>
                </a:lnTo>
                <a:lnTo>
                  <a:pt x="503882" y="1242846"/>
                </a:lnTo>
                <a:lnTo>
                  <a:pt x="500062" y="1247702"/>
                </a:lnTo>
                <a:lnTo>
                  <a:pt x="500062" y="1284288"/>
                </a:lnTo>
                <a:lnTo>
                  <a:pt x="511175" y="1284288"/>
                </a:lnTo>
                <a:lnTo>
                  <a:pt x="511175" y="1235075"/>
                </a:lnTo>
                <a:close/>
                <a:moveTo>
                  <a:pt x="837366" y="1189037"/>
                </a:moveTo>
                <a:lnTo>
                  <a:pt x="832962" y="1189349"/>
                </a:lnTo>
                <a:lnTo>
                  <a:pt x="828873" y="1190282"/>
                </a:lnTo>
                <a:lnTo>
                  <a:pt x="821952" y="1191527"/>
                </a:lnTo>
                <a:lnTo>
                  <a:pt x="817863" y="1192461"/>
                </a:lnTo>
                <a:lnTo>
                  <a:pt x="815975" y="1193084"/>
                </a:lnTo>
                <a:lnTo>
                  <a:pt x="815975" y="1209270"/>
                </a:lnTo>
                <a:lnTo>
                  <a:pt x="884238" y="1236662"/>
                </a:lnTo>
                <a:lnTo>
                  <a:pt x="884238" y="1201177"/>
                </a:lnTo>
                <a:lnTo>
                  <a:pt x="877947" y="1197753"/>
                </a:lnTo>
                <a:lnTo>
                  <a:pt x="871655" y="1194640"/>
                </a:lnTo>
                <a:lnTo>
                  <a:pt x="865364" y="1192773"/>
                </a:lnTo>
                <a:lnTo>
                  <a:pt x="859701" y="1191216"/>
                </a:lnTo>
                <a:lnTo>
                  <a:pt x="853724" y="1190282"/>
                </a:lnTo>
                <a:lnTo>
                  <a:pt x="848062" y="1189349"/>
                </a:lnTo>
                <a:lnTo>
                  <a:pt x="842400" y="1189037"/>
                </a:lnTo>
                <a:lnTo>
                  <a:pt x="837366" y="1189037"/>
                </a:lnTo>
                <a:close/>
                <a:moveTo>
                  <a:pt x="671195" y="1189037"/>
                </a:moveTo>
                <a:lnTo>
                  <a:pt x="665480" y="1189357"/>
                </a:lnTo>
                <a:lnTo>
                  <a:pt x="659765" y="1189996"/>
                </a:lnTo>
                <a:lnTo>
                  <a:pt x="654685" y="1191275"/>
                </a:lnTo>
                <a:lnTo>
                  <a:pt x="650240" y="1192553"/>
                </a:lnTo>
                <a:lnTo>
                  <a:pt x="646430" y="1194151"/>
                </a:lnTo>
                <a:lnTo>
                  <a:pt x="642620" y="1196069"/>
                </a:lnTo>
                <a:lnTo>
                  <a:pt x="640080" y="1197667"/>
                </a:lnTo>
                <a:lnTo>
                  <a:pt x="637857" y="1198946"/>
                </a:lnTo>
                <a:lnTo>
                  <a:pt x="634365" y="1201183"/>
                </a:lnTo>
                <a:lnTo>
                  <a:pt x="633412" y="1202142"/>
                </a:lnTo>
                <a:lnTo>
                  <a:pt x="633412" y="1236662"/>
                </a:lnTo>
                <a:lnTo>
                  <a:pt x="701675" y="1207576"/>
                </a:lnTo>
                <a:lnTo>
                  <a:pt x="701675" y="1192553"/>
                </a:lnTo>
                <a:lnTo>
                  <a:pt x="693103" y="1190635"/>
                </a:lnTo>
                <a:lnTo>
                  <a:pt x="685165" y="1189677"/>
                </a:lnTo>
                <a:lnTo>
                  <a:pt x="677862" y="1189037"/>
                </a:lnTo>
                <a:lnTo>
                  <a:pt x="671195" y="1189037"/>
                </a:lnTo>
                <a:close/>
                <a:moveTo>
                  <a:pt x="870744" y="992187"/>
                </a:moveTo>
                <a:lnTo>
                  <a:pt x="870744" y="993113"/>
                </a:lnTo>
                <a:lnTo>
                  <a:pt x="870744" y="993422"/>
                </a:lnTo>
                <a:lnTo>
                  <a:pt x="870744" y="1000831"/>
                </a:lnTo>
                <a:lnTo>
                  <a:pt x="870215" y="1001757"/>
                </a:lnTo>
                <a:lnTo>
                  <a:pt x="869950" y="1002683"/>
                </a:lnTo>
                <a:lnTo>
                  <a:pt x="874713" y="1003300"/>
                </a:lnTo>
                <a:lnTo>
                  <a:pt x="874449" y="1002683"/>
                </a:lnTo>
                <a:lnTo>
                  <a:pt x="873655" y="1001757"/>
                </a:lnTo>
                <a:lnTo>
                  <a:pt x="873655" y="994039"/>
                </a:lnTo>
                <a:lnTo>
                  <a:pt x="873655" y="992805"/>
                </a:lnTo>
                <a:lnTo>
                  <a:pt x="870744" y="992187"/>
                </a:lnTo>
                <a:close/>
                <a:moveTo>
                  <a:pt x="648448" y="992187"/>
                </a:moveTo>
                <a:lnTo>
                  <a:pt x="645366" y="992805"/>
                </a:lnTo>
                <a:lnTo>
                  <a:pt x="645366" y="994039"/>
                </a:lnTo>
                <a:lnTo>
                  <a:pt x="645366" y="1001757"/>
                </a:lnTo>
                <a:lnTo>
                  <a:pt x="644805" y="1002683"/>
                </a:lnTo>
                <a:lnTo>
                  <a:pt x="644525" y="1003300"/>
                </a:lnTo>
                <a:lnTo>
                  <a:pt x="649288" y="1002683"/>
                </a:lnTo>
                <a:lnTo>
                  <a:pt x="649008" y="1001757"/>
                </a:lnTo>
                <a:lnTo>
                  <a:pt x="648448" y="1000831"/>
                </a:lnTo>
                <a:lnTo>
                  <a:pt x="648448" y="993422"/>
                </a:lnTo>
                <a:lnTo>
                  <a:pt x="648448" y="992187"/>
                </a:lnTo>
                <a:close/>
                <a:moveTo>
                  <a:pt x="862806" y="990600"/>
                </a:moveTo>
                <a:lnTo>
                  <a:pt x="862806" y="991603"/>
                </a:lnTo>
                <a:lnTo>
                  <a:pt x="862806" y="992271"/>
                </a:lnTo>
                <a:lnTo>
                  <a:pt x="862806" y="1000292"/>
                </a:lnTo>
                <a:lnTo>
                  <a:pt x="862541" y="1000961"/>
                </a:lnTo>
                <a:lnTo>
                  <a:pt x="862012" y="1002632"/>
                </a:lnTo>
                <a:lnTo>
                  <a:pt x="866775" y="1003300"/>
                </a:lnTo>
                <a:lnTo>
                  <a:pt x="866511" y="1002298"/>
                </a:lnTo>
                <a:lnTo>
                  <a:pt x="865717" y="1001295"/>
                </a:lnTo>
                <a:lnTo>
                  <a:pt x="865717" y="993274"/>
                </a:lnTo>
                <a:lnTo>
                  <a:pt x="865717" y="992606"/>
                </a:lnTo>
                <a:lnTo>
                  <a:pt x="865981" y="991269"/>
                </a:lnTo>
                <a:lnTo>
                  <a:pt x="862806" y="990600"/>
                </a:lnTo>
                <a:close/>
                <a:moveTo>
                  <a:pt x="855486" y="990600"/>
                </a:moveTo>
                <a:lnTo>
                  <a:pt x="855486" y="991577"/>
                </a:lnTo>
                <a:lnTo>
                  <a:pt x="855486" y="999718"/>
                </a:lnTo>
                <a:lnTo>
                  <a:pt x="854781" y="1000369"/>
                </a:lnTo>
                <a:lnTo>
                  <a:pt x="854428" y="1001346"/>
                </a:lnTo>
                <a:lnTo>
                  <a:pt x="854075" y="1002323"/>
                </a:lnTo>
                <a:lnTo>
                  <a:pt x="860425" y="1003300"/>
                </a:lnTo>
                <a:lnTo>
                  <a:pt x="859720" y="1001672"/>
                </a:lnTo>
                <a:lnTo>
                  <a:pt x="859014" y="1001021"/>
                </a:lnTo>
                <a:lnTo>
                  <a:pt x="859014" y="993205"/>
                </a:lnTo>
                <a:lnTo>
                  <a:pt x="859014" y="992554"/>
                </a:lnTo>
                <a:lnTo>
                  <a:pt x="859367" y="991252"/>
                </a:lnTo>
                <a:lnTo>
                  <a:pt x="855486" y="990600"/>
                </a:lnTo>
                <a:close/>
                <a:moveTo>
                  <a:pt x="664042" y="990600"/>
                </a:moveTo>
                <a:lnTo>
                  <a:pt x="660960" y="991252"/>
                </a:lnTo>
                <a:lnTo>
                  <a:pt x="661241" y="992554"/>
                </a:lnTo>
                <a:lnTo>
                  <a:pt x="661241" y="993205"/>
                </a:lnTo>
                <a:lnTo>
                  <a:pt x="661241" y="1001021"/>
                </a:lnTo>
                <a:lnTo>
                  <a:pt x="660680" y="1001672"/>
                </a:lnTo>
                <a:lnTo>
                  <a:pt x="660400" y="1003300"/>
                </a:lnTo>
                <a:lnTo>
                  <a:pt x="665163" y="1002323"/>
                </a:lnTo>
                <a:lnTo>
                  <a:pt x="664883" y="1001346"/>
                </a:lnTo>
                <a:lnTo>
                  <a:pt x="664603" y="1000369"/>
                </a:lnTo>
                <a:lnTo>
                  <a:pt x="664042" y="999718"/>
                </a:lnTo>
                <a:lnTo>
                  <a:pt x="664042" y="991577"/>
                </a:lnTo>
                <a:lnTo>
                  <a:pt x="664042" y="990600"/>
                </a:lnTo>
                <a:close/>
                <a:moveTo>
                  <a:pt x="656385" y="990600"/>
                </a:moveTo>
                <a:lnTo>
                  <a:pt x="653022" y="991269"/>
                </a:lnTo>
                <a:lnTo>
                  <a:pt x="653303" y="992606"/>
                </a:lnTo>
                <a:lnTo>
                  <a:pt x="653303" y="993274"/>
                </a:lnTo>
                <a:lnTo>
                  <a:pt x="653303" y="1001295"/>
                </a:lnTo>
                <a:lnTo>
                  <a:pt x="652742" y="1002298"/>
                </a:lnTo>
                <a:lnTo>
                  <a:pt x="652462" y="1003300"/>
                </a:lnTo>
                <a:lnTo>
                  <a:pt x="657225" y="1002632"/>
                </a:lnTo>
                <a:lnTo>
                  <a:pt x="656665" y="1000961"/>
                </a:lnTo>
                <a:lnTo>
                  <a:pt x="656385" y="1000292"/>
                </a:lnTo>
                <a:lnTo>
                  <a:pt x="656385" y="992271"/>
                </a:lnTo>
                <a:lnTo>
                  <a:pt x="656385" y="991603"/>
                </a:lnTo>
                <a:lnTo>
                  <a:pt x="656385" y="990600"/>
                </a:lnTo>
                <a:close/>
                <a:moveTo>
                  <a:pt x="847474" y="989012"/>
                </a:moveTo>
                <a:lnTo>
                  <a:pt x="847474" y="990015"/>
                </a:lnTo>
                <a:lnTo>
                  <a:pt x="847474" y="998036"/>
                </a:lnTo>
                <a:lnTo>
                  <a:pt x="846806" y="999039"/>
                </a:lnTo>
                <a:lnTo>
                  <a:pt x="846471" y="1000041"/>
                </a:lnTo>
                <a:lnTo>
                  <a:pt x="846137" y="1001044"/>
                </a:lnTo>
                <a:lnTo>
                  <a:pt x="852487" y="1001712"/>
                </a:lnTo>
                <a:lnTo>
                  <a:pt x="852487" y="1001044"/>
                </a:lnTo>
                <a:lnTo>
                  <a:pt x="851819" y="1000041"/>
                </a:lnTo>
                <a:lnTo>
                  <a:pt x="851484" y="999373"/>
                </a:lnTo>
                <a:lnTo>
                  <a:pt x="851484" y="991018"/>
                </a:lnTo>
                <a:lnTo>
                  <a:pt x="851484" y="990683"/>
                </a:lnTo>
                <a:lnTo>
                  <a:pt x="851484" y="989681"/>
                </a:lnTo>
                <a:lnTo>
                  <a:pt x="847474" y="989012"/>
                </a:lnTo>
                <a:close/>
                <a:moveTo>
                  <a:pt x="839537" y="989012"/>
                </a:moveTo>
                <a:lnTo>
                  <a:pt x="839537" y="989305"/>
                </a:lnTo>
                <a:lnTo>
                  <a:pt x="839537" y="996323"/>
                </a:lnTo>
                <a:lnTo>
                  <a:pt x="838869" y="997201"/>
                </a:lnTo>
                <a:lnTo>
                  <a:pt x="838534" y="998371"/>
                </a:lnTo>
                <a:lnTo>
                  <a:pt x="838200" y="999540"/>
                </a:lnTo>
                <a:lnTo>
                  <a:pt x="844550" y="1000125"/>
                </a:lnTo>
                <a:lnTo>
                  <a:pt x="844550" y="999248"/>
                </a:lnTo>
                <a:lnTo>
                  <a:pt x="843882" y="998371"/>
                </a:lnTo>
                <a:lnTo>
                  <a:pt x="843547" y="997493"/>
                </a:lnTo>
                <a:lnTo>
                  <a:pt x="843547" y="990474"/>
                </a:lnTo>
                <a:lnTo>
                  <a:pt x="843547" y="989305"/>
                </a:lnTo>
                <a:lnTo>
                  <a:pt x="839537" y="989012"/>
                </a:lnTo>
                <a:close/>
                <a:moveTo>
                  <a:pt x="679767" y="989012"/>
                </a:moveTo>
                <a:lnTo>
                  <a:pt x="675640" y="989305"/>
                </a:lnTo>
                <a:lnTo>
                  <a:pt x="675640" y="990474"/>
                </a:lnTo>
                <a:lnTo>
                  <a:pt x="675640" y="997493"/>
                </a:lnTo>
                <a:lnTo>
                  <a:pt x="675322" y="998371"/>
                </a:lnTo>
                <a:lnTo>
                  <a:pt x="674687" y="999248"/>
                </a:lnTo>
                <a:lnTo>
                  <a:pt x="674687" y="1000125"/>
                </a:lnTo>
                <a:lnTo>
                  <a:pt x="681037" y="999540"/>
                </a:lnTo>
                <a:lnTo>
                  <a:pt x="680720" y="998371"/>
                </a:lnTo>
                <a:lnTo>
                  <a:pt x="680402" y="997201"/>
                </a:lnTo>
                <a:lnTo>
                  <a:pt x="679767" y="996323"/>
                </a:lnTo>
                <a:lnTo>
                  <a:pt x="679767" y="989305"/>
                </a:lnTo>
                <a:lnTo>
                  <a:pt x="679767" y="989012"/>
                </a:lnTo>
                <a:close/>
                <a:moveTo>
                  <a:pt x="671513" y="989012"/>
                </a:moveTo>
                <a:lnTo>
                  <a:pt x="667703" y="989681"/>
                </a:lnTo>
                <a:lnTo>
                  <a:pt x="667703" y="990683"/>
                </a:lnTo>
                <a:lnTo>
                  <a:pt x="667703" y="991018"/>
                </a:lnTo>
                <a:lnTo>
                  <a:pt x="667703" y="999373"/>
                </a:lnTo>
                <a:lnTo>
                  <a:pt x="667385" y="1000041"/>
                </a:lnTo>
                <a:lnTo>
                  <a:pt x="666750" y="1001044"/>
                </a:lnTo>
                <a:lnTo>
                  <a:pt x="666750" y="1001712"/>
                </a:lnTo>
                <a:lnTo>
                  <a:pt x="673100" y="1001044"/>
                </a:lnTo>
                <a:lnTo>
                  <a:pt x="672783" y="1000041"/>
                </a:lnTo>
                <a:lnTo>
                  <a:pt x="672148" y="999039"/>
                </a:lnTo>
                <a:lnTo>
                  <a:pt x="671513" y="998036"/>
                </a:lnTo>
                <a:lnTo>
                  <a:pt x="671513" y="990015"/>
                </a:lnTo>
                <a:lnTo>
                  <a:pt x="671513" y="989012"/>
                </a:lnTo>
                <a:close/>
                <a:moveTo>
                  <a:pt x="831705" y="987425"/>
                </a:moveTo>
                <a:lnTo>
                  <a:pt x="831705" y="988060"/>
                </a:lnTo>
                <a:lnTo>
                  <a:pt x="831705" y="995680"/>
                </a:lnTo>
                <a:lnTo>
                  <a:pt x="831128" y="996633"/>
                </a:lnTo>
                <a:lnTo>
                  <a:pt x="830551" y="997903"/>
                </a:lnTo>
                <a:lnTo>
                  <a:pt x="830262" y="999490"/>
                </a:lnTo>
                <a:lnTo>
                  <a:pt x="836612" y="1000125"/>
                </a:lnTo>
                <a:lnTo>
                  <a:pt x="836323" y="998855"/>
                </a:lnTo>
                <a:lnTo>
                  <a:pt x="836035" y="997585"/>
                </a:lnTo>
                <a:lnTo>
                  <a:pt x="835458" y="996633"/>
                </a:lnTo>
                <a:lnTo>
                  <a:pt x="835458" y="989013"/>
                </a:lnTo>
                <a:lnTo>
                  <a:pt x="835458" y="988060"/>
                </a:lnTo>
                <a:lnTo>
                  <a:pt x="831705" y="987425"/>
                </a:lnTo>
                <a:close/>
                <a:moveTo>
                  <a:pt x="823595" y="987425"/>
                </a:moveTo>
                <a:lnTo>
                  <a:pt x="823595" y="987995"/>
                </a:lnTo>
                <a:lnTo>
                  <a:pt x="823595" y="995119"/>
                </a:lnTo>
                <a:lnTo>
                  <a:pt x="822960" y="995689"/>
                </a:lnTo>
                <a:lnTo>
                  <a:pt x="822643" y="996829"/>
                </a:lnTo>
                <a:lnTo>
                  <a:pt x="822325" y="997968"/>
                </a:lnTo>
                <a:lnTo>
                  <a:pt x="828675" y="998538"/>
                </a:lnTo>
                <a:lnTo>
                  <a:pt x="828358" y="997398"/>
                </a:lnTo>
                <a:lnTo>
                  <a:pt x="828040" y="996259"/>
                </a:lnTo>
                <a:lnTo>
                  <a:pt x="827405" y="995404"/>
                </a:lnTo>
                <a:lnTo>
                  <a:pt x="827405" y="988565"/>
                </a:lnTo>
                <a:lnTo>
                  <a:pt x="827405" y="987710"/>
                </a:lnTo>
                <a:lnTo>
                  <a:pt x="823595" y="987425"/>
                </a:lnTo>
                <a:close/>
                <a:moveTo>
                  <a:pt x="695642" y="987425"/>
                </a:moveTo>
                <a:lnTo>
                  <a:pt x="691832" y="987710"/>
                </a:lnTo>
                <a:lnTo>
                  <a:pt x="691832" y="988565"/>
                </a:lnTo>
                <a:lnTo>
                  <a:pt x="691832" y="995404"/>
                </a:lnTo>
                <a:lnTo>
                  <a:pt x="691197" y="996259"/>
                </a:lnTo>
                <a:lnTo>
                  <a:pt x="690880" y="997398"/>
                </a:lnTo>
                <a:lnTo>
                  <a:pt x="690562" y="998538"/>
                </a:lnTo>
                <a:lnTo>
                  <a:pt x="696912" y="997968"/>
                </a:lnTo>
                <a:lnTo>
                  <a:pt x="696595" y="996829"/>
                </a:lnTo>
                <a:lnTo>
                  <a:pt x="696277" y="995689"/>
                </a:lnTo>
                <a:lnTo>
                  <a:pt x="695642" y="995119"/>
                </a:lnTo>
                <a:lnTo>
                  <a:pt x="695642" y="987995"/>
                </a:lnTo>
                <a:lnTo>
                  <a:pt x="695642" y="987425"/>
                </a:lnTo>
                <a:close/>
                <a:moveTo>
                  <a:pt x="687821" y="987425"/>
                </a:moveTo>
                <a:lnTo>
                  <a:pt x="683780" y="988060"/>
                </a:lnTo>
                <a:lnTo>
                  <a:pt x="683780" y="989013"/>
                </a:lnTo>
                <a:lnTo>
                  <a:pt x="683780" y="996633"/>
                </a:lnTo>
                <a:lnTo>
                  <a:pt x="683202" y="997585"/>
                </a:lnTo>
                <a:lnTo>
                  <a:pt x="682914" y="998855"/>
                </a:lnTo>
                <a:lnTo>
                  <a:pt x="682625" y="1000125"/>
                </a:lnTo>
                <a:lnTo>
                  <a:pt x="688975" y="999490"/>
                </a:lnTo>
                <a:lnTo>
                  <a:pt x="688686" y="997903"/>
                </a:lnTo>
                <a:lnTo>
                  <a:pt x="688109" y="996633"/>
                </a:lnTo>
                <a:lnTo>
                  <a:pt x="687821" y="995680"/>
                </a:lnTo>
                <a:lnTo>
                  <a:pt x="687821" y="988060"/>
                </a:lnTo>
                <a:lnTo>
                  <a:pt x="687821" y="987425"/>
                </a:lnTo>
                <a:close/>
                <a:moveTo>
                  <a:pt x="984885" y="925512"/>
                </a:moveTo>
                <a:lnTo>
                  <a:pt x="983297" y="926147"/>
                </a:lnTo>
                <a:lnTo>
                  <a:pt x="981710" y="926782"/>
                </a:lnTo>
                <a:lnTo>
                  <a:pt x="980440" y="927735"/>
                </a:lnTo>
                <a:lnTo>
                  <a:pt x="979487" y="928687"/>
                </a:lnTo>
                <a:lnTo>
                  <a:pt x="977900" y="931227"/>
                </a:lnTo>
                <a:lnTo>
                  <a:pt x="976947" y="933450"/>
                </a:lnTo>
                <a:lnTo>
                  <a:pt x="976312" y="935672"/>
                </a:lnTo>
                <a:lnTo>
                  <a:pt x="981392" y="939165"/>
                </a:lnTo>
                <a:lnTo>
                  <a:pt x="981392" y="943292"/>
                </a:lnTo>
                <a:lnTo>
                  <a:pt x="978217" y="945197"/>
                </a:lnTo>
                <a:lnTo>
                  <a:pt x="979170" y="946785"/>
                </a:lnTo>
                <a:lnTo>
                  <a:pt x="979805" y="948372"/>
                </a:lnTo>
                <a:lnTo>
                  <a:pt x="980440" y="950277"/>
                </a:lnTo>
                <a:lnTo>
                  <a:pt x="980757" y="952500"/>
                </a:lnTo>
                <a:lnTo>
                  <a:pt x="981075" y="956310"/>
                </a:lnTo>
                <a:lnTo>
                  <a:pt x="980757" y="960755"/>
                </a:lnTo>
                <a:lnTo>
                  <a:pt x="980440" y="964248"/>
                </a:lnTo>
                <a:lnTo>
                  <a:pt x="980122" y="967423"/>
                </a:lnTo>
                <a:lnTo>
                  <a:pt x="979487" y="969963"/>
                </a:lnTo>
                <a:lnTo>
                  <a:pt x="1006475" y="977900"/>
                </a:lnTo>
                <a:lnTo>
                  <a:pt x="1006475" y="969645"/>
                </a:lnTo>
                <a:lnTo>
                  <a:pt x="1003618" y="967105"/>
                </a:lnTo>
                <a:lnTo>
                  <a:pt x="1003618" y="964565"/>
                </a:lnTo>
                <a:lnTo>
                  <a:pt x="1006475" y="962343"/>
                </a:lnTo>
                <a:lnTo>
                  <a:pt x="1006158" y="957263"/>
                </a:lnTo>
                <a:lnTo>
                  <a:pt x="1005840" y="952818"/>
                </a:lnTo>
                <a:lnTo>
                  <a:pt x="1005205" y="948690"/>
                </a:lnTo>
                <a:lnTo>
                  <a:pt x="1004253" y="945197"/>
                </a:lnTo>
                <a:lnTo>
                  <a:pt x="1002983" y="941705"/>
                </a:lnTo>
                <a:lnTo>
                  <a:pt x="1002030" y="939165"/>
                </a:lnTo>
                <a:lnTo>
                  <a:pt x="1000760" y="936307"/>
                </a:lnTo>
                <a:lnTo>
                  <a:pt x="999808" y="934402"/>
                </a:lnTo>
                <a:lnTo>
                  <a:pt x="997585" y="931227"/>
                </a:lnTo>
                <a:lnTo>
                  <a:pt x="995045" y="928687"/>
                </a:lnTo>
                <a:lnTo>
                  <a:pt x="993775" y="927735"/>
                </a:lnTo>
                <a:lnTo>
                  <a:pt x="993140" y="927417"/>
                </a:lnTo>
                <a:lnTo>
                  <a:pt x="990917" y="926147"/>
                </a:lnTo>
                <a:lnTo>
                  <a:pt x="988377" y="925512"/>
                </a:lnTo>
                <a:lnTo>
                  <a:pt x="986472" y="925512"/>
                </a:lnTo>
                <a:lnTo>
                  <a:pt x="984885" y="925512"/>
                </a:lnTo>
                <a:close/>
                <a:moveTo>
                  <a:pt x="531614" y="925512"/>
                </a:moveTo>
                <a:lnTo>
                  <a:pt x="529299" y="926147"/>
                </a:lnTo>
                <a:lnTo>
                  <a:pt x="526653" y="927417"/>
                </a:lnTo>
                <a:lnTo>
                  <a:pt x="525991" y="927735"/>
                </a:lnTo>
                <a:lnTo>
                  <a:pt x="524668" y="928687"/>
                </a:lnTo>
                <a:lnTo>
                  <a:pt x="522353" y="931227"/>
                </a:lnTo>
                <a:lnTo>
                  <a:pt x="519707" y="934402"/>
                </a:lnTo>
                <a:lnTo>
                  <a:pt x="518385" y="936307"/>
                </a:lnTo>
                <a:lnTo>
                  <a:pt x="517392" y="939165"/>
                </a:lnTo>
                <a:lnTo>
                  <a:pt x="516400" y="941705"/>
                </a:lnTo>
                <a:lnTo>
                  <a:pt x="515408" y="945197"/>
                </a:lnTo>
                <a:lnTo>
                  <a:pt x="514416" y="948690"/>
                </a:lnTo>
                <a:lnTo>
                  <a:pt x="513424" y="952818"/>
                </a:lnTo>
                <a:lnTo>
                  <a:pt x="513093" y="957263"/>
                </a:lnTo>
                <a:lnTo>
                  <a:pt x="512762" y="962343"/>
                </a:lnTo>
                <a:lnTo>
                  <a:pt x="515739" y="964565"/>
                </a:lnTo>
                <a:lnTo>
                  <a:pt x="515739" y="967105"/>
                </a:lnTo>
                <a:lnTo>
                  <a:pt x="512762" y="969645"/>
                </a:lnTo>
                <a:lnTo>
                  <a:pt x="512762" y="977900"/>
                </a:lnTo>
                <a:lnTo>
                  <a:pt x="540874" y="969963"/>
                </a:lnTo>
                <a:lnTo>
                  <a:pt x="540213" y="967423"/>
                </a:lnTo>
                <a:lnTo>
                  <a:pt x="539882" y="964248"/>
                </a:lnTo>
                <a:lnTo>
                  <a:pt x="539551" y="960755"/>
                </a:lnTo>
                <a:lnTo>
                  <a:pt x="539220" y="956310"/>
                </a:lnTo>
                <a:lnTo>
                  <a:pt x="539551" y="952500"/>
                </a:lnTo>
                <a:lnTo>
                  <a:pt x="539882" y="950277"/>
                </a:lnTo>
                <a:lnTo>
                  <a:pt x="540543" y="948372"/>
                </a:lnTo>
                <a:lnTo>
                  <a:pt x="541205" y="946785"/>
                </a:lnTo>
                <a:lnTo>
                  <a:pt x="542197" y="945197"/>
                </a:lnTo>
                <a:lnTo>
                  <a:pt x="538890" y="943292"/>
                </a:lnTo>
                <a:lnTo>
                  <a:pt x="538890" y="939165"/>
                </a:lnTo>
                <a:lnTo>
                  <a:pt x="544512" y="935672"/>
                </a:lnTo>
                <a:lnTo>
                  <a:pt x="543520" y="933450"/>
                </a:lnTo>
                <a:lnTo>
                  <a:pt x="542528" y="931227"/>
                </a:lnTo>
                <a:lnTo>
                  <a:pt x="540874" y="928687"/>
                </a:lnTo>
                <a:lnTo>
                  <a:pt x="539882" y="927735"/>
                </a:lnTo>
                <a:lnTo>
                  <a:pt x="538559" y="926782"/>
                </a:lnTo>
                <a:lnTo>
                  <a:pt x="537236" y="926147"/>
                </a:lnTo>
                <a:lnTo>
                  <a:pt x="535252" y="925512"/>
                </a:lnTo>
                <a:lnTo>
                  <a:pt x="533598" y="925512"/>
                </a:lnTo>
                <a:lnTo>
                  <a:pt x="531614" y="925512"/>
                </a:lnTo>
                <a:close/>
                <a:moveTo>
                  <a:pt x="844658" y="874712"/>
                </a:moveTo>
                <a:lnTo>
                  <a:pt x="841429" y="875029"/>
                </a:lnTo>
                <a:lnTo>
                  <a:pt x="837877" y="875662"/>
                </a:lnTo>
                <a:lnTo>
                  <a:pt x="833680" y="876928"/>
                </a:lnTo>
                <a:lnTo>
                  <a:pt x="831420" y="877878"/>
                </a:lnTo>
                <a:lnTo>
                  <a:pt x="829159" y="878827"/>
                </a:lnTo>
                <a:lnTo>
                  <a:pt x="827222" y="880410"/>
                </a:lnTo>
                <a:lnTo>
                  <a:pt x="825285" y="881992"/>
                </a:lnTo>
                <a:lnTo>
                  <a:pt x="823993" y="883892"/>
                </a:lnTo>
                <a:lnTo>
                  <a:pt x="822379" y="886107"/>
                </a:lnTo>
                <a:lnTo>
                  <a:pt x="821410" y="888956"/>
                </a:lnTo>
                <a:lnTo>
                  <a:pt x="820765" y="892121"/>
                </a:lnTo>
                <a:lnTo>
                  <a:pt x="824962" y="892121"/>
                </a:lnTo>
                <a:lnTo>
                  <a:pt x="823993" y="897819"/>
                </a:lnTo>
                <a:lnTo>
                  <a:pt x="822379" y="900668"/>
                </a:lnTo>
                <a:lnTo>
                  <a:pt x="821087" y="903516"/>
                </a:lnTo>
                <a:lnTo>
                  <a:pt x="820119" y="904782"/>
                </a:lnTo>
                <a:lnTo>
                  <a:pt x="819150" y="905732"/>
                </a:lnTo>
                <a:lnTo>
                  <a:pt x="819796" y="971253"/>
                </a:lnTo>
                <a:lnTo>
                  <a:pt x="839492" y="973152"/>
                </a:lnTo>
                <a:lnTo>
                  <a:pt x="855313" y="975051"/>
                </a:lnTo>
                <a:lnTo>
                  <a:pt x="867582" y="976634"/>
                </a:lnTo>
                <a:lnTo>
                  <a:pt x="875977" y="977900"/>
                </a:lnTo>
                <a:lnTo>
                  <a:pt x="876300" y="919343"/>
                </a:lnTo>
                <a:lnTo>
                  <a:pt x="873394" y="913645"/>
                </a:lnTo>
                <a:lnTo>
                  <a:pt x="871780" y="909530"/>
                </a:lnTo>
                <a:lnTo>
                  <a:pt x="875654" y="902567"/>
                </a:lnTo>
                <a:lnTo>
                  <a:pt x="875654" y="901301"/>
                </a:lnTo>
                <a:lnTo>
                  <a:pt x="874686" y="897819"/>
                </a:lnTo>
                <a:lnTo>
                  <a:pt x="872748" y="893071"/>
                </a:lnTo>
                <a:lnTo>
                  <a:pt x="871457" y="890539"/>
                </a:lnTo>
                <a:lnTo>
                  <a:pt x="870165" y="888006"/>
                </a:lnTo>
                <a:lnTo>
                  <a:pt x="868551" y="885158"/>
                </a:lnTo>
                <a:lnTo>
                  <a:pt x="865968" y="882625"/>
                </a:lnTo>
                <a:lnTo>
                  <a:pt x="863708" y="880410"/>
                </a:lnTo>
                <a:lnTo>
                  <a:pt x="860802" y="878194"/>
                </a:lnTo>
                <a:lnTo>
                  <a:pt x="857573" y="876611"/>
                </a:lnTo>
                <a:lnTo>
                  <a:pt x="854021" y="875345"/>
                </a:lnTo>
                <a:lnTo>
                  <a:pt x="849501" y="874712"/>
                </a:lnTo>
                <a:lnTo>
                  <a:pt x="844658" y="874712"/>
                </a:lnTo>
                <a:close/>
                <a:moveTo>
                  <a:pt x="669736" y="874712"/>
                </a:moveTo>
                <a:lnTo>
                  <a:pt x="665216" y="875345"/>
                </a:lnTo>
                <a:lnTo>
                  <a:pt x="661664" y="876611"/>
                </a:lnTo>
                <a:lnTo>
                  <a:pt x="658758" y="878194"/>
                </a:lnTo>
                <a:lnTo>
                  <a:pt x="655529" y="880410"/>
                </a:lnTo>
                <a:lnTo>
                  <a:pt x="653269" y="882625"/>
                </a:lnTo>
                <a:lnTo>
                  <a:pt x="650686" y="885158"/>
                </a:lnTo>
                <a:lnTo>
                  <a:pt x="649072" y="888006"/>
                </a:lnTo>
                <a:lnTo>
                  <a:pt x="647780" y="890539"/>
                </a:lnTo>
                <a:lnTo>
                  <a:pt x="646489" y="893071"/>
                </a:lnTo>
                <a:lnTo>
                  <a:pt x="644874" y="897819"/>
                </a:lnTo>
                <a:lnTo>
                  <a:pt x="643906" y="901301"/>
                </a:lnTo>
                <a:lnTo>
                  <a:pt x="643906" y="902567"/>
                </a:lnTo>
                <a:lnTo>
                  <a:pt x="647780" y="909530"/>
                </a:lnTo>
                <a:lnTo>
                  <a:pt x="645520" y="913645"/>
                </a:lnTo>
                <a:lnTo>
                  <a:pt x="642937" y="919343"/>
                </a:lnTo>
                <a:lnTo>
                  <a:pt x="643260" y="977900"/>
                </a:lnTo>
                <a:lnTo>
                  <a:pt x="651978" y="976634"/>
                </a:lnTo>
                <a:lnTo>
                  <a:pt x="663924" y="975051"/>
                </a:lnTo>
                <a:lnTo>
                  <a:pt x="679746" y="973152"/>
                </a:lnTo>
                <a:lnTo>
                  <a:pt x="699441" y="971253"/>
                </a:lnTo>
                <a:lnTo>
                  <a:pt x="700087" y="905732"/>
                </a:lnTo>
                <a:lnTo>
                  <a:pt x="699118" y="904782"/>
                </a:lnTo>
                <a:lnTo>
                  <a:pt x="698150" y="903516"/>
                </a:lnTo>
                <a:lnTo>
                  <a:pt x="696858" y="900668"/>
                </a:lnTo>
                <a:lnTo>
                  <a:pt x="695567" y="897819"/>
                </a:lnTo>
                <a:lnTo>
                  <a:pt x="694275" y="892121"/>
                </a:lnTo>
                <a:lnTo>
                  <a:pt x="698473" y="892121"/>
                </a:lnTo>
                <a:lnTo>
                  <a:pt x="697827" y="888956"/>
                </a:lnTo>
                <a:lnTo>
                  <a:pt x="696858" y="886107"/>
                </a:lnTo>
                <a:lnTo>
                  <a:pt x="695567" y="883892"/>
                </a:lnTo>
                <a:lnTo>
                  <a:pt x="693952" y="881992"/>
                </a:lnTo>
                <a:lnTo>
                  <a:pt x="692015" y="880410"/>
                </a:lnTo>
                <a:lnTo>
                  <a:pt x="690078" y="878827"/>
                </a:lnTo>
                <a:lnTo>
                  <a:pt x="688141" y="877878"/>
                </a:lnTo>
                <a:lnTo>
                  <a:pt x="685557" y="876928"/>
                </a:lnTo>
                <a:lnTo>
                  <a:pt x="681683" y="875662"/>
                </a:lnTo>
                <a:lnTo>
                  <a:pt x="677808" y="875029"/>
                </a:lnTo>
                <a:lnTo>
                  <a:pt x="674579" y="874712"/>
                </a:lnTo>
                <a:lnTo>
                  <a:pt x="669736" y="874712"/>
                </a:lnTo>
                <a:close/>
                <a:moveTo>
                  <a:pt x="820737" y="414337"/>
                </a:moveTo>
                <a:lnTo>
                  <a:pt x="820737" y="416233"/>
                </a:lnTo>
                <a:lnTo>
                  <a:pt x="823971" y="416233"/>
                </a:lnTo>
                <a:lnTo>
                  <a:pt x="823971" y="420656"/>
                </a:lnTo>
                <a:lnTo>
                  <a:pt x="823383" y="421919"/>
                </a:lnTo>
                <a:lnTo>
                  <a:pt x="822795" y="422551"/>
                </a:lnTo>
                <a:lnTo>
                  <a:pt x="821913" y="423815"/>
                </a:lnTo>
                <a:lnTo>
                  <a:pt x="821031" y="424447"/>
                </a:lnTo>
                <a:lnTo>
                  <a:pt x="820737" y="424763"/>
                </a:lnTo>
                <a:lnTo>
                  <a:pt x="820737" y="472783"/>
                </a:lnTo>
                <a:lnTo>
                  <a:pt x="823383" y="474362"/>
                </a:lnTo>
                <a:lnTo>
                  <a:pt x="826323" y="475942"/>
                </a:lnTo>
                <a:lnTo>
                  <a:pt x="828675" y="477837"/>
                </a:lnTo>
                <a:lnTo>
                  <a:pt x="828675" y="424763"/>
                </a:lnTo>
                <a:lnTo>
                  <a:pt x="828087" y="424447"/>
                </a:lnTo>
                <a:lnTo>
                  <a:pt x="827499" y="423815"/>
                </a:lnTo>
                <a:lnTo>
                  <a:pt x="826911" y="422551"/>
                </a:lnTo>
                <a:lnTo>
                  <a:pt x="826911" y="421287"/>
                </a:lnTo>
                <a:lnTo>
                  <a:pt x="826911" y="420972"/>
                </a:lnTo>
                <a:lnTo>
                  <a:pt x="826323" y="420340"/>
                </a:lnTo>
                <a:lnTo>
                  <a:pt x="825735" y="419392"/>
                </a:lnTo>
                <a:lnTo>
                  <a:pt x="825441" y="416865"/>
                </a:lnTo>
                <a:lnTo>
                  <a:pt x="825441" y="415285"/>
                </a:lnTo>
                <a:lnTo>
                  <a:pt x="825441" y="414337"/>
                </a:lnTo>
                <a:lnTo>
                  <a:pt x="820737" y="414337"/>
                </a:lnTo>
                <a:close/>
                <a:moveTo>
                  <a:pt x="693796" y="414337"/>
                </a:moveTo>
                <a:lnTo>
                  <a:pt x="693796" y="415285"/>
                </a:lnTo>
                <a:lnTo>
                  <a:pt x="693796" y="416865"/>
                </a:lnTo>
                <a:lnTo>
                  <a:pt x="693502" y="419392"/>
                </a:lnTo>
                <a:lnTo>
                  <a:pt x="692914" y="420340"/>
                </a:lnTo>
                <a:lnTo>
                  <a:pt x="692326" y="420972"/>
                </a:lnTo>
                <a:lnTo>
                  <a:pt x="692326" y="421287"/>
                </a:lnTo>
                <a:lnTo>
                  <a:pt x="692326" y="422551"/>
                </a:lnTo>
                <a:lnTo>
                  <a:pt x="691738" y="423815"/>
                </a:lnTo>
                <a:lnTo>
                  <a:pt x="691150" y="424447"/>
                </a:lnTo>
                <a:lnTo>
                  <a:pt x="690562" y="424763"/>
                </a:lnTo>
                <a:lnTo>
                  <a:pt x="690562" y="477837"/>
                </a:lnTo>
                <a:lnTo>
                  <a:pt x="692914" y="475942"/>
                </a:lnTo>
                <a:lnTo>
                  <a:pt x="695560" y="474362"/>
                </a:lnTo>
                <a:lnTo>
                  <a:pt x="698500" y="472783"/>
                </a:lnTo>
                <a:lnTo>
                  <a:pt x="698500" y="424763"/>
                </a:lnTo>
                <a:lnTo>
                  <a:pt x="698206" y="424447"/>
                </a:lnTo>
                <a:lnTo>
                  <a:pt x="697324" y="423815"/>
                </a:lnTo>
                <a:lnTo>
                  <a:pt x="696442" y="422551"/>
                </a:lnTo>
                <a:lnTo>
                  <a:pt x="695854" y="421919"/>
                </a:lnTo>
                <a:lnTo>
                  <a:pt x="695560" y="420656"/>
                </a:lnTo>
                <a:lnTo>
                  <a:pt x="695560" y="416233"/>
                </a:lnTo>
                <a:lnTo>
                  <a:pt x="698206" y="416233"/>
                </a:lnTo>
                <a:lnTo>
                  <a:pt x="698206" y="414337"/>
                </a:lnTo>
                <a:lnTo>
                  <a:pt x="693796" y="414337"/>
                </a:lnTo>
                <a:close/>
                <a:moveTo>
                  <a:pt x="788353" y="395287"/>
                </a:moveTo>
                <a:lnTo>
                  <a:pt x="786765" y="395603"/>
                </a:lnTo>
                <a:lnTo>
                  <a:pt x="785813" y="396235"/>
                </a:lnTo>
                <a:lnTo>
                  <a:pt x="784543" y="397184"/>
                </a:lnTo>
                <a:lnTo>
                  <a:pt x="783908" y="398764"/>
                </a:lnTo>
                <a:lnTo>
                  <a:pt x="782638" y="400976"/>
                </a:lnTo>
                <a:lnTo>
                  <a:pt x="781685" y="403189"/>
                </a:lnTo>
                <a:lnTo>
                  <a:pt x="781050" y="406033"/>
                </a:lnTo>
                <a:lnTo>
                  <a:pt x="783590" y="406982"/>
                </a:lnTo>
                <a:lnTo>
                  <a:pt x="781368" y="416463"/>
                </a:lnTo>
                <a:lnTo>
                  <a:pt x="781368" y="457236"/>
                </a:lnTo>
                <a:lnTo>
                  <a:pt x="785178" y="458500"/>
                </a:lnTo>
                <a:lnTo>
                  <a:pt x="785178" y="461028"/>
                </a:lnTo>
                <a:lnTo>
                  <a:pt x="794068" y="462609"/>
                </a:lnTo>
                <a:lnTo>
                  <a:pt x="800101" y="463873"/>
                </a:lnTo>
                <a:lnTo>
                  <a:pt x="803276" y="464821"/>
                </a:lnTo>
                <a:lnTo>
                  <a:pt x="804228" y="465137"/>
                </a:lnTo>
                <a:lnTo>
                  <a:pt x="803911" y="437008"/>
                </a:lnTo>
                <a:lnTo>
                  <a:pt x="802006" y="434163"/>
                </a:lnTo>
                <a:lnTo>
                  <a:pt x="802006" y="431951"/>
                </a:lnTo>
                <a:lnTo>
                  <a:pt x="804863" y="430054"/>
                </a:lnTo>
                <a:lnTo>
                  <a:pt x="804228" y="421204"/>
                </a:lnTo>
                <a:lnTo>
                  <a:pt x="802958" y="414251"/>
                </a:lnTo>
                <a:lnTo>
                  <a:pt x="801371" y="408562"/>
                </a:lnTo>
                <a:lnTo>
                  <a:pt x="799783" y="404137"/>
                </a:lnTo>
                <a:lnTo>
                  <a:pt x="798195" y="401292"/>
                </a:lnTo>
                <a:lnTo>
                  <a:pt x="796925" y="399396"/>
                </a:lnTo>
                <a:lnTo>
                  <a:pt x="795655" y="398132"/>
                </a:lnTo>
                <a:lnTo>
                  <a:pt x="793433" y="396552"/>
                </a:lnTo>
                <a:lnTo>
                  <a:pt x="791528" y="395603"/>
                </a:lnTo>
                <a:lnTo>
                  <a:pt x="789940" y="395287"/>
                </a:lnTo>
                <a:lnTo>
                  <a:pt x="788353" y="395287"/>
                </a:lnTo>
                <a:close/>
                <a:moveTo>
                  <a:pt x="729102" y="395287"/>
                </a:moveTo>
                <a:lnTo>
                  <a:pt x="727535" y="395603"/>
                </a:lnTo>
                <a:lnTo>
                  <a:pt x="725655" y="396552"/>
                </a:lnTo>
                <a:lnTo>
                  <a:pt x="723775" y="398132"/>
                </a:lnTo>
                <a:lnTo>
                  <a:pt x="722208" y="399396"/>
                </a:lnTo>
                <a:lnTo>
                  <a:pt x="720955" y="401292"/>
                </a:lnTo>
                <a:lnTo>
                  <a:pt x="719388" y="404137"/>
                </a:lnTo>
                <a:lnTo>
                  <a:pt x="717822" y="408562"/>
                </a:lnTo>
                <a:lnTo>
                  <a:pt x="716568" y="414251"/>
                </a:lnTo>
                <a:lnTo>
                  <a:pt x="715002" y="421204"/>
                </a:lnTo>
                <a:lnTo>
                  <a:pt x="714375" y="430054"/>
                </a:lnTo>
                <a:lnTo>
                  <a:pt x="717508" y="431951"/>
                </a:lnTo>
                <a:lnTo>
                  <a:pt x="717508" y="434163"/>
                </a:lnTo>
                <a:lnTo>
                  <a:pt x="715315" y="437008"/>
                </a:lnTo>
                <a:lnTo>
                  <a:pt x="715002" y="465137"/>
                </a:lnTo>
                <a:lnTo>
                  <a:pt x="716255" y="464821"/>
                </a:lnTo>
                <a:lnTo>
                  <a:pt x="719075" y="463873"/>
                </a:lnTo>
                <a:lnTo>
                  <a:pt x="725028" y="462609"/>
                </a:lnTo>
                <a:lnTo>
                  <a:pt x="733802" y="461028"/>
                </a:lnTo>
                <a:lnTo>
                  <a:pt x="733802" y="458500"/>
                </a:lnTo>
                <a:lnTo>
                  <a:pt x="737875" y="457236"/>
                </a:lnTo>
                <a:lnTo>
                  <a:pt x="737875" y="416463"/>
                </a:lnTo>
                <a:lnTo>
                  <a:pt x="735368" y="406982"/>
                </a:lnTo>
                <a:lnTo>
                  <a:pt x="738188" y="406033"/>
                </a:lnTo>
                <a:lnTo>
                  <a:pt x="737561" y="403189"/>
                </a:lnTo>
                <a:lnTo>
                  <a:pt x="736308" y="400976"/>
                </a:lnTo>
                <a:lnTo>
                  <a:pt x="735055" y="398764"/>
                </a:lnTo>
                <a:lnTo>
                  <a:pt x="734428" y="397184"/>
                </a:lnTo>
                <a:lnTo>
                  <a:pt x="733175" y="396235"/>
                </a:lnTo>
                <a:lnTo>
                  <a:pt x="732235" y="395603"/>
                </a:lnTo>
                <a:lnTo>
                  <a:pt x="730982" y="395287"/>
                </a:lnTo>
                <a:lnTo>
                  <a:pt x="729102" y="395287"/>
                </a:lnTo>
                <a:close/>
                <a:moveTo>
                  <a:pt x="759460" y="0"/>
                </a:moveTo>
                <a:lnTo>
                  <a:pt x="760095" y="0"/>
                </a:lnTo>
                <a:lnTo>
                  <a:pt x="760095" y="1270"/>
                </a:lnTo>
                <a:lnTo>
                  <a:pt x="760730" y="1588"/>
                </a:lnTo>
                <a:lnTo>
                  <a:pt x="761365" y="2223"/>
                </a:lnTo>
                <a:lnTo>
                  <a:pt x="761683" y="2858"/>
                </a:lnTo>
                <a:lnTo>
                  <a:pt x="761683" y="3493"/>
                </a:lnTo>
                <a:lnTo>
                  <a:pt x="761683" y="4128"/>
                </a:lnTo>
                <a:lnTo>
                  <a:pt x="761365" y="4763"/>
                </a:lnTo>
                <a:lnTo>
                  <a:pt x="760730" y="5398"/>
                </a:lnTo>
                <a:lnTo>
                  <a:pt x="760095" y="5398"/>
                </a:lnTo>
                <a:lnTo>
                  <a:pt x="760095" y="14289"/>
                </a:lnTo>
                <a:lnTo>
                  <a:pt x="761683" y="14289"/>
                </a:lnTo>
                <a:lnTo>
                  <a:pt x="761683" y="27626"/>
                </a:lnTo>
                <a:lnTo>
                  <a:pt x="777558" y="27626"/>
                </a:lnTo>
                <a:lnTo>
                  <a:pt x="777558" y="32072"/>
                </a:lnTo>
                <a:lnTo>
                  <a:pt x="761683" y="32072"/>
                </a:lnTo>
                <a:lnTo>
                  <a:pt x="761683" y="85102"/>
                </a:lnTo>
                <a:lnTo>
                  <a:pt x="766763" y="90183"/>
                </a:lnTo>
                <a:lnTo>
                  <a:pt x="769938" y="93358"/>
                </a:lnTo>
                <a:lnTo>
                  <a:pt x="772478" y="96851"/>
                </a:lnTo>
                <a:lnTo>
                  <a:pt x="774383" y="100027"/>
                </a:lnTo>
                <a:lnTo>
                  <a:pt x="775653" y="103202"/>
                </a:lnTo>
                <a:lnTo>
                  <a:pt x="776288" y="106060"/>
                </a:lnTo>
                <a:lnTo>
                  <a:pt x="776288" y="108601"/>
                </a:lnTo>
                <a:lnTo>
                  <a:pt x="776288" y="111458"/>
                </a:lnTo>
                <a:lnTo>
                  <a:pt x="775653" y="113681"/>
                </a:lnTo>
                <a:lnTo>
                  <a:pt x="775018" y="115587"/>
                </a:lnTo>
                <a:lnTo>
                  <a:pt x="774065" y="117809"/>
                </a:lnTo>
                <a:lnTo>
                  <a:pt x="771843" y="120667"/>
                </a:lnTo>
                <a:lnTo>
                  <a:pt x="770255" y="122573"/>
                </a:lnTo>
                <a:lnTo>
                  <a:pt x="769620" y="123208"/>
                </a:lnTo>
                <a:lnTo>
                  <a:pt x="768668" y="127018"/>
                </a:lnTo>
                <a:lnTo>
                  <a:pt x="786130" y="327707"/>
                </a:lnTo>
                <a:lnTo>
                  <a:pt x="798513" y="341362"/>
                </a:lnTo>
                <a:lnTo>
                  <a:pt x="798513" y="362002"/>
                </a:lnTo>
                <a:lnTo>
                  <a:pt x="803275" y="364542"/>
                </a:lnTo>
                <a:lnTo>
                  <a:pt x="807403" y="367718"/>
                </a:lnTo>
                <a:lnTo>
                  <a:pt x="811530" y="371211"/>
                </a:lnTo>
                <a:lnTo>
                  <a:pt x="815023" y="374704"/>
                </a:lnTo>
                <a:lnTo>
                  <a:pt x="820420" y="380420"/>
                </a:lnTo>
                <a:lnTo>
                  <a:pt x="822325" y="382643"/>
                </a:lnTo>
                <a:lnTo>
                  <a:pt x="823278" y="380737"/>
                </a:lnTo>
                <a:lnTo>
                  <a:pt x="824230" y="378514"/>
                </a:lnTo>
                <a:lnTo>
                  <a:pt x="824548" y="376292"/>
                </a:lnTo>
                <a:lnTo>
                  <a:pt x="824548" y="373434"/>
                </a:lnTo>
                <a:lnTo>
                  <a:pt x="824548" y="369306"/>
                </a:lnTo>
                <a:lnTo>
                  <a:pt x="824548" y="367400"/>
                </a:lnTo>
                <a:lnTo>
                  <a:pt x="824230" y="364860"/>
                </a:lnTo>
                <a:lnTo>
                  <a:pt x="824230" y="362002"/>
                </a:lnTo>
                <a:lnTo>
                  <a:pt x="824548" y="359144"/>
                </a:lnTo>
                <a:lnTo>
                  <a:pt x="824865" y="356921"/>
                </a:lnTo>
                <a:lnTo>
                  <a:pt x="825818" y="352793"/>
                </a:lnTo>
                <a:lnTo>
                  <a:pt x="826453" y="351523"/>
                </a:lnTo>
                <a:lnTo>
                  <a:pt x="826770" y="348983"/>
                </a:lnTo>
                <a:lnTo>
                  <a:pt x="827405" y="346760"/>
                </a:lnTo>
                <a:lnTo>
                  <a:pt x="828040" y="345172"/>
                </a:lnTo>
                <a:lnTo>
                  <a:pt x="828993" y="344219"/>
                </a:lnTo>
                <a:lnTo>
                  <a:pt x="829945" y="343902"/>
                </a:lnTo>
                <a:lnTo>
                  <a:pt x="830580" y="343584"/>
                </a:lnTo>
                <a:lnTo>
                  <a:pt x="831533" y="343267"/>
                </a:lnTo>
                <a:lnTo>
                  <a:pt x="832803" y="341044"/>
                </a:lnTo>
                <a:lnTo>
                  <a:pt x="834073" y="339774"/>
                </a:lnTo>
                <a:lnTo>
                  <a:pt x="835025" y="339139"/>
                </a:lnTo>
                <a:lnTo>
                  <a:pt x="835978" y="339456"/>
                </a:lnTo>
                <a:lnTo>
                  <a:pt x="836930" y="339774"/>
                </a:lnTo>
                <a:lnTo>
                  <a:pt x="838200" y="341679"/>
                </a:lnTo>
                <a:lnTo>
                  <a:pt x="838518" y="342314"/>
                </a:lnTo>
                <a:lnTo>
                  <a:pt x="838518" y="343584"/>
                </a:lnTo>
                <a:lnTo>
                  <a:pt x="838518" y="344855"/>
                </a:lnTo>
                <a:lnTo>
                  <a:pt x="837565" y="346760"/>
                </a:lnTo>
                <a:lnTo>
                  <a:pt x="836613" y="348348"/>
                </a:lnTo>
                <a:lnTo>
                  <a:pt x="836295" y="348983"/>
                </a:lnTo>
                <a:lnTo>
                  <a:pt x="836613" y="349935"/>
                </a:lnTo>
                <a:lnTo>
                  <a:pt x="836930" y="351205"/>
                </a:lnTo>
                <a:lnTo>
                  <a:pt x="837565" y="353746"/>
                </a:lnTo>
                <a:lnTo>
                  <a:pt x="837565" y="356921"/>
                </a:lnTo>
                <a:lnTo>
                  <a:pt x="837565" y="358827"/>
                </a:lnTo>
                <a:lnTo>
                  <a:pt x="838518" y="360732"/>
                </a:lnTo>
                <a:lnTo>
                  <a:pt x="839470" y="362637"/>
                </a:lnTo>
                <a:lnTo>
                  <a:pt x="840105" y="364225"/>
                </a:lnTo>
                <a:lnTo>
                  <a:pt x="840105" y="365495"/>
                </a:lnTo>
                <a:lnTo>
                  <a:pt x="840105" y="367718"/>
                </a:lnTo>
                <a:lnTo>
                  <a:pt x="839470" y="368988"/>
                </a:lnTo>
                <a:lnTo>
                  <a:pt x="839153" y="369623"/>
                </a:lnTo>
                <a:lnTo>
                  <a:pt x="839470" y="378197"/>
                </a:lnTo>
                <a:lnTo>
                  <a:pt x="840423" y="378832"/>
                </a:lnTo>
                <a:lnTo>
                  <a:pt x="840740" y="379467"/>
                </a:lnTo>
                <a:lnTo>
                  <a:pt x="841058" y="380102"/>
                </a:lnTo>
                <a:lnTo>
                  <a:pt x="841058" y="381055"/>
                </a:lnTo>
                <a:lnTo>
                  <a:pt x="840740" y="382325"/>
                </a:lnTo>
                <a:lnTo>
                  <a:pt x="840423" y="382960"/>
                </a:lnTo>
                <a:lnTo>
                  <a:pt x="839788" y="385818"/>
                </a:lnTo>
                <a:lnTo>
                  <a:pt x="839470" y="388041"/>
                </a:lnTo>
                <a:lnTo>
                  <a:pt x="839153" y="389946"/>
                </a:lnTo>
                <a:lnTo>
                  <a:pt x="840423" y="390581"/>
                </a:lnTo>
                <a:lnTo>
                  <a:pt x="841375" y="391216"/>
                </a:lnTo>
                <a:lnTo>
                  <a:pt x="842010" y="391851"/>
                </a:lnTo>
                <a:lnTo>
                  <a:pt x="842010" y="392486"/>
                </a:lnTo>
                <a:lnTo>
                  <a:pt x="842010" y="394074"/>
                </a:lnTo>
                <a:lnTo>
                  <a:pt x="841693" y="394392"/>
                </a:lnTo>
                <a:lnTo>
                  <a:pt x="848995" y="394392"/>
                </a:lnTo>
                <a:lnTo>
                  <a:pt x="850265" y="398520"/>
                </a:lnTo>
                <a:lnTo>
                  <a:pt x="850900" y="402013"/>
                </a:lnTo>
                <a:lnTo>
                  <a:pt x="850900" y="405823"/>
                </a:lnTo>
                <a:lnTo>
                  <a:pt x="850900" y="409316"/>
                </a:lnTo>
                <a:lnTo>
                  <a:pt x="849948" y="414715"/>
                </a:lnTo>
                <a:lnTo>
                  <a:pt x="849313" y="416620"/>
                </a:lnTo>
                <a:lnTo>
                  <a:pt x="846773" y="416620"/>
                </a:lnTo>
                <a:lnTo>
                  <a:pt x="845820" y="417890"/>
                </a:lnTo>
                <a:lnTo>
                  <a:pt x="841375" y="418525"/>
                </a:lnTo>
                <a:lnTo>
                  <a:pt x="841693" y="424241"/>
                </a:lnTo>
                <a:lnTo>
                  <a:pt x="842328" y="424559"/>
                </a:lnTo>
                <a:lnTo>
                  <a:pt x="842645" y="425194"/>
                </a:lnTo>
                <a:lnTo>
                  <a:pt x="842645" y="426146"/>
                </a:lnTo>
                <a:lnTo>
                  <a:pt x="842645" y="427734"/>
                </a:lnTo>
                <a:lnTo>
                  <a:pt x="842010" y="429957"/>
                </a:lnTo>
                <a:lnTo>
                  <a:pt x="841693" y="431227"/>
                </a:lnTo>
                <a:lnTo>
                  <a:pt x="842010" y="432180"/>
                </a:lnTo>
                <a:lnTo>
                  <a:pt x="842328" y="433767"/>
                </a:lnTo>
                <a:lnTo>
                  <a:pt x="842010" y="436308"/>
                </a:lnTo>
                <a:lnTo>
                  <a:pt x="841693" y="439483"/>
                </a:lnTo>
                <a:lnTo>
                  <a:pt x="840423" y="439166"/>
                </a:lnTo>
                <a:lnTo>
                  <a:pt x="840423" y="441389"/>
                </a:lnTo>
                <a:lnTo>
                  <a:pt x="840105" y="442024"/>
                </a:lnTo>
                <a:lnTo>
                  <a:pt x="839788" y="442659"/>
                </a:lnTo>
                <a:lnTo>
                  <a:pt x="839470" y="442659"/>
                </a:lnTo>
                <a:lnTo>
                  <a:pt x="839470" y="503310"/>
                </a:lnTo>
                <a:lnTo>
                  <a:pt x="843598" y="507438"/>
                </a:lnTo>
                <a:lnTo>
                  <a:pt x="847725" y="511566"/>
                </a:lnTo>
                <a:lnTo>
                  <a:pt x="850583" y="515694"/>
                </a:lnTo>
                <a:lnTo>
                  <a:pt x="853440" y="519505"/>
                </a:lnTo>
                <a:lnTo>
                  <a:pt x="855345" y="523950"/>
                </a:lnTo>
                <a:lnTo>
                  <a:pt x="856933" y="528079"/>
                </a:lnTo>
                <a:lnTo>
                  <a:pt x="858203" y="531572"/>
                </a:lnTo>
                <a:lnTo>
                  <a:pt x="859155" y="535382"/>
                </a:lnTo>
                <a:lnTo>
                  <a:pt x="860108" y="538558"/>
                </a:lnTo>
                <a:lnTo>
                  <a:pt x="860425" y="542051"/>
                </a:lnTo>
                <a:lnTo>
                  <a:pt x="860425" y="546814"/>
                </a:lnTo>
                <a:lnTo>
                  <a:pt x="860425" y="550307"/>
                </a:lnTo>
                <a:lnTo>
                  <a:pt x="860108" y="551577"/>
                </a:lnTo>
                <a:lnTo>
                  <a:pt x="862330" y="556975"/>
                </a:lnTo>
                <a:lnTo>
                  <a:pt x="863600" y="561738"/>
                </a:lnTo>
                <a:lnTo>
                  <a:pt x="864553" y="566502"/>
                </a:lnTo>
                <a:lnTo>
                  <a:pt x="865188" y="571265"/>
                </a:lnTo>
                <a:lnTo>
                  <a:pt x="865188" y="575393"/>
                </a:lnTo>
                <a:lnTo>
                  <a:pt x="864870" y="579839"/>
                </a:lnTo>
                <a:lnTo>
                  <a:pt x="864235" y="583332"/>
                </a:lnTo>
                <a:lnTo>
                  <a:pt x="863600" y="587142"/>
                </a:lnTo>
                <a:lnTo>
                  <a:pt x="862648" y="590000"/>
                </a:lnTo>
                <a:lnTo>
                  <a:pt x="861378" y="593175"/>
                </a:lnTo>
                <a:lnTo>
                  <a:pt x="859155" y="597621"/>
                </a:lnTo>
                <a:lnTo>
                  <a:pt x="857568" y="600479"/>
                </a:lnTo>
                <a:lnTo>
                  <a:pt x="856933" y="601432"/>
                </a:lnTo>
                <a:lnTo>
                  <a:pt x="855663" y="606512"/>
                </a:lnTo>
                <a:lnTo>
                  <a:pt x="861378" y="609370"/>
                </a:lnTo>
                <a:lnTo>
                  <a:pt x="867093" y="612546"/>
                </a:lnTo>
                <a:lnTo>
                  <a:pt x="873125" y="616674"/>
                </a:lnTo>
                <a:lnTo>
                  <a:pt x="879475" y="621119"/>
                </a:lnTo>
                <a:lnTo>
                  <a:pt x="892493" y="630328"/>
                </a:lnTo>
                <a:lnTo>
                  <a:pt x="904875" y="640172"/>
                </a:lnTo>
                <a:lnTo>
                  <a:pt x="915670" y="649699"/>
                </a:lnTo>
                <a:lnTo>
                  <a:pt x="924878" y="657320"/>
                </a:lnTo>
                <a:lnTo>
                  <a:pt x="932815" y="664623"/>
                </a:lnTo>
                <a:lnTo>
                  <a:pt x="934720" y="662400"/>
                </a:lnTo>
                <a:lnTo>
                  <a:pt x="934403" y="661130"/>
                </a:lnTo>
                <a:lnTo>
                  <a:pt x="934085" y="660495"/>
                </a:lnTo>
                <a:lnTo>
                  <a:pt x="934085" y="659225"/>
                </a:lnTo>
                <a:lnTo>
                  <a:pt x="934403" y="658272"/>
                </a:lnTo>
                <a:lnTo>
                  <a:pt x="934720" y="658272"/>
                </a:lnTo>
                <a:lnTo>
                  <a:pt x="936308" y="657320"/>
                </a:lnTo>
                <a:lnTo>
                  <a:pt x="937260" y="657320"/>
                </a:lnTo>
                <a:lnTo>
                  <a:pt x="938213" y="657637"/>
                </a:lnTo>
                <a:lnTo>
                  <a:pt x="938848" y="658272"/>
                </a:lnTo>
                <a:lnTo>
                  <a:pt x="938848" y="659860"/>
                </a:lnTo>
                <a:lnTo>
                  <a:pt x="938848" y="660813"/>
                </a:lnTo>
                <a:lnTo>
                  <a:pt x="940435" y="660178"/>
                </a:lnTo>
                <a:lnTo>
                  <a:pt x="942023" y="659860"/>
                </a:lnTo>
                <a:lnTo>
                  <a:pt x="943293" y="659860"/>
                </a:lnTo>
                <a:lnTo>
                  <a:pt x="944245" y="659860"/>
                </a:lnTo>
                <a:lnTo>
                  <a:pt x="945198" y="660178"/>
                </a:lnTo>
                <a:lnTo>
                  <a:pt x="946468" y="660813"/>
                </a:lnTo>
                <a:lnTo>
                  <a:pt x="947420" y="662083"/>
                </a:lnTo>
                <a:lnTo>
                  <a:pt x="948055" y="663353"/>
                </a:lnTo>
                <a:lnTo>
                  <a:pt x="948373" y="664941"/>
                </a:lnTo>
                <a:lnTo>
                  <a:pt x="948373" y="666529"/>
                </a:lnTo>
                <a:lnTo>
                  <a:pt x="949960" y="666846"/>
                </a:lnTo>
                <a:lnTo>
                  <a:pt x="951230" y="667799"/>
                </a:lnTo>
                <a:lnTo>
                  <a:pt x="951548" y="669069"/>
                </a:lnTo>
                <a:lnTo>
                  <a:pt x="951865" y="670339"/>
                </a:lnTo>
                <a:lnTo>
                  <a:pt x="951230" y="673197"/>
                </a:lnTo>
                <a:lnTo>
                  <a:pt x="950913" y="674150"/>
                </a:lnTo>
                <a:lnTo>
                  <a:pt x="951865" y="675420"/>
                </a:lnTo>
                <a:lnTo>
                  <a:pt x="952818" y="676372"/>
                </a:lnTo>
                <a:lnTo>
                  <a:pt x="955358" y="677960"/>
                </a:lnTo>
                <a:lnTo>
                  <a:pt x="957263" y="678913"/>
                </a:lnTo>
                <a:lnTo>
                  <a:pt x="957898" y="679230"/>
                </a:lnTo>
                <a:lnTo>
                  <a:pt x="958533" y="680818"/>
                </a:lnTo>
                <a:lnTo>
                  <a:pt x="958851" y="682406"/>
                </a:lnTo>
                <a:lnTo>
                  <a:pt x="958533" y="683994"/>
                </a:lnTo>
                <a:lnTo>
                  <a:pt x="958216" y="685264"/>
                </a:lnTo>
                <a:lnTo>
                  <a:pt x="957581" y="687804"/>
                </a:lnTo>
                <a:lnTo>
                  <a:pt x="956946" y="688439"/>
                </a:lnTo>
                <a:lnTo>
                  <a:pt x="959486" y="690662"/>
                </a:lnTo>
                <a:lnTo>
                  <a:pt x="962343" y="693520"/>
                </a:lnTo>
                <a:lnTo>
                  <a:pt x="968058" y="700506"/>
                </a:lnTo>
                <a:lnTo>
                  <a:pt x="973773" y="708127"/>
                </a:lnTo>
                <a:lnTo>
                  <a:pt x="979488" y="716383"/>
                </a:lnTo>
                <a:lnTo>
                  <a:pt x="988696" y="730355"/>
                </a:lnTo>
                <a:lnTo>
                  <a:pt x="992506" y="736389"/>
                </a:lnTo>
                <a:lnTo>
                  <a:pt x="997586" y="735436"/>
                </a:lnTo>
                <a:lnTo>
                  <a:pt x="997903" y="733848"/>
                </a:lnTo>
                <a:lnTo>
                  <a:pt x="998221" y="732896"/>
                </a:lnTo>
                <a:lnTo>
                  <a:pt x="998856" y="731943"/>
                </a:lnTo>
                <a:lnTo>
                  <a:pt x="999491" y="731625"/>
                </a:lnTo>
                <a:lnTo>
                  <a:pt x="1000443" y="730990"/>
                </a:lnTo>
                <a:lnTo>
                  <a:pt x="1000761" y="730990"/>
                </a:lnTo>
                <a:lnTo>
                  <a:pt x="1002031" y="730355"/>
                </a:lnTo>
                <a:lnTo>
                  <a:pt x="1002666" y="730355"/>
                </a:lnTo>
                <a:lnTo>
                  <a:pt x="1002983" y="730673"/>
                </a:lnTo>
                <a:lnTo>
                  <a:pt x="1003618" y="730990"/>
                </a:lnTo>
                <a:lnTo>
                  <a:pt x="1003618" y="732261"/>
                </a:lnTo>
                <a:lnTo>
                  <a:pt x="1002983" y="732578"/>
                </a:lnTo>
                <a:lnTo>
                  <a:pt x="1002348" y="734801"/>
                </a:lnTo>
                <a:lnTo>
                  <a:pt x="1002348" y="736706"/>
                </a:lnTo>
                <a:lnTo>
                  <a:pt x="1002348" y="738294"/>
                </a:lnTo>
                <a:lnTo>
                  <a:pt x="1003618" y="738611"/>
                </a:lnTo>
                <a:lnTo>
                  <a:pt x="1004253" y="738929"/>
                </a:lnTo>
                <a:lnTo>
                  <a:pt x="1004253" y="739564"/>
                </a:lnTo>
                <a:lnTo>
                  <a:pt x="1004253" y="740199"/>
                </a:lnTo>
                <a:lnTo>
                  <a:pt x="1003936" y="741787"/>
                </a:lnTo>
                <a:lnTo>
                  <a:pt x="1003618" y="742422"/>
                </a:lnTo>
                <a:lnTo>
                  <a:pt x="1002666" y="743692"/>
                </a:lnTo>
                <a:lnTo>
                  <a:pt x="1002348" y="744645"/>
                </a:lnTo>
                <a:lnTo>
                  <a:pt x="1002348" y="746550"/>
                </a:lnTo>
                <a:lnTo>
                  <a:pt x="1002348" y="748138"/>
                </a:lnTo>
                <a:lnTo>
                  <a:pt x="1002666" y="748773"/>
                </a:lnTo>
                <a:lnTo>
                  <a:pt x="1004571" y="748773"/>
                </a:lnTo>
                <a:lnTo>
                  <a:pt x="1005841" y="749726"/>
                </a:lnTo>
                <a:lnTo>
                  <a:pt x="1006793" y="750996"/>
                </a:lnTo>
                <a:lnTo>
                  <a:pt x="1008063" y="750678"/>
                </a:lnTo>
                <a:lnTo>
                  <a:pt x="1009333" y="750678"/>
                </a:lnTo>
                <a:lnTo>
                  <a:pt x="1010286" y="751313"/>
                </a:lnTo>
                <a:lnTo>
                  <a:pt x="1011873" y="752266"/>
                </a:lnTo>
                <a:lnTo>
                  <a:pt x="1013143" y="754489"/>
                </a:lnTo>
                <a:lnTo>
                  <a:pt x="1013778" y="755441"/>
                </a:lnTo>
                <a:lnTo>
                  <a:pt x="1014731" y="756712"/>
                </a:lnTo>
                <a:lnTo>
                  <a:pt x="1015048" y="757982"/>
                </a:lnTo>
                <a:lnTo>
                  <a:pt x="1014731" y="758934"/>
                </a:lnTo>
                <a:lnTo>
                  <a:pt x="1014413" y="759569"/>
                </a:lnTo>
                <a:lnTo>
                  <a:pt x="1012826" y="760840"/>
                </a:lnTo>
                <a:lnTo>
                  <a:pt x="1012191" y="761157"/>
                </a:lnTo>
                <a:lnTo>
                  <a:pt x="1009651" y="766238"/>
                </a:lnTo>
                <a:lnTo>
                  <a:pt x="1013143" y="772906"/>
                </a:lnTo>
                <a:lnTo>
                  <a:pt x="1016636" y="781480"/>
                </a:lnTo>
                <a:lnTo>
                  <a:pt x="1020763" y="791324"/>
                </a:lnTo>
                <a:lnTo>
                  <a:pt x="1023938" y="801486"/>
                </a:lnTo>
                <a:lnTo>
                  <a:pt x="1029971" y="817998"/>
                </a:lnTo>
                <a:lnTo>
                  <a:pt x="1032511" y="825301"/>
                </a:lnTo>
                <a:lnTo>
                  <a:pt x="1033781" y="822761"/>
                </a:lnTo>
                <a:lnTo>
                  <a:pt x="1035051" y="821173"/>
                </a:lnTo>
                <a:lnTo>
                  <a:pt x="1036321" y="820538"/>
                </a:lnTo>
                <a:lnTo>
                  <a:pt x="1037591" y="820538"/>
                </a:lnTo>
                <a:lnTo>
                  <a:pt x="1038861" y="821173"/>
                </a:lnTo>
                <a:lnTo>
                  <a:pt x="1041083" y="822761"/>
                </a:lnTo>
                <a:lnTo>
                  <a:pt x="1042036" y="823714"/>
                </a:lnTo>
                <a:lnTo>
                  <a:pt x="1042671" y="822761"/>
                </a:lnTo>
                <a:lnTo>
                  <a:pt x="1043306" y="822761"/>
                </a:lnTo>
                <a:lnTo>
                  <a:pt x="1043941" y="822761"/>
                </a:lnTo>
                <a:lnTo>
                  <a:pt x="1044258" y="823079"/>
                </a:lnTo>
                <a:lnTo>
                  <a:pt x="1044893" y="823714"/>
                </a:lnTo>
                <a:lnTo>
                  <a:pt x="1045211" y="824031"/>
                </a:lnTo>
                <a:lnTo>
                  <a:pt x="1045846" y="824349"/>
                </a:lnTo>
                <a:lnTo>
                  <a:pt x="1046798" y="824666"/>
                </a:lnTo>
                <a:lnTo>
                  <a:pt x="1047433" y="825619"/>
                </a:lnTo>
                <a:lnTo>
                  <a:pt x="1047751" y="826889"/>
                </a:lnTo>
                <a:lnTo>
                  <a:pt x="1047751" y="828477"/>
                </a:lnTo>
                <a:lnTo>
                  <a:pt x="1047433" y="831970"/>
                </a:lnTo>
                <a:lnTo>
                  <a:pt x="1047116" y="833240"/>
                </a:lnTo>
                <a:lnTo>
                  <a:pt x="1048068" y="832923"/>
                </a:lnTo>
                <a:lnTo>
                  <a:pt x="1048386" y="832923"/>
                </a:lnTo>
                <a:lnTo>
                  <a:pt x="1048386" y="833240"/>
                </a:lnTo>
                <a:lnTo>
                  <a:pt x="1048703" y="834510"/>
                </a:lnTo>
                <a:lnTo>
                  <a:pt x="1048386" y="835780"/>
                </a:lnTo>
                <a:lnTo>
                  <a:pt x="1047751" y="838956"/>
                </a:lnTo>
                <a:lnTo>
                  <a:pt x="1047433" y="840226"/>
                </a:lnTo>
                <a:lnTo>
                  <a:pt x="1048386" y="840544"/>
                </a:lnTo>
                <a:lnTo>
                  <a:pt x="1049021" y="841179"/>
                </a:lnTo>
                <a:lnTo>
                  <a:pt x="1049656" y="842449"/>
                </a:lnTo>
                <a:lnTo>
                  <a:pt x="1049973" y="843402"/>
                </a:lnTo>
                <a:lnTo>
                  <a:pt x="1049973" y="844354"/>
                </a:lnTo>
                <a:lnTo>
                  <a:pt x="1050608" y="845624"/>
                </a:lnTo>
                <a:lnTo>
                  <a:pt x="1050291" y="846895"/>
                </a:lnTo>
                <a:lnTo>
                  <a:pt x="1049973" y="848482"/>
                </a:lnTo>
                <a:lnTo>
                  <a:pt x="1049021" y="849753"/>
                </a:lnTo>
                <a:lnTo>
                  <a:pt x="1047433" y="852610"/>
                </a:lnTo>
                <a:lnTo>
                  <a:pt x="1046163" y="853563"/>
                </a:lnTo>
                <a:lnTo>
                  <a:pt x="1046798" y="857056"/>
                </a:lnTo>
                <a:lnTo>
                  <a:pt x="1047433" y="860867"/>
                </a:lnTo>
                <a:lnTo>
                  <a:pt x="1049021" y="866900"/>
                </a:lnTo>
                <a:lnTo>
                  <a:pt x="1050608" y="871028"/>
                </a:lnTo>
                <a:lnTo>
                  <a:pt x="1051243" y="872933"/>
                </a:lnTo>
                <a:lnTo>
                  <a:pt x="1052513" y="873251"/>
                </a:lnTo>
                <a:lnTo>
                  <a:pt x="1054101" y="873886"/>
                </a:lnTo>
                <a:lnTo>
                  <a:pt x="1054736" y="874839"/>
                </a:lnTo>
                <a:lnTo>
                  <a:pt x="1055371" y="875474"/>
                </a:lnTo>
                <a:lnTo>
                  <a:pt x="1055688" y="876426"/>
                </a:lnTo>
                <a:lnTo>
                  <a:pt x="1055688" y="877061"/>
                </a:lnTo>
                <a:lnTo>
                  <a:pt x="1055688" y="878967"/>
                </a:lnTo>
                <a:lnTo>
                  <a:pt x="1055053" y="880872"/>
                </a:lnTo>
                <a:lnTo>
                  <a:pt x="1054418" y="882142"/>
                </a:lnTo>
                <a:lnTo>
                  <a:pt x="1053148" y="883412"/>
                </a:lnTo>
                <a:lnTo>
                  <a:pt x="1052831" y="885635"/>
                </a:lnTo>
                <a:lnTo>
                  <a:pt x="1052196" y="887858"/>
                </a:lnTo>
                <a:lnTo>
                  <a:pt x="1051243" y="889446"/>
                </a:lnTo>
                <a:lnTo>
                  <a:pt x="1050608" y="890716"/>
                </a:lnTo>
                <a:lnTo>
                  <a:pt x="1049021" y="891986"/>
                </a:lnTo>
                <a:lnTo>
                  <a:pt x="1048386" y="892304"/>
                </a:lnTo>
                <a:lnTo>
                  <a:pt x="1049338" y="893891"/>
                </a:lnTo>
                <a:lnTo>
                  <a:pt x="1049973" y="895797"/>
                </a:lnTo>
                <a:lnTo>
                  <a:pt x="1050291" y="897384"/>
                </a:lnTo>
                <a:lnTo>
                  <a:pt x="1050291" y="898655"/>
                </a:lnTo>
                <a:lnTo>
                  <a:pt x="1050291" y="900877"/>
                </a:lnTo>
                <a:lnTo>
                  <a:pt x="1050291" y="902148"/>
                </a:lnTo>
                <a:lnTo>
                  <a:pt x="1056641" y="909134"/>
                </a:lnTo>
                <a:lnTo>
                  <a:pt x="1057593" y="907228"/>
                </a:lnTo>
                <a:lnTo>
                  <a:pt x="1058546" y="906593"/>
                </a:lnTo>
                <a:lnTo>
                  <a:pt x="1059498" y="905958"/>
                </a:lnTo>
                <a:lnTo>
                  <a:pt x="1060451" y="905958"/>
                </a:lnTo>
                <a:lnTo>
                  <a:pt x="1061721" y="906276"/>
                </a:lnTo>
                <a:lnTo>
                  <a:pt x="1062038" y="906593"/>
                </a:lnTo>
                <a:lnTo>
                  <a:pt x="1062038" y="908816"/>
                </a:lnTo>
                <a:lnTo>
                  <a:pt x="1061721" y="910086"/>
                </a:lnTo>
                <a:lnTo>
                  <a:pt x="1061403" y="911039"/>
                </a:lnTo>
                <a:lnTo>
                  <a:pt x="1060451" y="911674"/>
                </a:lnTo>
                <a:lnTo>
                  <a:pt x="1059498" y="911991"/>
                </a:lnTo>
                <a:lnTo>
                  <a:pt x="1058863" y="911991"/>
                </a:lnTo>
                <a:lnTo>
                  <a:pt x="1059181" y="912944"/>
                </a:lnTo>
                <a:lnTo>
                  <a:pt x="1059498" y="914214"/>
                </a:lnTo>
                <a:lnTo>
                  <a:pt x="1059181" y="916755"/>
                </a:lnTo>
                <a:lnTo>
                  <a:pt x="1058863" y="918978"/>
                </a:lnTo>
                <a:lnTo>
                  <a:pt x="1061721" y="921200"/>
                </a:lnTo>
                <a:lnTo>
                  <a:pt x="1061721" y="918660"/>
                </a:lnTo>
                <a:lnTo>
                  <a:pt x="1061721" y="917390"/>
                </a:lnTo>
                <a:lnTo>
                  <a:pt x="1061721" y="916120"/>
                </a:lnTo>
                <a:lnTo>
                  <a:pt x="1062356" y="914849"/>
                </a:lnTo>
                <a:lnTo>
                  <a:pt x="1062991" y="913897"/>
                </a:lnTo>
                <a:lnTo>
                  <a:pt x="1063943" y="912944"/>
                </a:lnTo>
                <a:lnTo>
                  <a:pt x="1064578" y="912627"/>
                </a:lnTo>
                <a:lnTo>
                  <a:pt x="1065213" y="911674"/>
                </a:lnTo>
                <a:lnTo>
                  <a:pt x="1065848" y="911674"/>
                </a:lnTo>
                <a:lnTo>
                  <a:pt x="1066166" y="911991"/>
                </a:lnTo>
                <a:lnTo>
                  <a:pt x="1066483" y="912309"/>
                </a:lnTo>
                <a:lnTo>
                  <a:pt x="1066801" y="911674"/>
                </a:lnTo>
                <a:lnTo>
                  <a:pt x="1067118" y="911674"/>
                </a:lnTo>
                <a:lnTo>
                  <a:pt x="1067753" y="911991"/>
                </a:lnTo>
                <a:lnTo>
                  <a:pt x="1069023" y="912944"/>
                </a:lnTo>
                <a:lnTo>
                  <a:pt x="1069658" y="913897"/>
                </a:lnTo>
                <a:lnTo>
                  <a:pt x="1071246" y="917072"/>
                </a:lnTo>
                <a:lnTo>
                  <a:pt x="1071563" y="918342"/>
                </a:lnTo>
                <a:lnTo>
                  <a:pt x="1072198" y="920565"/>
                </a:lnTo>
                <a:lnTo>
                  <a:pt x="1072516" y="922471"/>
                </a:lnTo>
                <a:lnTo>
                  <a:pt x="1072516" y="924376"/>
                </a:lnTo>
                <a:lnTo>
                  <a:pt x="1072198" y="925646"/>
                </a:lnTo>
                <a:lnTo>
                  <a:pt x="1071563" y="926916"/>
                </a:lnTo>
                <a:lnTo>
                  <a:pt x="1071246" y="927234"/>
                </a:lnTo>
                <a:lnTo>
                  <a:pt x="1072516" y="928504"/>
                </a:lnTo>
                <a:lnTo>
                  <a:pt x="1073151" y="929774"/>
                </a:lnTo>
                <a:lnTo>
                  <a:pt x="1073468" y="931362"/>
                </a:lnTo>
                <a:lnTo>
                  <a:pt x="1073468" y="932632"/>
                </a:lnTo>
                <a:lnTo>
                  <a:pt x="1073151" y="934855"/>
                </a:lnTo>
                <a:lnTo>
                  <a:pt x="1072833" y="935807"/>
                </a:lnTo>
                <a:lnTo>
                  <a:pt x="1076326" y="940571"/>
                </a:lnTo>
                <a:lnTo>
                  <a:pt x="1070928" y="944064"/>
                </a:lnTo>
                <a:lnTo>
                  <a:pt x="1071881" y="948827"/>
                </a:lnTo>
                <a:lnTo>
                  <a:pt x="1072833" y="952637"/>
                </a:lnTo>
                <a:lnTo>
                  <a:pt x="1074103" y="955178"/>
                </a:lnTo>
                <a:lnTo>
                  <a:pt x="1075691" y="956765"/>
                </a:lnTo>
                <a:lnTo>
                  <a:pt x="1076643" y="957718"/>
                </a:lnTo>
                <a:lnTo>
                  <a:pt x="1077596" y="958353"/>
                </a:lnTo>
                <a:lnTo>
                  <a:pt x="1078231" y="958353"/>
                </a:lnTo>
                <a:lnTo>
                  <a:pt x="1078231" y="960894"/>
                </a:lnTo>
                <a:lnTo>
                  <a:pt x="1079818" y="961211"/>
                </a:lnTo>
                <a:lnTo>
                  <a:pt x="1079818" y="962799"/>
                </a:lnTo>
                <a:lnTo>
                  <a:pt x="1079501" y="964069"/>
                </a:lnTo>
                <a:lnTo>
                  <a:pt x="1079183" y="965022"/>
                </a:lnTo>
                <a:lnTo>
                  <a:pt x="1078866" y="965657"/>
                </a:lnTo>
                <a:lnTo>
                  <a:pt x="1077913" y="966927"/>
                </a:lnTo>
                <a:lnTo>
                  <a:pt x="1077596" y="966927"/>
                </a:lnTo>
                <a:lnTo>
                  <a:pt x="1077278" y="969150"/>
                </a:lnTo>
                <a:lnTo>
                  <a:pt x="1076961" y="970737"/>
                </a:lnTo>
                <a:lnTo>
                  <a:pt x="1076326" y="972008"/>
                </a:lnTo>
                <a:lnTo>
                  <a:pt x="1077278" y="975501"/>
                </a:lnTo>
                <a:lnTo>
                  <a:pt x="1077913" y="978676"/>
                </a:lnTo>
                <a:lnTo>
                  <a:pt x="1078866" y="985662"/>
                </a:lnTo>
                <a:lnTo>
                  <a:pt x="1079183" y="991378"/>
                </a:lnTo>
                <a:lnTo>
                  <a:pt x="1079183" y="993283"/>
                </a:lnTo>
                <a:lnTo>
                  <a:pt x="1082993" y="993283"/>
                </a:lnTo>
                <a:lnTo>
                  <a:pt x="1082993" y="1003127"/>
                </a:lnTo>
                <a:lnTo>
                  <a:pt x="1092836" y="1001857"/>
                </a:lnTo>
                <a:lnTo>
                  <a:pt x="1092518" y="1006620"/>
                </a:lnTo>
                <a:lnTo>
                  <a:pt x="1091566" y="1012336"/>
                </a:lnTo>
                <a:lnTo>
                  <a:pt x="1089978" y="1019322"/>
                </a:lnTo>
                <a:lnTo>
                  <a:pt x="1092836" y="1020910"/>
                </a:lnTo>
                <a:lnTo>
                  <a:pt x="1095376" y="1021545"/>
                </a:lnTo>
                <a:lnTo>
                  <a:pt x="1097281" y="1022497"/>
                </a:lnTo>
                <a:lnTo>
                  <a:pt x="1098233" y="1024085"/>
                </a:lnTo>
                <a:lnTo>
                  <a:pt x="1098551" y="1025355"/>
                </a:lnTo>
                <a:lnTo>
                  <a:pt x="1098868" y="1026943"/>
                </a:lnTo>
                <a:lnTo>
                  <a:pt x="1098868" y="1027896"/>
                </a:lnTo>
                <a:lnTo>
                  <a:pt x="1098551" y="1029166"/>
                </a:lnTo>
                <a:lnTo>
                  <a:pt x="1101091" y="1032341"/>
                </a:lnTo>
                <a:lnTo>
                  <a:pt x="1102678" y="1035517"/>
                </a:lnTo>
                <a:lnTo>
                  <a:pt x="1104266" y="1038375"/>
                </a:lnTo>
                <a:lnTo>
                  <a:pt x="1104583" y="1040915"/>
                </a:lnTo>
                <a:lnTo>
                  <a:pt x="1104901" y="1043138"/>
                </a:lnTo>
                <a:lnTo>
                  <a:pt x="1104901" y="1044726"/>
                </a:lnTo>
                <a:lnTo>
                  <a:pt x="1104583" y="1046631"/>
                </a:lnTo>
                <a:lnTo>
                  <a:pt x="1109663" y="1045043"/>
                </a:lnTo>
                <a:lnTo>
                  <a:pt x="1116331" y="1051394"/>
                </a:lnTo>
                <a:lnTo>
                  <a:pt x="1122046" y="1057110"/>
                </a:lnTo>
                <a:lnTo>
                  <a:pt x="1126808" y="1062826"/>
                </a:lnTo>
                <a:lnTo>
                  <a:pt x="1130301" y="1067907"/>
                </a:lnTo>
                <a:lnTo>
                  <a:pt x="1133476" y="1071717"/>
                </a:lnTo>
                <a:lnTo>
                  <a:pt x="1135381" y="1075210"/>
                </a:lnTo>
                <a:lnTo>
                  <a:pt x="1136651" y="1078068"/>
                </a:lnTo>
                <a:lnTo>
                  <a:pt x="1135063" y="1079021"/>
                </a:lnTo>
                <a:lnTo>
                  <a:pt x="1134746" y="1080608"/>
                </a:lnTo>
                <a:lnTo>
                  <a:pt x="1130936" y="1081879"/>
                </a:lnTo>
                <a:lnTo>
                  <a:pt x="1130936" y="1087912"/>
                </a:lnTo>
                <a:lnTo>
                  <a:pt x="1134746" y="1090452"/>
                </a:lnTo>
                <a:lnTo>
                  <a:pt x="1137921" y="1092993"/>
                </a:lnTo>
                <a:lnTo>
                  <a:pt x="1141096" y="1096168"/>
                </a:lnTo>
                <a:lnTo>
                  <a:pt x="1143953" y="1099026"/>
                </a:lnTo>
                <a:lnTo>
                  <a:pt x="1149351" y="1105377"/>
                </a:lnTo>
                <a:lnTo>
                  <a:pt x="1153161" y="1111410"/>
                </a:lnTo>
                <a:lnTo>
                  <a:pt x="1156653" y="1116809"/>
                </a:lnTo>
                <a:lnTo>
                  <a:pt x="1159193" y="1121254"/>
                </a:lnTo>
                <a:lnTo>
                  <a:pt x="1160781" y="1125382"/>
                </a:lnTo>
                <a:lnTo>
                  <a:pt x="1159511" y="1126017"/>
                </a:lnTo>
                <a:lnTo>
                  <a:pt x="1158241" y="1126653"/>
                </a:lnTo>
                <a:lnTo>
                  <a:pt x="1156653" y="1128240"/>
                </a:lnTo>
                <a:lnTo>
                  <a:pt x="1155701" y="1129193"/>
                </a:lnTo>
                <a:lnTo>
                  <a:pt x="1155383" y="1129828"/>
                </a:lnTo>
                <a:lnTo>
                  <a:pt x="1156018" y="1131416"/>
                </a:lnTo>
                <a:lnTo>
                  <a:pt x="1155701" y="1132686"/>
                </a:lnTo>
                <a:lnTo>
                  <a:pt x="1155066" y="1133003"/>
                </a:lnTo>
                <a:lnTo>
                  <a:pt x="1152843" y="1133003"/>
                </a:lnTo>
                <a:lnTo>
                  <a:pt x="1151573" y="1133003"/>
                </a:lnTo>
                <a:lnTo>
                  <a:pt x="1150303" y="1133639"/>
                </a:lnTo>
                <a:lnTo>
                  <a:pt x="1149668" y="1133956"/>
                </a:lnTo>
                <a:lnTo>
                  <a:pt x="1148398" y="1134909"/>
                </a:lnTo>
                <a:lnTo>
                  <a:pt x="1148398" y="1135544"/>
                </a:lnTo>
                <a:lnTo>
                  <a:pt x="1148398" y="1136496"/>
                </a:lnTo>
                <a:lnTo>
                  <a:pt x="1148081" y="1136814"/>
                </a:lnTo>
                <a:lnTo>
                  <a:pt x="1147446" y="1137132"/>
                </a:lnTo>
                <a:lnTo>
                  <a:pt x="1146811" y="1137132"/>
                </a:lnTo>
                <a:lnTo>
                  <a:pt x="1146176" y="1136814"/>
                </a:lnTo>
                <a:lnTo>
                  <a:pt x="1145223" y="1137132"/>
                </a:lnTo>
                <a:lnTo>
                  <a:pt x="1144588" y="1137767"/>
                </a:lnTo>
                <a:lnTo>
                  <a:pt x="1143953" y="1138402"/>
                </a:lnTo>
                <a:lnTo>
                  <a:pt x="1143953" y="1138719"/>
                </a:lnTo>
                <a:lnTo>
                  <a:pt x="1143953" y="1139989"/>
                </a:lnTo>
                <a:lnTo>
                  <a:pt x="1143636" y="1140625"/>
                </a:lnTo>
                <a:lnTo>
                  <a:pt x="1143001" y="1140942"/>
                </a:lnTo>
                <a:lnTo>
                  <a:pt x="1142366" y="1141260"/>
                </a:lnTo>
                <a:lnTo>
                  <a:pt x="1141096" y="1141577"/>
                </a:lnTo>
                <a:lnTo>
                  <a:pt x="1140461" y="1141577"/>
                </a:lnTo>
                <a:lnTo>
                  <a:pt x="1137603" y="1138402"/>
                </a:lnTo>
                <a:lnTo>
                  <a:pt x="1136968" y="1138402"/>
                </a:lnTo>
                <a:lnTo>
                  <a:pt x="1136016" y="1138719"/>
                </a:lnTo>
                <a:lnTo>
                  <a:pt x="1134428" y="1139989"/>
                </a:lnTo>
                <a:lnTo>
                  <a:pt x="1133158" y="1141260"/>
                </a:lnTo>
                <a:lnTo>
                  <a:pt x="1135381" y="1144118"/>
                </a:lnTo>
                <a:lnTo>
                  <a:pt x="1136333" y="1146975"/>
                </a:lnTo>
                <a:lnTo>
                  <a:pt x="1136968" y="1149516"/>
                </a:lnTo>
                <a:lnTo>
                  <a:pt x="1136968" y="1151421"/>
                </a:lnTo>
                <a:lnTo>
                  <a:pt x="1136651" y="1153644"/>
                </a:lnTo>
                <a:lnTo>
                  <a:pt x="1136016" y="1154914"/>
                </a:lnTo>
                <a:lnTo>
                  <a:pt x="1135381" y="1156184"/>
                </a:lnTo>
                <a:lnTo>
                  <a:pt x="1136968" y="1157454"/>
                </a:lnTo>
                <a:lnTo>
                  <a:pt x="1137603" y="1158725"/>
                </a:lnTo>
                <a:lnTo>
                  <a:pt x="1137921" y="1159677"/>
                </a:lnTo>
                <a:lnTo>
                  <a:pt x="1137603" y="1159995"/>
                </a:lnTo>
                <a:lnTo>
                  <a:pt x="1137286" y="1160947"/>
                </a:lnTo>
                <a:lnTo>
                  <a:pt x="1136651" y="1160947"/>
                </a:lnTo>
                <a:lnTo>
                  <a:pt x="1136016" y="1161265"/>
                </a:lnTo>
                <a:lnTo>
                  <a:pt x="1133793" y="1162853"/>
                </a:lnTo>
                <a:lnTo>
                  <a:pt x="1134111" y="1169521"/>
                </a:lnTo>
                <a:lnTo>
                  <a:pt x="1135698" y="1169521"/>
                </a:lnTo>
                <a:lnTo>
                  <a:pt x="1136651" y="1170156"/>
                </a:lnTo>
                <a:lnTo>
                  <a:pt x="1136968" y="1170791"/>
                </a:lnTo>
                <a:lnTo>
                  <a:pt x="1136968" y="1171426"/>
                </a:lnTo>
                <a:lnTo>
                  <a:pt x="1136333" y="1172697"/>
                </a:lnTo>
                <a:lnTo>
                  <a:pt x="1135698" y="1173332"/>
                </a:lnTo>
                <a:lnTo>
                  <a:pt x="1141731" y="1175555"/>
                </a:lnTo>
                <a:lnTo>
                  <a:pt x="1139508" y="1177777"/>
                </a:lnTo>
                <a:lnTo>
                  <a:pt x="1139191" y="1179683"/>
                </a:lnTo>
                <a:lnTo>
                  <a:pt x="1140143" y="1180635"/>
                </a:lnTo>
                <a:lnTo>
                  <a:pt x="1140461" y="1181271"/>
                </a:lnTo>
                <a:lnTo>
                  <a:pt x="1140461" y="1181906"/>
                </a:lnTo>
                <a:lnTo>
                  <a:pt x="1140143" y="1182859"/>
                </a:lnTo>
                <a:lnTo>
                  <a:pt x="1139191" y="1183811"/>
                </a:lnTo>
                <a:lnTo>
                  <a:pt x="1138556" y="1184129"/>
                </a:lnTo>
                <a:lnTo>
                  <a:pt x="1138238" y="1185399"/>
                </a:lnTo>
                <a:lnTo>
                  <a:pt x="1137603" y="1186669"/>
                </a:lnTo>
                <a:lnTo>
                  <a:pt x="1136333" y="1187622"/>
                </a:lnTo>
                <a:lnTo>
                  <a:pt x="1135063" y="1188574"/>
                </a:lnTo>
                <a:lnTo>
                  <a:pt x="1132523" y="1190480"/>
                </a:lnTo>
                <a:lnTo>
                  <a:pt x="1131571" y="1191115"/>
                </a:lnTo>
                <a:lnTo>
                  <a:pt x="1133476" y="1191115"/>
                </a:lnTo>
                <a:lnTo>
                  <a:pt x="1134428" y="1191432"/>
                </a:lnTo>
                <a:lnTo>
                  <a:pt x="1134746" y="1191750"/>
                </a:lnTo>
                <a:lnTo>
                  <a:pt x="1135063" y="1192385"/>
                </a:lnTo>
                <a:lnTo>
                  <a:pt x="1134746" y="1193655"/>
                </a:lnTo>
                <a:lnTo>
                  <a:pt x="1134428" y="1194290"/>
                </a:lnTo>
                <a:lnTo>
                  <a:pt x="1133793" y="1193655"/>
                </a:lnTo>
                <a:lnTo>
                  <a:pt x="1133158" y="1193338"/>
                </a:lnTo>
                <a:lnTo>
                  <a:pt x="1132523" y="1193655"/>
                </a:lnTo>
                <a:lnTo>
                  <a:pt x="1131888" y="1193655"/>
                </a:lnTo>
                <a:lnTo>
                  <a:pt x="1131253" y="1194290"/>
                </a:lnTo>
                <a:lnTo>
                  <a:pt x="1130936" y="1194925"/>
                </a:lnTo>
                <a:lnTo>
                  <a:pt x="1131253" y="1198418"/>
                </a:lnTo>
                <a:lnTo>
                  <a:pt x="1131888" y="1198736"/>
                </a:lnTo>
                <a:lnTo>
                  <a:pt x="1132206" y="1199371"/>
                </a:lnTo>
                <a:lnTo>
                  <a:pt x="1132206" y="1200324"/>
                </a:lnTo>
                <a:lnTo>
                  <a:pt x="1131888" y="1201276"/>
                </a:lnTo>
                <a:lnTo>
                  <a:pt x="1131253" y="1202546"/>
                </a:lnTo>
                <a:lnTo>
                  <a:pt x="1130936" y="1203499"/>
                </a:lnTo>
                <a:lnTo>
                  <a:pt x="1130936" y="1272406"/>
                </a:lnTo>
                <a:lnTo>
                  <a:pt x="1131253" y="1272406"/>
                </a:lnTo>
                <a:lnTo>
                  <a:pt x="1151256" y="1272406"/>
                </a:lnTo>
                <a:lnTo>
                  <a:pt x="1151256" y="1294000"/>
                </a:lnTo>
                <a:lnTo>
                  <a:pt x="1188403" y="1294000"/>
                </a:lnTo>
                <a:lnTo>
                  <a:pt x="1178878" y="1312100"/>
                </a:lnTo>
                <a:lnTo>
                  <a:pt x="1189991" y="1312100"/>
                </a:lnTo>
                <a:lnTo>
                  <a:pt x="1184911" y="1328295"/>
                </a:lnTo>
                <a:lnTo>
                  <a:pt x="1162686" y="1374974"/>
                </a:lnTo>
                <a:lnTo>
                  <a:pt x="1155066" y="1404188"/>
                </a:lnTo>
                <a:lnTo>
                  <a:pt x="1476058" y="1404188"/>
                </a:lnTo>
                <a:lnTo>
                  <a:pt x="1469391" y="1414667"/>
                </a:lnTo>
                <a:lnTo>
                  <a:pt x="1469391" y="1449597"/>
                </a:lnTo>
                <a:lnTo>
                  <a:pt x="1495426" y="1449597"/>
                </a:lnTo>
                <a:lnTo>
                  <a:pt x="1488123" y="1463887"/>
                </a:lnTo>
                <a:lnTo>
                  <a:pt x="1474153" y="1480081"/>
                </a:lnTo>
                <a:lnTo>
                  <a:pt x="1474153" y="1703634"/>
                </a:lnTo>
                <a:lnTo>
                  <a:pt x="1479233" y="1703634"/>
                </a:lnTo>
                <a:lnTo>
                  <a:pt x="1479233" y="1709032"/>
                </a:lnTo>
                <a:lnTo>
                  <a:pt x="1472566" y="1715700"/>
                </a:lnTo>
                <a:lnTo>
                  <a:pt x="1472566" y="1744915"/>
                </a:lnTo>
                <a:lnTo>
                  <a:pt x="1477011" y="1749043"/>
                </a:lnTo>
                <a:lnTo>
                  <a:pt x="1477011" y="1768413"/>
                </a:lnTo>
                <a:lnTo>
                  <a:pt x="1519238" y="1768413"/>
                </a:lnTo>
                <a:lnTo>
                  <a:pt x="1507491" y="1783338"/>
                </a:lnTo>
                <a:lnTo>
                  <a:pt x="1488123" y="1800485"/>
                </a:lnTo>
                <a:lnTo>
                  <a:pt x="1475423" y="1800485"/>
                </a:lnTo>
                <a:lnTo>
                  <a:pt x="1475423" y="1827794"/>
                </a:lnTo>
                <a:lnTo>
                  <a:pt x="1478598" y="1827794"/>
                </a:lnTo>
                <a:lnTo>
                  <a:pt x="1478598" y="1846529"/>
                </a:lnTo>
                <a:lnTo>
                  <a:pt x="1473201" y="1846529"/>
                </a:lnTo>
                <a:lnTo>
                  <a:pt x="1473201" y="2130415"/>
                </a:lnTo>
                <a:lnTo>
                  <a:pt x="1477011" y="2130415"/>
                </a:lnTo>
                <a:lnTo>
                  <a:pt x="1477011" y="2158042"/>
                </a:lnTo>
                <a:lnTo>
                  <a:pt x="1479868" y="2158042"/>
                </a:lnTo>
                <a:lnTo>
                  <a:pt x="1479868" y="2201863"/>
                </a:lnTo>
                <a:lnTo>
                  <a:pt x="793433" y="2201863"/>
                </a:lnTo>
                <a:lnTo>
                  <a:pt x="725805" y="2201863"/>
                </a:lnTo>
                <a:lnTo>
                  <a:pt x="39370" y="2201863"/>
                </a:lnTo>
                <a:lnTo>
                  <a:pt x="39370" y="2158042"/>
                </a:lnTo>
                <a:lnTo>
                  <a:pt x="42227" y="2158042"/>
                </a:lnTo>
                <a:lnTo>
                  <a:pt x="42227" y="2130415"/>
                </a:lnTo>
                <a:lnTo>
                  <a:pt x="46037" y="2130415"/>
                </a:lnTo>
                <a:lnTo>
                  <a:pt x="46037" y="1846529"/>
                </a:lnTo>
                <a:lnTo>
                  <a:pt x="40957" y="1846529"/>
                </a:lnTo>
                <a:lnTo>
                  <a:pt x="40957" y="1827794"/>
                </a:lnTo>
                <a:lnTo>
                  <a:pt x="43815" y="1827794"/>
                </a:lnTo>
                <a:lnTo>
                  <a:pt x="43815" y="1800485"/>
                </a:lnTo>
                <a:lnTo>
                  <a:pt x="31115" y="1800485"/>
                </a:lnTo>
                <a:lnTo>
                  <a:pt x="12065" y="1783338"/>
                </a:lnTo>
                <a:lnTo>
                  <a:pt x="0" y="1768413"/>
                </a:lnTo>
                <a:lnTo>
                  <a:pt x="42227" y="1768413"/>
                </a:lnTo>
                <a:lnTo>
                  <a:pt x="42227" y="1749043"/>
                </a:lnTo>
                <a:lnTo>
                  <a:pt x="46672" y="1744915"/>
                </a:lnTo>
                <a:lnTo>
                  <a:pt x="46672" y="1715700"/>
                </a:lnTo>
                <a:lnTo>
                  <a:pt x="40322" y="1709032"/>
                </a:lnTo>
                <a:lnTo>
                  <a:pt x="40322" y="1703634"/>
                </a:lnTo>
                <a:lnTo>
                  <a:pt x="45085" y="1703634"/>
                </a:lnTo>
                <a:lnTo>
                  <a:pt x="45085" y="1480081"/>
                </a:lnTo>
                <a:lnTo>
                  <a:pt x="31115" y="1463887"/>
                </a:lnTo>
                <a:lnTo>
                  <a:pt x="23812" y="1449597"/>
                </a:lnTo>
                <a:lnTo>
                  <a:pt x="49847" y="1449597"/>
                </a:lnTo>
                <a:lnTo>
                  <a:pt x="49847" y="1414667"/>
                </a:lnTo>
                <a:lnTo>
                  <a:pt x="43180" y="1404188"/>
                </a:lnTo>
                <a:lnTo>
                  <a:pt x="364172" y="1404188"/>
                </a:lnTo>
                <a:lnTo>
                  <a:pt x="356870" y="1374974"/>
                </a:lnTo>
                <a:lnTo>
                  <a:pt x="334327" y="1328295"/>
                </a:lnTo>
                <a:lnTo>
                  <a:pt x="329247" y="1312100"/>
                </a:lnTo>
                <a:lnTo>
                  <a:pt x="340360" y="1312100"/>
                </a:lnTo>
                <a:lnTo>
                  <a:pt x="330835" y="1294000"/>
                </a:lnTo>
                <a:lnTo>
                  <a:pt x="367982" y="1294000"/>
                </a:lnTo>
                <a:lnTo>
                  <a:pt x="367982" y="1272406"/>
                </a:lnTo>
                <a:lnTo>
                  <a:pt x="387985" y="1272406"/>
                </a:lnTo>
                <a:lnTo>
                  <a:pt x="388302" y="1272406"/>
                </a:lnTo>
                <a:lnTo>
                  <a:pt x="388302" y="1203499"/>
                </a:lnTo>
                <a:lnTo>
                  <a:pt x="387985" y="1202546"/>
                </a:lnTo>
                <a:lnTo>
                  <a:pt x="387350" y="1201276"/>
                </a:lnTo>
                <a:lnTo>
                  <a:pt x="387032" y="1200324"/>
                </a:lnTo>
                <a:lnTo>
                  <a:pt x="387032" y="1199371"/>
                </a:lnTo>
                <a:lnTo>
                  <a:pt x="387350" y="1198736"/>
                </a:lnTo>
                <a:lnTo>
                  <a:pt x="387985" y="1198418"/>
                </a:lnTo>
                <a:lnTo>
                  <a:pt x="388302" y="1194925"/>
                </a:lnTo>
                <a:lnTo>
                  <a:pt x="387985" y="1194290"/>
                </a:lnTo>
                <a:lnTo>
                  <a:pt x="387350" y="1193655"/>
                </a:lnTo>
                <a:lnTo>
                  <a:pt x="386715" y="1193655"/>
                </a:lnTo>
                <a:lnTo>
                  <a:pt x="386397" y="1193338"/>
                </a:lnTo>
                <a:lnTo>
                  <a:pt x="385762" y="1193655"/>
                </a:lnTo>
                <a:lnTo>
                  <a:pt x="384810" y="1194290"/>
                </a:lnTo>
                <a:lnTo>
                  <a:pt x="384492" y="1193655"/>
                </a:lnTo>
                <a:lnTo>
                  <a:pt x="384175" y="1192385"/>
                </a:lnTo>
                <a:lnTo>
                  <a:pt x="384175" y="1191750"/>
                </a:lnTo>
                <a:lnTo>
                  <a:pt x="384810" y="1191432"/>
                </a:lnTo>
                <a:lnTo>
                  <a:pt x="386080" y="1191115"/>
                </a:lnTo>
                <a:lnTo>
                  <a:pt x="387667" y="1191115"/>
                </a:lnTo>
                <a:lnTo>
                  <a:pt x="386397" y="1190480"/>
                </a:lnTo>
                <a:lnTo>
                  <a:pt x="384175" y="1188574"/>
                </a:lnTo>
                <a:lnTo>
                  <a:pt x="382905" y="1187622"/>
                </a:lnTo>
                <a:lnTo>
                  <a:pt x="381635" y="1186669"/>
                </a:lnTo>
                <a:lnTo>
                  <a:pt x="381000" y="1185399"/>
                </a:lnTo>
                <a:lnTo>
                  <a:pt x="380682" y="1184129"/>
                </a:lnTo>
                <a:lnTo>
                  <a:pt x="380047" y="1183811"/>
                </a:lnTo>
                <a:lnTo>
                  <a:pt x="379412" y="1182859"/>
                </a:lnTo>
                <a:lnTo>
                  <a:pt x="379095" y="1181906"/>
                </a:lnTo>
                <a:lnTo>
                  <a:pt x="379095" y="1181271"/>
                </a:lnTo>
                <a:lnTo>
                  <a:pt x="379412" y="1180635"/>
                </a:lnTo>
                <a:lnTo>
                  <a:pt x="380047" y="1179683"/>
                </a:lnTo>
                <a:lnTo>
                  <a:pt x="379730" y="1177777"/>
                </a:lnTo>
                <a:lnTo>
                  <a:pt x="377507" y="1175555"/>
                </a:lnTo>
                <a:lnTo>
                  <a:pt x="383540" y="1173332"/>
                </a:lnTo>
                <a:lnTo>
                  <a:pt x="382905" y="1172697"/>
                </a:lnTo>
                <a:lnTo>
                  <a:pt x="382270" y="1171426"/>
                </a:lnTo>
                <a:lnTo>
                  <a:pt x="382270" y="1170791"/>
                </a:lnTo>
                <a:lnTo>
                  <a:pt x="382587" y="1170156"/>
                </a:lnTo>
                <a:lnTo>
                  <a:pt x="383540" y="1169521"/>
                </a:lnTo>
                <a:lnTo>
                  <a:pt x="385445" y="1169521"/>
                </a:lnTo>
                <a:lnTo>
                  <a:pt x="385762" y="1162853"/>
                </a:lnTo>
                <a:lnTo>
                  <a:pt x="383222" y="1161265"/>
                </a:lnTo>
                <a:lnTo>
                  <a:pt x="382587" y="1160947"/>
                </a:lnTo>
                <a:lnTo>
                  <a:pt x="381952" y="1160947"/>
                </a:lnTo>
                <a:lnTo>
                  <a:pt x="381635" y="1159995"/>
                </a:lnTo>
                <a:lnTo>
                  <a:pt x="381317" y="1159677"/>
                </a:lnTo>
                <a:lnTo>
                  <a:pt x="381635" y="1158725"/>
                </a:lnTo>
                <a:lnTo>
                  <a:pt x="382270" y="1157454"/>
                </a:lnTo>
                <a:lnTo>
                  <a:pt x="383857" y="1156184"/>
                </a:lnTo>
                <a:lnTo>
                  <a:pt x="383222" y="1154914"/>
                </a:lnTo>
                <a:lnTo>
                  <a:pt x="382587" y="1153644"/>
                </a:lnTo>
                <a:lnTo>
                  <a:pt x="382270" y="1151421"/>
                </a:lnTo>
                <a:lnTo>
                  <a:pt x="382270" y="1149516"/>
                </a:lnTo>
                <a:lnTo>
                  <a:pt x="382905" y="1146975"/>
                </a:lnTo>
                <a:lnTo>
                  <a:pt x="383857" y="1144118"/>
                </a:lnTo>
                <a:lnTo>
                  <a:pt x="386397" y="1141260"/>
                </a:lnTo>
                <a:lnTo>
                  <a:pt x="384810" y="1139989"/>
                </a:lnTo>
                <a:lnTo>
                  <a:pt x="383222" y="1138719"/>
                </a:lnTo>
                <a:lnTo>
                  <a:pt x="382270" y="1138402"/>
                </a:lnTo>
                <a:lnTo>
                  <a:pt x="381635" y="1138402"/>
                </a:lnTo>
                <a:lnTo>
                  <a:pt x="379095" y="1141577"/>
                </a:lnTo>
                <a:lnTo>
                  <a:pt x="378460" y="1141577"/>
                </a:lnTo>
                <a:lnTo>
                  <a:pt x="376872" y="1141260"/>
                </a:lnTo>
                <a:lnTo>
                  <a:pt x="375920" y="1140942"/>
                </a:lnTo>
                <a:lnTo>
                  <a:pt x="375602" y="1140625"/>
                </a:lnTo>
                <a:lnTo>
                  <a:pt x="375285" y="1139989"/>
                </a:lnTo>
                <a:lnTo>
                  <a:pt x="375285" y="1138719"/>
                </a:lnTo>
                <a:lnTo>
                  <a:pt x="375285" y="1138402"/>
                </a:lnTo>
                <a:lnTo>
                  <a:pt x="374650" y="1137767"/>
                </a:lnTo>
                <a:lnTo>
                  <a:pt x="374015" y="1137132"/>
                </a:lnTo>
                <a:lnTo>
                  <a:pt x="373062" y="1136814"/>
                </a:lnTo>
                <a:lnTo>
                  <a:pt x="372427" y="1137132"/>
                </a:lnTo>
                <a:lnTo>
                  <a:pt x="372110" y="1137132"/>
                </a:lnTo>
                <a:lnTo>
                  <a:pt x="371475" y="1136814"/>
                </a:lnTo>
                <a:lnTo>
                  <a:pt x="371157" y="1136496"/>
                </a:lnTo>
                <a:lnTo>
                  <a:pt x="371157" y="1135544"/>
                </a:lnTo>
                <a:lnTo>
                  <a:pt x="371157" y="1134909"/>
                </a:lnTo>
                <a:lnTo>
                  <a:pt x="369570" y="1133956"/>
                </a:lnTo>
                <a:lnTo>
                  <a:pt x="368935" y="1133639"/>
                </a:lnTo>
                <a:lnTo>
                  <a:pt x="367665" y="1133003"/>
                </a:lnTo>
                <a:lnTo>
                  <a:pt x="366395" y="1133003"/>
                </a:lnTo>
                <a:lnTo>
                  <a:pt x="364490" y="1133003"/>
                </a:lnTo>
                <a:lnTo>
                  <a:pt x="363855" y="1132686"/>
                </a:lnTo>
                <a:lnTo>
                  <a:pt x="363220" y="1131416"/>
                </a:lnTo>
                <a:lnTo>
                  <a:pt x="363855" y="1129828"/>
                </a:lnTo>
                <a:lnTo>
                  <a:pt x="363855" y="1129193"/>
                </a:lnTo>
                <a:lnTo>
                  <a:pt x="362585" y="1128240"/>
                </a:lnTo>
                <a:lnTo>
                  <a:pt x="360680" y="1126653"/>
                </a:lnTo>
                <a:lnTo>
                  <a:pt x="359727" y="1126017"/>
                </a:lnTo>
                <a:lnTo>
                  <a:pt x="358457" y="1125382"/>
                </a:lnTo>
                <a:lnTo>
                  <a:pt x="360045" y="1121254"/>
                </a:lnTo>
                <a:lnTo>
                  <a:pt x="362585" y="1116809"/>
                </a:lnTo>
                <a:lnTo>
                  <a:pt x="366077" y="1111410"/>
                </a:lnTo>
                <a:lnTo>
                  <a:pt x="369887" y="1105377"/>
                </a:lnTo>
                <a:lnTo>
                  <a:pt x="375285" y="1099026"/>
                </a:lnTo>
                <a:lnTo>
                  <a:pt x="378460" y="1096168"/>
                </a:lnTo>
                <a:lnTo>
                  <a:pt x="381317" y="1092993"/>
                </a:lnTo>
                <a:lnTo>
                  <a:pt x="384492" y="1090452"/>
                </a:lnTo>
                <a:lnTo>
                  <a:pt x="388302" y="1087912"/>
                </a:lnTo>
                <a:lnTo>
                  <a:pt x="388302" y="1081879"/>
                </a:lnTo>
                <a:lnTo>
                  <a:pt x="384492" y="1080608"/>
                </a:lnTo>
                <a:lnTo>
                  <a:pt x="384175" y="1079021"/>
                </a:lnTo>
                <a:lnTo>
                  <a:pt x="382587" y="1078068"/>
                </a:lnTo>
                <a:lnTo>
                  <a:pt x="383857" y="1075210"/>
                </a:lnTo>
                <a:lnTo>
                  <a:pt x="386080" y="1071717"/>
                </a:lnTo>
                <a:lnTo>
                  <a:pt x="388937" y="1067907"/>
                </a:lnTo>
                <a:lnTo>
                  <a:pt x="392747" y="1062826"/>
                </a:lnTo>
                <a:lnTo>
                  <a:pt x="397192" y="1057110"/>
                </a:lnTo>
                <a:lnTo>
                  <a:pt x="402907" y="1051394"/>
                </a:lnTo>
                <a:lnTo>
                  <a:pt x="409575" y="1045043"/>
                </a:lnTo>
                <a:lnTo>
                  <a:pt x="414972" y="1046631"/>
                </a:lnTo>
                <a:lnTo>
                  <a:pt x="414655" y="1044726"/>
                </a:lnTo>
                <a:lnTo>
                  <a:pt x="414655" y="1043138"/>
                </a:lnTo>
                <a:lnTo>
                  <a:pt x="414972" y="1040915"/>
                </a:lnTo>
                <a:lnTo>
                  <a:pt x="415290" y="1038375"/>
                </a:lnTo>
                <a:lnTo>
                  <a:pt x="416560" y="1035517"/>
                </a:lnTo>
                <a:lnTo>
                  <a:pt x="418147" y="1032341"/>
                </a:lnTo>
                <a:lnTo>
                  <a:pt x="420687" y="1029166"/>
                </a:lnTo>
                <a:lnTo>
                  <a:pt x="420370" y="1027896"/>
                </a:lnTo>
                <a:lnTo>
                  <a:pt x="420370" y="1026943"/>
                </a:lnTo>
                <a:lnTo>
                  <a:pt x="420687" y="1025355"/>
                </a:lnTo>
                <a:lnTo>
                  <a:pt x="421322" y="1024085"/>
                </a:lnTo>
                <a:lnTo>
                  <a:pt x="422275" y="1022497"/>
                </a:lnTo>
                <a:lnTo>
                  <a:pt x="423862" y="1021545"/>
                </a:lnTo>
                <a:lnTo>
                  <a:pt x="426402" y="1020910"/>
                </a:lnTo>
                <a:lnTo>
                  <a:pt x="429578" y="1019322"/>
                </a:lnTo>
                <a:lnTo>
                  <a:pt x="427673" y="1012336"/>
                </a:lnTo>
                <a:lnTo>
                  <a:pt x="426720" y="1006620"/>
                </a:lnTo>
                <a:lnTo>
                  <a:pt x="426402" y="1001857"/>
                </a:lnTo>
                <a:lnTo>
                  <a:pt x="436563" y="1003127"/>
                </a:lnTo>
                <a:lnTo>
                  <a:pt x="436563" y="993283"/>
                </a:lnTo>
                <a:lnTo>
                  <a:pt x="440055" y="993283"/>
                </a:lnTo>
                <a:lnTo>
                  <a:pt x="440055" y="991378"/>
                </a:lnTo>
                <a:lnTo>
                  <a:pt x="440373" y="985662"/>
                </a:lnTo>
                <a:lnTo>
                  <a:pt x="441325" y="978676"/>
                </a:lnTo>
                <a:lnTo>
                  <a:pt x="441960" y="975501"/>
                </a:lnTo>
                <a:lnTo>
                  <a:pt x="443230" y="972008"/>
                </a:lnTo>
                <a:lnTo>
                  <a:pt x="442278" y="970737"/>
                </a:lnTo>
                <a:lnTo>
                  <a:pt x="441960" y="969150"/>
                </a:lnTo>
                <a:lnTo>
                  <a:pt x="441643" y="966927"/>
                </a:lnTo>
                <a:lnTo>
                  <a:pt x="441325" y="966927"/>
                </a:lnTo>
                <a:lnTo>
                  <a:pt x="440373" y="965657"/>
                </a:lnTo>
                <a:lnTo>
                  <a:pt x="440055" y="965022"/>
                </a:lnTo>
                <a:lnTo>
                  <a:pt x="439738" y="964069"/>
                </a:lnTo>
                <a:lnTo>
                  <a:pt x="439420" y="962799"/>
                </a:lnTo>
                <a:lnTo>
                  <a:pt x="439420" y="961211"/>
                </a:lnTo>
                <a:lnTo>
                  <a:pt x="441008" y="960894"/>
                </a:lnTo>
                <a:lnTo>
                  <a:pt x="441008" y="958353"/>
                </a:lnTo>
                <a:lnTo>
                  <a:pt x="441643" y="958353"/>
                </a:lnTo>
                <a:lnTo>
                  <a:pt x="442913" y="957718"/>
                </a:lnTo>
                <a:lnTo>
                  <a:pt x="443865" y="956765"/>
                </a:lnTo>
                <a:lnTo>
                  <a:pt x="445135" y="955178"/>
                </a:lnTo>
                <a:lnTo>
                  <a:pt x="446405" y="952637"/>
                </a:lnTo>
                <a:lnTo>
                  <a:pt x="447358" y="948827"/>
                </a:lnTo>
                <a:lnTo>
                  <a:pt x="448310" y="944064"/>
                </a:lnTo>
                <a:lnTo>
                  <a:pt x="443230" y="940571"/>
                </a:lnTo>
                <a:lnTo>
                  <a:pt x="446405" y="935807"/>
                </a:lnTo>
                <a:lnTo>
                  <a:pt x="446088" y="934855"/>
                </a:lnTo>
                <a:lnTo>
                  <a:pt x="445453" y="932632"/>
                </a:lnTo>
                <a:lnTo>
                  <a:pt x="445453" y="931362"/>
                </a:lnTo>
                <a:lnTo>
                  <a:pt x="446088" y="929774"/>
                </a:lnTo>
                <a:lnTo>
                  <a:pt x="446723" y="928504"/>
                </a:lnTo>
                <a:lnTo>
                  <a:pt x="447993" y="927234"/>
                </a:lnTo>
                <a:lnTo>
                  <a:pt x="447675" y="926916"/>
                </a:lnTo>
                <a:lnTo>
                  <a:pt x="447040" y="925646"/>
                </a:lnTo>
                <a:lnTo>
                  <a:pt x="446723" y="924376"/>
                </a:lnTo>
                <a:lnTo>
                  <a:pt x="446723" y="922471"/>
                </a:lnTo>
                <a:lnTo>
                  <a:pt x="447040" y="920565"/>
                </a:lnTo>
                <a:lnTo>
                  <a:pt x="447675" y="918342"/>
                </a:lnTo>
                <a:lnTo>
                  <a:pt x="447993" y="917072"/>
                </a:lnTo>
                <a:lnTo>
                  <a:pt x="449580" y="913897"/>
                </a:lnTo>
                <a:lnTo>
                  <a:pt x="450533" y="912944"/>
                </a:lnTo>
                <a:lnTo>
                  <a:pt x="451485" y="911991"/>
                </a:lnTo>
                <a:lnTo>
                  <a:pt x="452120" y="911674"/>
                </a:lnTo>
                <a:lnTo>
                  <a:pt x="452438" y="911674"/>
                </a:lnTo>
                <a:lnTo>
                  <a:pt x="452755" y="912309"/>
                </a:lnTo>
                <a:lnTo>
                  <a:pt x="452755" y="911991"/>
                </a:lnTo>
                <a:lnTo>
                  <a:pt x="453390" y="911674"/>
                </a:lnTo>
                <a:lnTo>
                  <a:pt x="454025" y="911674"/>
                </a:lnTo>
                <a:lnTo>
                  <a:pt x="454660" y="912627"/>
                </a:lnTo>
                <a:lnTo>
                  <a:pt x="455295" y="912944"/>
                </a:lnTo>
                <a:lnTo>
                  <a:pt x="456248" y="913897"/>
                </a:lnTo>
                <a:lnTo>
                  <a:pt x="457200" y="914849"/>
                </a:lnTo>
                <a:lnTo>
                  <a:pt x="457835" y="916120"/>
                </a:lnTo>
                <a:lnTo>
                  <a:pt x="457835" y="917390"/>
                </a:lnTo>
                <a:lnTo>
                  <a:pt x="457835" y="918660"/>
                </a:lnTo>
                <a:lnTo>
                  <a:pt x="457835" y="921200"/>
                </a:lnTo>
                <a:lnTo>
                  <a:pt x="460375" y="918978"/>
                </a:lnTo>
                <a:lnTo>
                  <a:pt x="460058" y="916755"/>
                </a:lnTo>
                <a:lnTo>
                  <a:pt x="459740" y="914214"/>
                </a:lnTo>
                <a:lnTo>
                  <a:pt x="460058" y="912944"/>
                </a:lnTo>
                <a:lnTo>
                  <a:pt x="460058" y="911991"/>
                </a:lnTo>
                <a:lnTo>
                  <a:pt x="459740" y="911991"/>
                </a:lnTo>
                <a:lnTo>
                  <a:pt x="458788" y="911674"/>
                </a:lnTo>
                <a:lnTo>
                  <a:pt x="458153" y="911039"/>
                </a:lnTo>
                <a:lnTo>
                  <a:pt x="457835" y="910086"/>
                </a:lnTo>
                <a:lnTo>
                  <a:pt x="457518" y="908816"/>
                </a:lnTo>
                <a:lnTo>
                  <a:pt x="457518" y="906593"/>
                </a:lnTo>
                <a:lnTo>
                  <a:pt x="457835" y="906276"/>
                </a:lnTo>
                <a:lnTo>
                  <a:pt x="458788" y="905958"/>
                </a:lnTo>
                <a:lnTo>
                  <a:pt x="459740" y="905958"/>
                </a:lnTo>
                <a:lnTo>
                  <a:pt x="460693" y="906593"/>
                </a:lnTo>
                <a:lnTo>
                  <a:pt x="461645" y="907228"/>
                </a:lnTo>
                <a:lnTo>
                  <a:pt x="462598" y="909134"/>
                </a:lnTo>
                <a:lnTo>
                  <a:pt x="468948" y="902148"/>
                </a:lnTo>
                <a:lnTo>
                  <a:pt x="468948" y="900877"/>
                </a:lnTo>
                <a:lnTo>
                  <a:pt x="468948" y="898655"/>
                </a:lnTo>
                <a:lnTo>
                  <a:pt x="468948" y="897384"/>
                </a:lnTo>
                <a:lnTo>
                  <a:pt x="469265" y="895797"/>
                </a:lnTo>
                <a:lnTo>
                  <a:pt x="469900" y="893891"/>
                </a:lnTo>
                <a:lnTo>
                  <a:pt x="470853" y="892304"/>
                </a:lnTo>
                <a:lnTo>
                  <a:pt x="470218" y="891986"/>
                </a:lnTo>
                <a:lnTo>
                  <a:pt x="468630" y="890716"/>
                </a:lnTo>
                <a:lnTo>
                  <a:pt x="467995" y="889446"/>
                </a:lnTo>
                <a:lnTo>
                  <a:pt x="467043" y="887858"/>
                </a:lnTo>
                <a:lnTo>
                  <a:pt x="466408" y="885635"/>
                </a:lnTo>
                <a:lnTo>
                  <a:pt x="466090" y="883412"/>
                </a:lnTo>
                <a:lnTo>
                  <a:pt x="465138" y="882142"/>
                </a:lnTo>
                <a:lnTo>
                  <a:pt x="464503" y="880872"/>
                </a:lnTo>
                <a:lnTo>
                  <a:pt x="463550" y="878967"/>
                </a:lnTo>
                <a:lnTo>
                  <a:pt x="463550" y="877061"/>
                </a:lnTo>
                <a:lnTo>
                  <a:pt x="463550" y="876426"/>
                </a:lnTo>
                <a:lnTo>
                  <a:pt x="463868" y="875474"/>
                </a:lnTo>
                <a:lnTo>
                  <a:pt x="464820" y="874839"/>
                </a:lnTo>
                <a:lnTo>
                  <a:pt x="465455" y="873886"/>
                </a:lnTo>
                <a:lnTo>
                  <a:pt x="466725" y="873251"/>
                </a:lnTo>
                <a:lnTo>
                  <a:pt x="467995" y="872933"/>
                </a:lnTo>
                <a:lnTo>
                  <a:pt x="468630" y="871028"/>
                </a:lnTo>
                <a:lnTo>
                  <a:pt x="470218" y="866900"/>
                </a:lnTo>
                <a:lnTo>
                  <a:pt x="472123" y="860867"/>
                </a:lnTo>
                <a:lnTo>
                  <a:pt x="472758" y="857056"/>
                </a:lnTo>
                <a:lnTo>
                  <a:pt x="473075" y="853563"/>
                </a:lnTo>
                <a:lnTo>
                  <a:pt x="472123" y="852610"/>
                </a:lnTo>
                <a:lnTo>
                  <a:pt x="470218" y="849753"/>
                </a:lnTo>
                <a:lnTo>
                  <a:pt x="469265" y="848482"/>
                </a:lnTo>
                <a:lnTo>
                  <a:pt x="468948" y="846895"/>
                </a:lnTo>
                <a:lnTo>
                  <a:pt x="468630" y="845624"/>
                </a:lnTo>
                <a:lnTo>
                  <a:pt x="469265" y="844354"/>
                </a:lnTo>
                <a:lnTo>
                  <a:pt x="469265" y="843402"/>
                </a:lnTo>
                <a:lnTo>
                  <a:pt x="469583" y="842449"/>
                </a:lnTo>
                <a:lnTo>
                  <a:pt x="470218" y="841179"/>
                </a:lnTo>
                <a:lnTo>
                  <a:pt x="470853" y="840544"/>
                </a:lnTo>
                <a:lnTo>
                  <a:pt x="472123" y="840226"/>
                </a:lnTo>
                <a:lnTo>
                  <a:pt x="471805" y="838956"/>
                </a:lnTo>
                <a:lnTo>
                  <a:pt x="470853" y="835780"/>
                </a:lnTo>
                <a:lnTo>
                  <a:pt x="470535" y="834510"/>
                </a:lnTo>
                <a:lnTo>
                  <a:pt x="470853" y="833240"/>
                </a:lnTo>
                <a:lnTo>
                  <a:pt x="470853" y="832923"/>
                </a:lnTo>
                <a:lnTo>
                  <a:pt x="471170" y="832923"/>
                </a:lnTo>
                <a:lnTo>
                  <a:pt x="472440" y="833240"/>
                </a:lnTo>
                <a:lnTo>
                  <a:pt x="472123" y="831970"/>
                </a:lnTo>
                <a:lnTo>
                  <a:pt x="471805" y="828477"/>
                </a:lnTo>
                <a:lnTo>
                  <a:pt x="471805" y="826889"/>
                </a:lnTo>
                <a:lnTo>
                  <a:pt x="472123" y="825619"/>
                </a:lnTo>
                <a:lnTo>
                  <a:pt x="472758" y="824666"/>
                </a:lnTo>
                <a:lnTo>
                  <a:pt x="473393" y="824349"/>
                </a:lnTo>
                <a:lnTo>
                  <a:pt x="474028" y="824031"/>
                </a:lnTo>
                <a:lnTo>
                  <a:pt x="474345" y="823714"/>
                </a:lnTo>
                <a:lnTo>
                  <a:pt x="474980" y="823079"/>
                </a:lnTo>
                <a:lnTo>
                  <a:pt x="475298" y="822761"/>
                </a:lnTo>
                <a:lnTo>
                  <a:pt x="475933" y="822761"/>
                </a:lnTo>
                <a:lnTo>
                  <a:pt x="476568" y="822761"/>
                </a:lnTo>
                <a:lnTo>
                  <a:pt x="477203" y="823714"/>
                </a:lnTo>
                <a:lnTo>
                  <a:pt x="478155" y="822761"/>
                </a:lnTo>
                <a:lnTo>
                  <a:pt x="480378" y="821173"/>
                </a:lnTo>
                <a:lnTo>
                  <a:pt x="481330" y="820538"/>
                </a:lnTo>
                <a:lnTo>
                  <a:pt x="482918" y="820538"/>
                </a:lnTo>
                <a:lnTo>
                  <a:pt x="484188" y="821173"/>
                </a:lnTo>
                <a:lnTo>
                  <a:pt x="485458" y="822761"/>
                </a:lnTo>
                <a:lnTo>
                  <a:pt x="487045" y="825301"/>
                </a:lnTo>
                <a:lnTo>
                  <a:pt x="489268" y="817998"/>
                </a:lnTo>
                <a:lnTo>
                  <a:pt x="495300" y="801486"/>
                </a:lnTo>
                <a:lnTo>
                  <a:pt x="498475" y="791324"/>
                </a:lnTo>
                <a:lnTo>
                  <a:pt x="502603" y="781480"/>
                </a:lnTo>
                <a:lnTo>
                  <a:pt x="506095" y="772906"/>
                </a:lnTo>
                <a:lnTo>
                  <a:pt x="509588" y="766238"/>
                </a:lnTo>
                <a:lnTo>
                  <a:pt x="507048" y="761157"/>
                </a:lnTo>
                <a:lnTo>
                  <a:pt x="506413" y="760840"/>
                </a:lnTo>
                <a:lnTo>
                  <a:pt x="504825" y="759569"/>
                </a:lnTo>
                <a:lnTo>
                  <a:pt x="504508" y="758934"/>
                </a:lnTo>
                <a:lnTo>
                  <a:pt x="504190" y="757982"/>
                </a:lnTo>
                <a:lnTo>
                  <a:pt x="504508" y="756712"/>
                </a:lnTo>
                <a:lnTo>
                  <a:pt x="505460" y="755441"/>
                </a:lnTo>
                <a:lnTo>
                  <a:pt x="506095" y="754489"/>
                </a:lnTo>
                <a:lnTo>
                  <a:pt x="507683" y="752266"/>
                </a:lnTo>
                <a:lnTo>
                  <a:pt x="508953" y="751313"/>
                </a:lnTo>
                <a:lnTo>
                  <a:pt x="509905" y="750678"/>
                </a:lnTo>
                <a:lnTo>
                  <a:pt x="511175" y="750678"/>
                </a:lnTo>
                <a:lnTo>
                  <a:pt x="512445" y="750996"/>
                </a:lnTo>
                <a:lnTo>
                  <a:pt x="513398" y="749726"/>
                </a:lnTo>
                <a:lnTo>
                  <a:pt x="514985" y="748773"/>
                </a:lnTo>
                <a:lnTo>
                  <a:pt x="516573" y="748773"/>
                </a:lnTo>
                <a:lnTo>
                  <a:pt x="516890" y="748138"/>
                </a:lnTo>
                <a:lnTo>
                  <a:pt x="516890" y="746550"/>
                </a:lnTo>
                <a:lnTo>
                  <a:pt x="516890" y="744645"/>
                </a:lnTo>
                <a:lnTo>
                  <a:pt x="516573" y="743692"/>
                </a:lnTo>
                <a:lnTo>
                  <a:pt x="515938" y="742422"/>
                </a:lnTo>
                <a:lnTo>
                  <a:pt x="515620" y="741787"/>
                </a:lnTo>
                <a:lnTo>
                  <a:pt x="515303" y="740199"/>
                </a:lnTo>
                <a:lnTo>
                  <a:pt x="515303" y="739564"/>
                </a:lnTo>
                <a:lnTo>
                  <a:pt x="515303" y="738929"/>
                </a:lnTo>
                <a:lnTo>
                  <a:pt x="515938" y="738611"/>
                </a:lnTo>
                <a:lnTo>
                  <a:pt x="516890" y="738294"/>
                </a:lnTo>
                <a:lnTo>
                  <a:pt x="516890" y="736706"/>
                </a:lnTo>
                <a:lnTo>
                  <a:pt x="516890" y="734801"/>
                </a:lnTo>
                <a:lnTo>
                  <a:pt x="516255" y="732578"/>
                </a:lnTo>
                <a:lnTo>
                  <a:pt x="515938" y="732261"/>
                </a:lnTo>
                <a:lnTo>
                  <a:pt x="515938" y="730990"/>
                </a:lnTo>
                <a:lnTo>
                  <a:pt x="516255" y="730673"/>
                </a:lnTo>
                <a:lnTo>
                  <a:pt x="516573" y="730355"/>
                </a:lnTo>
                <a:lnTo>
                  <a:pt x="517208" y="730355"/>
                </a:lnTo>
                <a:lnTo>
                  <a:pt x="518478" y="730990"/>
                </a:lnTo>
                <a:lnTo>
                  <a:pt x="518795" y="730990"/>
                </a:lnTo>
                <a:lnTo>
                  <a:pt x="519748" y="731625"/>
                </a:lnTo>
                <a:lnTo>
                  <a:pt x="520383" y="731943"/>
                </a:lnTo>
                <a:lnTo>
                  <a:pt x="521018" y="732896"/>
                </a:lnTo>
                <a:lnTo>
                  <a:pt x="521335" y="733848"/>
                </a:lnTo>
                <a:lnTo>
                  <a:pt x="521970" y="735436"/>
                </a:lnTo>
                <a:lnTo>
                  <a:pt x="526733" y="736389"/>
                </a:lnTo>
                <a:lnTo>
                  <a:pt x="530543" y="730355"/>
                </a:lnTo>
                <a:lnTo>
                  <a:pt x="539750" y="716383"/>
                </a:lnTo>
                <a:lnTo>
                  <a:pt x="545465" y="708127"/>
                </a:lnTo>
                <a:lnTo>
                  <a:pt x="551498" y="700506"/>
                </a:lnTo>
                <a:lnTo>
                  <a:pt x="556895" y="693520"/>
                </a:lnTo>
                <a:lnTo>
                  <a:pt x="559753" y="690662"/>
                </a:lnTo>
                <a:lnTo>
                  <a:pt x="562293" y="688439"/>
                </a:lnTo>
                <a:lnTo>
                  <a:pt x="561658" y="687804"/>
                </a:lnTo>
                <a:lnTo>
                  <a:pt x="561023" y="685264"/>
                </a:lnTo>
                <a:lnTo>
                  <a:pt x="560705" y="683994"/>
                </a:lnTo>
                <a:lnTo>
                  <a:pt x="560388" y="682406"/>
                </a:lnTo>
                <a:lnTo>
                  <a:pt x="560705" y="680818"/>
                </a:lnTo>
                <a:lnTo>
                  <a:pt x="561340" y="679230"/>
                </a:lnTo>
                <a:lnTo>
                  <a:pt x="561975" y="678913"/>
                </a:lnTo>
                <a:lnTo>
                  <a:pt x="563880" y="677960"/>
                </a:lnTo>
                <a:lnTo>
                  <a:pt x="566420" y="676372"/>
                </a:lnTo>
                <a:lnTo>
                  <a:pt x="567373" y="675420"/>
                </a:lnTo>
                <a:lnTo>
                  <a:pt x="568325" y="674150"/>
                </a:lnTo>
                <a:lnTo>
                  <a:pt x="568008" y="673197"/>
                </a:lnTo>
                <a:lnTo>
                  <a:pt x="567373" y="670339"/>
                </a:lnTo>
                <a:lnTo>
                  <a:pt x="567690" y="669069"/>
                </a:lnTo>
                <a:lnTo>
                  <a:pt x="568008" y="667799"/>
                </a:lnTo>
                <a:lnTo>
                  <a:pt x="569278" y="666846"/>
                </a:lnTo>
                <a:lnTo>
                  <a:pt x="570865" y="666529"/>
                </a:lnTo>
                <a:lnTo>
                  <a:pt x="570865" y="664941"/>
                </a:lnTo>
                <a:lnTo>
                  <a:pt x="571183" y="663353"/>
                </a:lnTo>
                <a:lnTo>
                  <a:pt x="571818" y="662083"/>
                </a:lnTo>
                <a:lnTo>
                  <a:pt x="573088" y="660813"/>
                </a:lnTo>
                <a:lnTo>
                  <a:pt x="574040" y="660178"/>
                </a:lnTo>
                <a:lnTo>
                  <a:pt x="574675" y="659860"/>
                </a:lnTo>
                <a:lnTo>
                  <a:pt x="575945" y="659860"/>
                </a:lnTo>
                <a:lnTo>
                  <a:pt x="577215" y="659860"/>
                </a:lnTo>
                <a:lnTo>
                  <a:pt x="578803" y="660178"/>
                </a:lnTo>
                <a:lnTo>
                  <a:pt x="580708" y="660813"/>
                </a:lnTo>
                <a:lnTo>
                  <a:pt x="580708" y="659860"/>
                </a:lnTo>
                <a:lnTo>
                  <a:pt x="580708" y="658272"/>
                </a:lnTo>
                <a:lnTo>
                  <a:pt x="581025" y="657637"/>
                </a:lnTo>
                <a:lnTo>
                  <a:pt x="581978" y="657320"/>
                </a:lnTo>
                <a:lnTo>
                  <a:pt x="582930" y="657320"/>
                </a:lnTo>
                <a:lnTo>
                  <a:pt x="584518" y="658272"/>
                </a:lnTo>
                <a:lnTo>
                  <a:pt x="584835" y="658272"/>
                </a:lnTo>
                <a:lnTo>
                  <a:pt x="585153" y="659225"/>
                </a:lnTo>
                <a:lnTo>
                  <a:pt x="585153" y="660495"/>
                </a:lnTo>
                <a:lnTo>
                  <a:pt x="584518" y="662400"/>
                </a:lnTo>
                <a:lnTo>
                  <a:pt x="586105" y="664623"/>
                </a:lnTo>
                <a:lnTo>
                  <a:pt x="594678" y="657320"/>
                </a:lnTo>
                <a:lnTo>
                  <a:pt x="603568" y="649699"/>
                </a:lnTo>
                <a:lnTo>
                  <a:pt x="614363" y="640172"/>
                </a:lnTo>
                <a:lnTo>
                  <a:pt x="626745" y="630328"/>
                </a:lnTo>
                <a:lnTo>
                  <a:pt x="639763" y="621119"/>
                </a:lnTo>
                <a:lnTo>
                  <a:pt x="646113" y="616674"/>
                </a:lnTo>
                <a:lnTo>
                  <a:pt x="652463" y="612546"/>
                </a:lnTo>
                <a:lnTo>
                  <a:pt x="657860" y="609370"/>
                </a:lnTo>
                <a:lnTo>
                  <a:pt x="663575" y="606512"/>
                </a:lnTo>
                <a:lnTo>
                  <a:pt x="662305" y="601432"/>
                </a:lnTo>
                <a:lnTo>
                  <a:pt x="661670" y="600479"/>
                </a:lnTo>
                <a:lnTo>
                  <a:pt x="660083" y="597621"/>
                </a:lnTo>
                <a:lnTo>
                  <a:pt x="657543" y="593175"/>
                </a:lnTo>
                <a:lnTo>
                  <a:pt x="656590" y="590000"/>
                </a:lnTo>
                <a:lnTo>
                  <a:pt x="655638" y="587142"/>
                </a:lnTo>
                <a:lnTo>
                  <a:pt x="655003" y="583332"/>
                </a:lnTo>
                <a:lnTo>
                  <a:pt x="654368" y="579839"/>
                </a:lnTo>
                <a:lnTo>
                  <a:pt x="654050" y="575393"/>
                </a:lnTo>
                <a:lnTo>
                  <a:pt x="654050" y="571265"/>
                </a:lnTo>
                <a:lnTo>
                  <a:pt x="654685" y="566502"/>
                </a:lnTo>
                <a:lnTo>
                  <a:pt x="655638" y="561738"/>
                </a:lnTo>
                <a:lnTo>
                  <a:pt x="656908" y="556975"/>
                </a:lnTo>
                <a:lnTo>
                  <a:pt x="659448" y="551577"/>
                </a:lnTo>
                <a:lnTo>
                  <a:pt x="659130" y="550307"/>
                </a:lnTo>
                <a:lnTo>
                  <a:pt x="659130" y="546814"/>
                </a:lnTo>
                <a:lnTo>
                  <a:pt x="659130" y="542051"/>
                </a:lnTo>
                <a:lnTo>
                  <a:pt x="659448" y="538558"/>
                </a:lnTo>
                <a:lnTo>
                  <a:pt x="660083" y="535382"/>
                </a:lnTo>
                <a:lnTo>
                  <a:pt x="661035" y="531572"/>
                </a:lnTo>
                <a:lnTo>
                  <a:pt x="662305" y="528079"/>
                </a:lnTo>
                <a:lnTo>
                  <a:pt x="663893" y="523950"/>
                </a:lnTo>
                <a:lnTo>
                  <a:pt x="666115" y="519505"/>
                </a:lnTo>
                <a:lnTo>
                  <a:pt x="668655" y="515694"/>
                </a:lnTo>
                <a:lnTo>
                  <a:pt x="671513" y="511566"/>
                </a:lnTo>
                <a:lnTo>
                  <a:pt x="675640" y="507438"/>
                </a:lnTo>
                <a:lnTo>
                  <a:pt x="680085" y="503310"/>
                </a:lnTo>
                <a:lnTo>
                  <a:pt x="680085" y="442659"/>
                </a:lnTo>
                <a:lnTo>
                  <a:pt x="679450" y="442659"/>
                </a:lnTo>
                <a:lnTo>
                  <a:pt x="679133" y="442024"/>
                </a:lnTo>
                <a:lnTo>
                  <a:pt x="678815" y="441389"/>
                </a:lnTo>
                <a:lnTo>
                  <a:pt x="678815" y="439166"/>
                </a:lnTo>
                <a:lnTo>
                  <a:pt x="677545" y="439483"/>
                </a:lnTo>
                <a:lnTo>
                  <a:pt x="677228" y="436308"/>
                </a:lnTo>
                <a:lnTo>
                  <a:pt x="676910" y="433767"/>
                </a:lnTo>
                <a:lnTo>
                  <a:pt x="677228" y="432180"/>
                </a:lnTo>
                <a:lnTo>
                  <a:pt x="677228" y="431227"/>
                </a:lnTo>
                <a:lnTo>
                  <a:pt x="677228" y="429957"/>
                </a:lnTo>
                <a:lnTo>
                  <a:pt x="676593" y="427734"/>
                </a:lnTo>
                <a:lnTo>
                  <a:pt x="676593" y="426146"/>
                </a:lnTo>
                <a:lnTo>
                  <a:pt x="676593" y="425194"/>
                </a:lnTo>
                <a:lnTo>
                  <a:pt x="676910" y="424559"/>
                </a:lnTo>
                <a:lnTo>
                  <a:pt x="677545" y="424241"/>
                </a:lnTo>
                <a:lnTo>
                  <a:pt x="677863" y="418525"/>
                </a:lnTo>
                <a:lnTo>
                  <a:pt x="673735" y="417890"/>
                </a:lnTo>
                <a:lnTo>
                  <a:pt x="672465" y="416620"/>
                </a:lnTo>
                <a:lnTo>
                  <a:pt x="669925" y="416620"/>
                </a:lnTo>
                <a:lnTo>
                  <a:pt x="669290" y="414715"/>
                </a:lnTo>
                <a:lnTo>
                  <a:pt x="668338" y="409316"/>
                </a:lnTo>
                <a:lnTo>
                  <a:pt x="668338" y="405823"/>
                </a:lnTo>
                <a:lnTo>
                  <a:pt x="668338" y="402013"/>
                </a:lnTo>
                <a:lnTo>
                  <a:pt x="668973" y="398520"/>
                </a:lnTo>
                <a:lnTo>
                  <a:pt x="670243" y="394392"/>
                </a:lnTo>
                <a:lnTo>
                  <a:pt x="677545" y="394392"/>
                </a:lnTo>
                <a:lnTo>
                  <a:pt x="677228" y="394074"/>
                </a:lnTo>
                <a:lnTo>
                  <a:pt x="677228" y="392486"/>
                </a:lnTo>
                <a:lnTo>
                  <a:pt x="677228" y="391851"/>
                </a:lnTo>
                <a:lnTo>
                  <a:pt x="677863" y="391216"/>
                </a:lnTo>
                <a:lnTo>
                  <a:pt x="678815" y="390581"/>
                </a:lnTo>
                <a:lnTo>
                  <a:pt x="680403" y="389946"/>
                </a:lnTo>
                <a:lnTo>
                  <a:pt x="680085" y="388041"/>
                </a:lnTo>
                <a:lnTo>
                  <a:pt x="679450" y="385818"/>
                </a:lnTo>
                <a:lnTo>
                  <a:pt x="678815" y="382960"/>
                </a:lnTo>
                <a:lnTo>
                  <a:pt x="678498" y="382325"/>
                </a:lnTo>
                <a:lnTo>
                  <a:pt x="678180" y="381055"/>
                </a:lnTo>
                <a:lnTo>
                  <a:pt x="678180" y="380102"/>
                </a:lnTo>
                <a:lnTo>
                  <a:pt x="678498" y="379467"/>
                </a:lnTo>
                <a:lnTo>
                  <a:pt x="678815" y="378832"/>
                </a:lnTo>
                <a:lnTo>
                  <a:pt x="680085" y="378197"/>
                </a:lnTo>
                <a:lnTo>
                  <a:pt x="680403" y="369623"/>
                </a:lnTo>
                <a:lnTo>
                  <a:pt x="680085" y="368988"/>
                </a:lnTo>
                <a:lnTo>
                  <a:pt x="679133" y="367718"/>
                </a:lnTo>
                <a:lnTo>
                  <a:pt x="679133" y="365495"/>
                </a:lnTo>
                <a:lnTo>
                  <a:pt x="679133" y="364225"/>
                </a:lnTo>
                <a:lnTo>
                  <a:pt x="680085" y="362637"/>
                </a:lnTo>
                <a:lnTo>
                  <a:pt x="681038" y="360732"/>
                </a:lnTo>
                <a:lnTo>
                  <a:pt x="681673" y="358827"/>
                </a:lnTo>
                <a:lnTo>
                  <a:pt x="681673" y="356921"/>
                </a:lnTo>
                <a:lnTo>
                  <a:pt x="681673" y="353746"/>
                </a:lnTo>
                <a:lnTo>
                  <a:pt x="682308" y="351205"/>
                </a:lnTo>
                <a:lnTo>
                  <a:pt x="682625" y="349935"/>
                </a:lnTo>
                <a:lnTo>
                  <a:pt x="682943" y="348983"/>
                </a:lnTo>
                <a:lnTo>
                  <a:pt x="682625" y="348348"/>
                </a:lnTo>
                <a:lnTo>
                  <a:pt x="681673" y="346760"/>
                </a:lnTo>
                <a:lnTo>
                  <a:pt x="681038" y="344855"/>
                </a:lnTo>
                <a:lnTo>
                  <a:pt x="681038" y="343584"/>
                </a:lnTo>
                <a:lnTo>
                  <a:pt x="681038" y="342314"/>
                </a:lnTo>
                <a:lnTo>
                  <a:pt x="681355" y="341679"/>
                </a:lnTo>
                <a:lnTo>
                  <a:pt x="682308" y="339774"/>
                </a:lnTo>
                <a:lnTo>
                  <a:pt x="683260" y="339456"/>
                </a:lnTo>
                <a:lnTo>
                  <a:pt x="684213" y="339139"/>
                </a:lnTo>
                <a:lnTo>
                  <a:pt x="685165" y="339774"/>
                </a:lnTo>
                <a:lnTo>
                  <a:pt x="686435" y="341044"/>
                </a:lnTo>
                <a:lnTo>
                  <a:pt x="688023" y="343267"/>
                </a:lnTo>
                <a:lnTo>
                  <a:pt x="688658" y="343584"/>
                </a:lnTo>
                <a:lnTo>
                  <a:pt x="689293" y="343902"/>
                </a:lnTo>
                <a:lnTo>
                  <a:pt x="690245" y="344219"/>
                </a:lnTo>
                <a:lnTo>
                  <a:pt x="691198" y="345172"/>
                </a:lnTo>
                <a:lnTo>
                  <a:pt x="691833" y="346760"/>
                </a:lnTo>
                <a:lnTo>
                  <a:pt x="692468" y="348983"/>
                </a:lnTo>
                <a:lnTo>
                  <a:pt x="692785" y="351523"/>
                </a:lnTo>
                <a:lnTo>
                  <a:pt x="693420" y="352793"/>
                </a:lnTo>
                <a:lnTo>
                  <a:pt x="694690" y="356921"/>
                </a:lnTo>
                <a:lnTo>
                  <a:pt x="695008" y="359144"/>
                </a:lnTo>
                <a:lnTo>
                  <a:pt x="695325" y="362002"/>
                </a:lnTo>
                <a:lnTo>
                  <a:pt x="695325" y="364860"/>
                </a:lnTo>
                <a:lnTo>
                  <a:pt x="695008" y="367400"/>
                </a:lnTo>
                <a:lnTo>
                  <a:pt x="695008" y="369306"/>
                </a:lnTo>
                <a:lnTo>
                  <a:pt x="694690" y="373434"/>
                </a:lnTo>
                <a:lnTo>
                  <a:pt x="695008" y="376292"/>
                </a:lnTo>
                <a:lnTo>
                  <a:pt x="695325" y="378514"/>
                </a:lnTo>
                <a:lnTo>
                  <a:pt x="695960" y="380737"/>
                </a:lnTo>
                <a:lnTo>
                  <a:pt x="696913" y="382643"/>
                </a:lnTo>
                <a:lnTo>
                  <a:pt x="698818" y="380420"/>
                </a:lnTo>
                <a:lnTo>
                  <a:pt x="704215" y="374704"/>
                </a:lnTo>
                <a:lnTo>
                  <a:pt x="707708" y="371211"/>
                </a:lnTo>
                <a:lnTo>
                  <a:pt x="711835" y="367718"/>
                </a:lnTo>
                <a:lnTo>
                  <a:pt x="716280" y="364542"/>
                </a:lnTo>
                <a:lnTo>
                  <a:pt x="720725" y="362002"/>
                </a:lnTo>
                <a:lnTo>
                  <a:pt x="720725" y="341362"/>
                </a:lnTo>
                <a:lnTo>
                  <a:pt x="733108" y="327707"/>
                </a:lnTo>
                <a:lnTo>
                  <a:pt x="750570" y="127018"/>
                </a:lnTo>
                <a:lnTo>
                  <a:pt x="749618" y="123208"/>
                </a:lnTo>
                <a:lnTo>
                  <a:pt x="748983" y="122573"/>
                </a:lnTo>
                <a:lnTo>
                  <a:pt x="747395" y="120667"/>
                </a:lnTo>
                <a:lnTo>
                  <a:pt x="745490" y="117809"/>
                </a:lnTo>
                <a:lnTo>
                  <a:pt x="744220" y="115587"/>
                </a:lnTo>
                <a:lnTo>
                  <a:pt x="743585" y="113681"/>
                </a:lnTo>
                <a:lnTo>
                  <a:pt x="742950" y="111458"/>
                </a:lnTo>
                <a:lnTo>
                  <a:pt x="742950" y="108601"/>
                </a:lnTo>
                <a:lnTo>
                  <a:pt x="742950" y="106060"/>
                </a:lnTo>
                <a:lnTo>
                  <a:pt x="743585" y="103202"/>
                </a:lnTo>
                <a:lnTo>
                  <a:pt x="745173" y="100027"/>
                </a:lnTo>
                <a:lnTo>
                  <a:pt x="746760" y="96851"/>
                </a:lnTo>
                <a:lnTo>
                  <a:pt x="749300" y="93358"/>
                </a:lnTo>
                <a:lnTo>
                  <a:pt x="752793" y="90183"/>
                </a:lnTo>
                <a:lnTo>
                  <a:pt x="757555" y="85102"/>
                </a:lnTo>
                <a:lnTo>
                  <a:pt x="757555" y="32072"/>
                </a:lnTo>
                <a:lnTo>
                  <a:pt x="741680" y="32072"/>
                </a:lnTo>
                <a:lnTo>
                  <a:pt x="741680" y="27626"/>
                </a:lnTo>
                <a:lnTo>
                  <a:pt x="757555" y="27626"/>
                </a:lnTo>
                <a:lnTo>
                  <a:pt x="757555" y="14289"/>
                </a:lnTo>
                <a:lnTo>
                  <a:pt x="759460" y="14289"/>
                </a:lnTo>
                <a:lnTo>
                  <a:pt x="759460" y="5398"/>
                </a:lnTo>
                <a:lnTo>
                  <a:pt x="758508" y="5398"/>
                </a:lnTo>
                <a:lnTo>
                  <a:pt x="757873" y="4763"/>
                </a:lnTo>
                <a:lnTo>
                  <a:pt x="757555" y="4128"/>
                </a:lnTo>
                <a:lnTo>
                  <a:pt x="757555" y="3493"/>
                </a:lnTo>
                <a:lnTo>
                  <a:pt x="757555" y="2858"/>
                </a:lnTo>
                <a:lnTo>
                  <a:pt x="757873" y="2223"/>
                </a:lnTo>
                <a:lnTo>
                  <a:pt x="758508" y="1588"/>
                </a:lnTo>
                <a:lnTo>
                  <a:pt x="759460" y="1270"/>
                </a:lnTo>
                <a:lnTo>
                  <a:pt x="759460" y="0"/>
                </a:lnTo>
                <a:close/>
              </a:path>
            </a:pathLst>
          </a:custGeom>
          <a:solidFill>
            <a:srgbClr val="ED7D31"/>
          </a:solidFill>
          <a:ln>
            <a:noFill/>
          </a:ln>
          <a:ex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442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669" y="1080096"/>
            <a:ext cx="1454261" cy="14781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2" name="Freeform 48"/>
          <p:cNvSpPr>
            <a:spLocks noEditPoints="1"/>
          </p:cNvSpPr>
          <p:nvPr/>
        </p:nvSpPr>
        <p:spPr bwMode="auto">
          <a:xfrm>
            <a:off x="3808446" y="2636234"/>
            <a:ext cx="3982717" cy="3982352"/>
          </a:xfrm>
          <a:custGeom>
            <a:avLst/>
            <a:gdLst>
              <a:gd name="T0" fmla="*/ 556 w 1252"/>
              <a:gd name="T1" fmla="*/ 1248 h 1252"/>
              <a:gd name="T2" fmla="*/ 375 w 1252"/>
              <a:gd name="T3" fmla="*/ 1200 h 1252"/>
              <a:gd name="T4" fmla="*/ 255 w 1252"/>
              <a:gd name="T5" fmla="*/ 1130 h 1252"/>
              <a:gd name="T6" fmla="*/ 122 w 1252"/>
              <a:gd name="T7" fmla="*/ 998 h 1252"/>
              <a:gd name="T8" fmla="*/ 52 w 1252"/>
              <a:gd name="T9" fmla="*/ 877 h 1252"/>
              <a:gd name="T10" fmla="*/ 4 w 1252"/>
              <a:gd name="T11" fmla="*/ 696 h 1252"/>
              <a:gd name="T12" fmla="*/ 4 w 1252"/>
              <a:gd name="T13" fmla="*/ 560 h 1252"/>
              <a:gd name="T14" fmla="*/ 137 w 1252"/>
              <a:gd name="T15" fmla="*/ 458 h 1252"/>
              <a:gd name="T16" fmla="*/ 120 w 1252"/>
              <a:gd name="T17" fmla="*/ 257 h 1252"/>
              <a:gd name="T18" fmla="*/ 287 w 1252"/>
              <a:gd name="T19" fmla="*/ 236 h 1252"/>
              <a:gd name="T20" fmla="*/ 372 w 1252"/>
              <a:gd name="T21" fmla="*/ 54 h 1252"/>
              <a:gd name="T22" fmla="*/ 528 w 1252"/>
              <a:gd name="T23" fmla="*/ 119 h 1252"/>
              <a:gd name="T24" fmla="*/ 626 w 1252"/>
              <a:gd name="T25" fmla="*/ 0 h 1252"/>
              <a:gd name="T26" fmla="*/ 724 w 1252"/>
              <a:gd name="T27" fmla="*/ 119 h 1252"/>
              <a:gd name="T28" fmla="*/ 879 w 1252"/>
              <a:gd name="T29" fmla="*/ 54 h 1252"/>
              <a:gd name="T30" fmla="*/ 965 w 1252"/>
              <a:gd name="T31" fmla="*/ 236 h 1252"/>
              <a:gd name="T32" fmla="*/ 1132 w 1252"/>
              <a:gd name="T33" fmla="*/ 257 h 1252"/>
              <a:gd name="T34" fmla="*/ 1115 w 1252"/>
              <a:gd name="T35" fmla="*/ 458 h 1252"/>
              <a:gd name="T36" fmla="*/ 1248 w 1252"/>
              <a:gd name="T37" fmla="*/ 560 h 1252"/>
              <a:gd name="T38" fmla="*/ 1248 w 1252"/>
              <a:gd name="T39" fmla="*/ 696 h 1252"/>
              <a:gd name="T40" fmla="*/ 1200 w 1252"/>
              <a:gd name="T41" fmla="*/ 877 h 1252"/>
              <a:gd name="T42" fmla="*/ 1130 w 1252"/>
              <a:gd name="T43" fmla="*/ 998 h 1252"/>
              <a:gd name="T44" fmla="*/ 997 w 1252"/>
              <a:gd name="T45" fmla="*/ 1130 h 1252"/>
              <a:gd name="T46" fmla="*/ 877 w 1252"/>
              <a:gd name="T47" fmla="*/ 1200 h 1252"/>
              <a:gd name="T48" fmla="*/ 696 w 1252"/>
              <a:gd name="T49" fmla="*/ 1248 h 1252"/>
              <a:gd name="T50" fmla="*/ 563 w 1252"/>
              <a:gd name="T51" fmla="*/ 1241 h 1252"/>
              <a:gd name="T52" fmla="*/ 717 w 1252"/>
              <a:gd name="T53" fmla="*/ 1126 h 1252"/>
              <a:gd name="T54" fmla="*/ 797 w 1252"/>
              <a:gd name="T55" fmla="*/ 1105 h 1252"/>
              <a:gd name="T56" fmla="*/ 955 w 1252"/>
              <a:gd name="T57" fmla="*/ 1014 h 1252"/>
              <a:gd name="T58" fmla="*/ 1013 w 1252"/>
              <a:gd name="T59" fmla="*/ 955 h 1252"/>
              <a:gd name="T60" fmla="*/ 1105 w 1252"/>
              <a:gd name="T61" fmla="*/ 797 h 1252"/>
              <a:gd name="T62" fmla="*/ 1126 w 1252"/>
              <a:gd name="T63" fmla="*/ 718 h 1252"/>
              <a:gd name="T64" fmla="*/ 1240 w 1252"/>
              <a:gd name="T65" fmla="*/ 563 h 1252"/>
              <a:gd name="T66" fmla="*/ 1106 w 1252"/>
              <a:gd name="T67" fmla="*/ 458 h 1252"/>
              <a:gd name="T68" fmla="*/ 1127 w 1252"/>
              <a:gd name="T69" fmla="*/ 265 h 1252"/>
              <a:gd name="T70" fmla="*/ 957 w 1252"/>
              <a:gd name="T71" fmla="*/ 241 h 1252"/>
              <a:gd name="T72" fmla="*/ 879 w 1252"/>
              <a:gd name="T73" fmla="*/ 63 h 1252"/>
              <a:gd name="T74" fmla="*/ 720 w 1252"/>
              <a:gd name="T75" fmla="*/ 127 h 1252"/>
              <a:gd name="T76" fmla="*/ 626 w 1252"/>
              <a:gd name="T77" fmla="*/ 9 h 1252"/>
              <a:gd name="T78" fmla="*/ 532 w 1252"/>
              <a:gd name="T79" fmla="*/ 127 h 1252"/>
              <a:gd name="T80" fmla="*/ 373 w 1252"/>
              <a:gd name="T81" fmla="*/ 63 h 1252"/>
              <a:gd name="T82" fmla="*/ 295 w 1252"/>
              <a:gd name="T83" fmla="*/ 241 h 1252"/>
              <a:gd name="T84" fmla="*/ 125 w 1252"/>
              <a:gd name="T85" fmla="*/ 265 h 1252"/>
              <a:gd name="T86" fmla="*/ 146 w 1252"/>
              <a:gd name="T87" fmla="*/ 458 h 1252"/>
              <a:gd name="T88" fmla="*/ 12 w 1252"/>
              <a:gd name="T89" fmla="*/ 563 h 1252"/>
              <a:gd name="T90" fmla="*/ 126 w 1252"/>
              <a:gd name="T91" fmla="*/ 718 h 1252"/>
              <a:gd name="T92" fmla="*/ 147 w 1252"/>
              <a:gd name="T93" fmla="*/ 797 h 1252"/>
              <a:gd name="T94" fmla="*/ 239 w 1252"/>
              <a:gd name="T95" fmla="*/ 955 h 1252"/>
              <a:gd name="T96" fmla="*/ 297 w 1252"/>
              <a:gd name="T97" fmla="*/ 1014 h 1252"/>
              <a:gd name="T98" fmla="*/ 455 w 1252"/>
              <a:gd name="T99" fmla="*/ 1105 h 1252"/>
              <a:gd name="T100" fmla="*/ 535 w 1252"/>
              <a:gd name="T101" fmla="*/ 1126 h 1252"/>
              <a:gd name="T102" fmla="*/ 288 w 1252"/>
              <a:gd name="T103" fmla="*/ 964 h 1252"/>
              <a:gd name="T104" fmla="*/ 626 w 1252"/>
              <a:gd name="T105" fmla="*/ 148 h 1252"/>
              <a:gd name="T106" fmla="*/ 964 w 1252"/>
              <a:gd name="T107" fmla="*/ 964 h 1252"/>
              <a:gd name="T108" fmla="*/ 157 w 1252"/>
              <a:gd name="T109" fmla="*/ 626 h 1252"/>
              <a:gd name="T110" fmla="*/ 626 w 1252"/>
              <a:gd name="T111" fmla="*/ 157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2" h="1252">
                <a:moveTo>
                  <a:pt x="626" y="1252"/>
                </a:moveTo>
                <a:cubicBezTo>
                  <a:pt x="604" y="1252"/>
                  <a:pt x="581" y="1251"/>
                  <a:pt x="559" y="1249"/>
                </a:cubicBezTo>
                <a:cubicBezTo>
                  <a:pt x="556" y="1248"/>
                  <a:pt x="556" y="1248"/>
                  <a:pt x="556" y="1248"/>
                </a:cubicBezTo>
                <a:cubicBezTo>
                  <a:pt x="528" y="1134"/>
                  <a:pt x="528" y="1134"/>
                  <a:pt x="528" y="1134"/>
                </a:cubicBezTo>
                <a:cubicBezTo>
                  <a:pt x="504" y="1129"/>
                  <a:pt x="480" y="1123"/>
                  <a:pt x="458" y="1115"/>
                </a:cubicBezTo>
                <a:cubicBezTo>
                  <a:pt x="375" y="1200"/>
                  <a:pt x="375" y="1200"/>
                  <a:pt x="375" y="1200"/>
                </a:cubicBezTo>
                <a:cubicBezTo>
                  <a:pt x="372" y="1199"/>
                  <a:pt x="372" y="1199"/>
                  <a:pt x="372" y="1199"/>
                </a:cubicBezTo>
                <a:cubicBezTo>
                  <a:pt x="332" y="1181"/>
                  <a:pt x="293" y="1158"/>
                  <a:pt x="257" y="1132"/>
                </a:cubicBezTo>
                <a:cubicBezTo>
                  <a:pt x="255" y="1130"/>
                  <a:pt x="255" y="1130"/>
                  <a:pt x="255" y="1130"/>
                </a:cubicBezTo>
                <a:cubicBezTo>
                  <a:pt x="287" y="1016"/>
                  <a:pt x="287" y="1016"/>
                  <a:pt x="287" y="1016"/>
                </a:cubicBezTo>
                <a:cubicBezTo>
                  <a:pt x="269" y="1001"/>
                  <a:pt x="252" y="983"/>
                  <a:pt x="236" y="965"/>
                </a:cubicBezTo>
                <a:cubicBezTo>
                  <a:pt x="122" y="998"/>
                  <a:pt x="122" y="998"/>
                  <a:pt x="122" y="998"/>
                </a:cubicBezTo>
                <a:cubicBezTo>
                  <a:pt x="120" y="995"/>
                  <a:pt x="120" y="995"/>
                  <a:pt x="120" y="995"/>
                </a:cubicBezTo>
                <a:cubicBezTo>
                  <a:pt x="94" y="959"/>
                  <a:pt x="72" y="921"/>
                  <a:pt x="54" y="880"/>
                </a:cubicBezTo>
                <a:cubicBezTo>
                  <a:pt x="52" y="877"/>
                  <a:pt x="52" y="877"/>
                  <a:pt x="52" y="877"/>
                </a:cubicBezTo>
                <a:cubicBezTo>
                  <a:pt x="137" y="795"/>
                  <a:pt x="137" y="795"/>
                  <a:pt x="137" y="795"/>
                </a:cubicBezTo>
                <a:cubicBezTo>
                  <a:pt x="130" y="772"/>
                  <a:pt x="123" y="748"/>
                  <a:pt x="119" y="725"/>
                </a:cubicBezTo>
                <a:cubicBezTo>
                  <a:pt x="4" y="696"/>
                  <a:pt x="4" y="696"/>
                  <a:pt x="4" y="696"/>
                </a:cubicBezTo>
                <a:cubicBezTo>
                  <a:pt x="4" y="693"/>
                  <a:pt x="4" y="693"/>
                  <a:pt x="4" y="693"/>
                </a:cubicBezTo>
                <a:cubicBezTo>
                  <a:pt x="1" y="671"/>
                  <a:pt x="0" y="648"/>
                  <a:pt x="0" y="626"/>
                </a:cubicBezTo>
                <a:cubicBezTo>
                  <a:pt x="0" y="604"/>
                  <a:pt x="1" y="582"/>
                  <a:pt x="4" y="560"/>
                </a:cubicBezTo>
                <a:cubicBezTo>
                  <a:pt x="4" y="557"/>
                  <a:pt x="4" y="557"/>
                  <a:pt x="4" y="557"/>
                </a:cubicBezTo>
                <a:cubicBezTo>
                  <a:pt x="119" y="528"/>
                  <a:pt x="119" y="528"/>
                  <a:pt x="119" y="528"/>
                </a:cubicBezTo>
                <a:cubicBezTo>
                  <a:pt x="123" y="504"/>
                  <a:pt x="130" y="481"/>
                  <a:pt x="137" y="458"/>
                </a:cubicBezTo>
                <a:cubicBezTo>
                  <a:pt x="52" y="376"/>
                  <a:pt x="52" y="376"/>
                  <a:pt x="52" y="376"/>
                </a:cubicBezTo>
                <a:cubicBezTo>
                  <a:pt x="54" y="373"/>
                  <a:pt x="54" y="373"/>
                  <a:pt x="54" y="373"/>
                </a:cubicBezTo>
                <a:cubicBezTo>
                  <a:pt x="72" y="332"/>
                  <a:pt x="94" y="293"/>
                  <a:pt x="120" y="257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236" y="287"/>
                  <a:pt x="236" y="287"/>
                  <a:pt x="236" y="287"/>
                </a:cubicBezTo>
                <a:cubicBezTo>
                  <a:pt x="252" y="269"/>
                  <a:pt x="269" y="252"/>
                  <a:pt x="287" y="236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93" y="94"/>
                  <a:pt x="332" y="72"/>
                  <a:pt x="372" y="54"/>
                </a:cubicBezTo>
                <a:cubicBezTo>
                  <a:pt x="375" y="53"/>
                  <a:pt x="375" y="53"/>
                  <a:pt x="375" y="53"/>
                </a:cubicBezTo>
                <a:cubicBezTo>
                  <a:pt x="458" y="138"/>
                  <a:pt x="458" y="138"/>
                  <a:pt x="458" y="138"/>
                </a:cubicBezTo>
                <a:cubicBezTo>
                  <a:pt x="480" y="130"/>
                  <a:pt x="504" y="123"/>
                  <a:pt x="528" y="119"/>
                </a:cubicBezTo>
                <a:cubicBezTo>
                  <a:pt x="556" y="4"/>
                  <a:pt x="556" y="4"/>
                  <a:pt x="556" y="4"/>
                </a:cubicBezTo>
                <a:cubicBezTo>
                  <a:pt x="559" y="4"/>
                  <a:pt x="559" y="4"/>
                  <a:pt x="559" y="4"/>
                </a:cubicBezTo>
                <a:cubicBezTo>
                  <a:pt x="581" y="2"/>
                  <a:pt x="604" y="0"/>
                  <a:pt x="626" y="0"/>
                </a:cubicBezTo>
                <a:cubicBezTo>
                  <a:pt x="648" y="0"/>
                  <a:pt x="671" y="2"/>
                  <a:pt x="693" y="4"/>
                </a:cubicBezTo>
                <a:cubicBezTo>
                  <a:pt x="696" y="4"/>
                  <a:pt x="696" y="4"/>
                  <a:pt x="696" y="4"/>
                </a:cubicBezTo>
                <a:cubicBezTo>
                  <a:pt x="724" y="119"/>
                  <a:pt x="724" y="119"/>
                  <a:pt x="724" y="119"/>
                </a:cubicBezTo>
                <a:cubicBezTo>
                  <a:pt x="748" y="123"/>
                  <a:pt x="772" y="130"/>
                  <a:pt x="794" y="138"/>
                </a:cubicBezTo>
                <a:cubicBezTo>
                  <a:pt x="877" y="53"/>
                  <a:pt x="877" y="53"/>
                  <a:pt x="877" y="53"/>
                </a:cubicBezTo>
                <a:cubicBezTo>
                  <a:pt x="879" y="54"/>
                  <a:pt x="879" y="54"/>
                  <a:pt x="879" y="54"/>
                </a:cubicBezTo>
                <a:cubicBezTo>
                  <a:pt x="920" y="72"/>
                  <a:pt x="959" y="94"/>
                  <a:pt x="995" y="121"/>
                </a:cubicBezTo>
                <a:cubicBezTo>
                  <a:pt x="997" y="122"/>
                  <a:pt x="997" y="122"/>
                  <a:pt x="997" y="122"/>
                </a:cubicBezTo>
                <a:cubicBezTo>
                  <a:pt x="965" y="236"/>
                  <a:pt x="965" y="236"/>
                  <a:pt x="965" y="236"/>
                </a:cubicBezTo>
                <a:cubicBezTo>
                  <a:pt x="983" y="252"/>
                  <a:pt x="1000" y="269"/>
                  <a:pt x="1016" y="287"/>
                </a:cubicBezTo>
                <a:cubicBezTo>
                  <a:pt x="1130" y="255"/>
                  <a:pt x="1130" y="255"/>
                  <a:pt x="1130" y="255"/>
                </a:cubicBezTo>
                <a:cubicBezTo>
                  <a:pt x="1132" y="257"/>
                  <a:pt x="1132" y="257"/>
                  <a:pt x="1132" y="257"/>
                </a:cubicBezTo>
                <a:cubicBezTo>
                  <a:pt x="1158" y="293"/>
                  <a:pt x="1180" y="332"/>
                  <a:pt x="1198" y="373"/>
                </a:cubicBezTo>
                <a:cubicBezTo>
                  <a:pt x="1200" y="376"/>
                  <a:pt x="1200" y="376"/>
                  <a:pt x="1200" y="376"/>
                </a:cubicBezTo>
                <a:cubicBezTo>
                  <a:pt x="1115" y="458"/>
                  <a:pt x="1115" y="458"/>
                  <a:pt x="1115" y="458"/>
                </a:cubicBezTo>
                <a:cubicBezTo>
                  <a:pt x="1123" y="481"/>
                  <a:pt x="1129" y="504"/>
                  <a:pt x="1133" y="528"/>
                </a:cubicBezTo>
                <a:cubicBezTo>
                  <a:pt x="1248" y="557"/>
                  <a:pt x="1248" y="557"/>
                  <a:pt x="1248" y="557"/>
                </a:cubicBezTo>
                <a:cubicBezTo>
                  <a:pt x="1248" y="560"/>
                  <a:pt x="1248" y="560"/>
                  <a:pt x="1248" y="560"/>
                </a:cubicBezTo>
                <a:cubicBezTo>
                  <a:pt x="1251" y="582"/>
                  <a:pt x="1252" y="604"/>
                  <a:pt x="1252" y="626"/>
                </a:cubicBezTo>
                <a:cubicBezTo>
                  <a:pt x="1252" y="649"/>
                  <a:pt x="1251" y="671"/>
                  <a:pt x="1248" y="693"/>
                </a:cubicBezTo>
                <a:cubicBezTo>
                  <a:pt x="1248" y="696"/>
                  <a:pt x="1248" y="696"/>
                  <a:pt x="1248" y="696"/>
                </a:cubicBezTo>
                <a:cubicBezTo>
                  <a:pt x="1133" y="725"/>
                  <a:pt x="1133" y="725"/>
                  <a:pt x="1133" y="725"/>
                </a:cubicBezTo>
                <a:cubicBezTo>
                  <a:pt x="1129" y="748"/>
                  <a:pt x="1122" y="772"/>
                  <a:pt x="1115" y="795"/>
                </a:cubicBezTo>
                <a:cubicBezTo>
                  <a:pt x="1200" y="877"/>
                  <a:pt x="1200" y="877"/>
                  <a:pt x="1200" y="877"/>
                </a:cubicBezTo>
                <a:cubicBezTo>
                  <a:pt x="1198" y="880"/>
                  <a:pt x="1198" y="880"/>
                  <a:pt x="1198" y="880"/>
                </a:cubicBezTo>
                <a:cubicBezTo>
                  <a:pt x="1180" y="920"/>
                  <a:pt x="1158" y="959"/>
                  <a:pt x="1132" y="995"/>
                </a:cubicBezTo>
                <a:cubicBezTo>
                  <a:pt x="1130" y="998"/>
                  <a:pt x="1130" y="998"/>
                  <a:pt x="1130" y="998"/>
                </a:cubicBezTo>
                <a:cubicBezTo>
                  <a:pt x="1016" y="965"/>
                  <a:pt x="1016" y="965"/>
                  <a:pt x="1016" y="965"/>
                </a:cubicBezTo>
                <a:cubicBezTo>
                  <a:pt x="1000" y="983"/>
                  <a:pt x="983" y="1001"/>
                  <a:pt x="965" y="1016"/>
                </a:cubicBezTo>
                <a:cubicBezTo>
                  <a:pt x="997" y="1130"/>
                  <a:pt x="997" y="1130"/>
                  <a:pt x="997" y="1130"/>
                </a:cubicBezTo>
                <a:cubicBezTo>
                  <a:pt x="995" y="1132"/>
                  <a:pt x="995" y="1132"/>
                  <a:pt x="995" y="1132"/>
                </a:cubicBezTo>
                <a:cubicBezTo>
                  <a:pt x="959" y="1158"/>
                  <a:pt x="920" y="1181"/>
                  <a:pt x="879" y="1199"/>
                </a:cubicBezTo>
                <a:cubicBezTo>
                  <a:pt x="877" y="1200"/>
                  <a:pt x="877" y="1200"/>
                  <a:pt x="877" y="1200"/>
                </a:cubicBezTo>
                <a:cubicBezTo>
                  <a:pt x="794" y="1115"/>
                  <a:pt x="794" y="1115"/>
                  <a:pt x="794" y="1115"/>
                </a:cubicBezTo>
                <a:cubicBezTo>
                  <a:pt x="772" y="1123"/>
                  <a:pt x="748" y="1129"/>
                  <a:pt x="724" y="1134"/>
                </a:cubicBezTo>
                <a:cubicBezTo>
                  <a:pt x="696" y="1248"/>
                  <a:pt x="696" y="1248"/>
                  <a:pt x="696" y="1248"/>
                </a:cubicBezTo>
                <a:cubicBezTo>
                  <a:pt x="693" y="1249"/>
                  <a:pt x="693" y="1249"/>
                  <a:pt x="693" y="1249"/>
                </a:cubicBezTo>
                <a:cubicBezTo>
                  <a:pt x="671" y="1251"/>
                  <a:pt x="648" y="1252"/>
                  <a:pt x="626" y="1252"/>
                </a:cubicBezTo>
                <a:close/>
                <a:moveTo>
                  <a:pt x="563" y="1241"/>
                </a:moveTo>
                <a:cubicBezTo>
                  <a:pt x="584" y="1243"/>
                  <a:pt x="605" y="1244"/>
                  <a:pt x="626" y="1244"/>
                </a:cubicBezTo>
                <a:cubicBezTo>
                  <a:pt x="647" y="1244"/>
                  <a:pt x="668" y="1243"/>
                  <a:pt x="689" y="1241"/>
                </a:cubicBezTo>
                <a:cubicBezTo>
                  <a:pt x="717" y="1126"/>
                  <a:pt x="717" y="1126"/>
                  <a:pt x="717" y="1126"/>
                </a:cubicBezTo>
                <a:cubicBezTo>
                  <a:pt x="720" y="1126"/>
                  <a:pt x="720" y="1126"/>
                  <a:pt x="720" y="1126"/>
                </a:cubicBezTo>
                <a:cubicBezTo>
                  <a:pt x="745" y="1121"/>
                  <a:pt x="770" y="1114"/>
                  <a:pt x="794" y="1106"/>
                </a:cubicBezTo>
                <a:cubicBezTo>
                  <a:pt x="797" y="1105"/>
                  <a:pt x="797" y="1105"/>
                  <a:pt x="797" y="1105"/>
                </a:cubicBezTo>
                <a:cubicBezTo>
                  <a:pt x="879" y="1190"/>
                  <a:pt x="879" y="1190"/>
                  <a:pt x="879" y="1190"/>
                </a:cubicBezTo>
                <a:cubicBezTo>
                  <a:pt x="917" y="1173"/>
                  <a:pt x="953" y="1151"/>
                  <a:pt x="988" y="1127"/>
                </a:cubicBezTo>
                <a:cubicBezTo>
                  <a:pt x="955" y="1014"/>
                  <a:pt x="955" y="1014"/>
                  <a:pt x="955" y="1014"/>
                </a:cubicBezTo>
                <a:cubicBezTo>
                  <a:pt x="957" y="1012"/>
                  <a:pt x="957" y="1012"/>
                  <a:pt x="957" y="1012"/>
                </a:cubicBezTo>
                <a:cubicBezTo>
                  <a:pt x="977" y="995"/>
                  <a:pt x="995" y="977"/>
                  <a:pt x="1011" y="958"/>
                </a:cubicBezTo>
                <a:cubicBezTo>
                  <a:pt x="1013" y="955"/>
                  <a:pt x="1013" y="955"/>
                  <a:pt x="1013" y="955"/>
                </a:cubicBezTo>
                <a:cubicBezTo>
                  <a:pt x="1127" y="988"/>
                  <a:pt x="1127" y="988"/>
                  <a:pt x="1127" y="988"/>
                </a:cubicBezTo>
                <a:cubicBezTo>
                  <a:pt x="1151" y="954"/>
                  <a:pt x="1172" y="917"/>
                  <a:pt x="1189" y="879"/>
                </a:cubicBezTo>
                <a:cubicBezTo>
                  <a:pt x="1105" y="797"/>
                  <a:pt x="1105" y="797"/>
                  <a:pt x="1105" y="797"/>
                </a:cubicBezTo>
                <a:cubicBezTo>
                  <a:pt x="1106" y="795"/>
                  <a:pt x="1106" y="795"/>
                  <a:pt x="1106" y="795"/>
                </a:cubicBezTo>
                <a:cubicBezTo>
                  <a:pt x="1114" y="771"/>
                  <a:pt x="1121" y="746"/>
                  <a:pt x="1125" y="720"/>
                </a:cubicBezTo>
                <a:cubicBezTo>
                  <a:pt x="1126" y="718"/>
                  <a:pt x="1126" y="718"/>
                  <a:pt x="1126" y="718"/>
                </a:cubicBezTo>
                <a:cubicBezTo>
                  <a:pt x="1240" y="689"/>
                  <a:pt x="1240" y="689"/>
                  <a:pt x="1240" y="689"/>
                </a:cubicBezTo>
                <a:cubicBezTo>
                  <a:pt x="1242" y="668"/>
                  <a:pt x="1243" y="647"/>
                  <a:pt x="1243" y="626"/>
                </a:cubicBezTo>
                <a:cubicBezTo>
                  <a:pt x="1243" y="605"/>
                  <a:pt x="1242" y="584"/>
                  <a:pt x="1240" y="563"/>
                </a:cubicBezTo>
                <a:cubicBezTo>
                  <a:pt x="1126" y="535"/>
                  <a:pt x="1126" y="535"/>
                  <a:pt x="1126" y="535"/>
                </a:cubicBezTo>
                <a:cubicBezTo>
                  <a:pt x="1125" y="532"/>
                  <a:pt x="1125" y="532"/>
                  <a:pt x="1125" y="532"/>
                </a:cubicBezTo>
                <a:cubicBezTo>
                  <a:pt x="1121" y="507"/>
                  <a:pt x="1114" y="482"/>
                  <a:pt x="1106" y="458"/>
                </a:cubicBezTo>
                <a:cubicBezTo>
                  <a:pt x="1105" y="455"/>
                  <a:pt x="1105" y="455"/>
                  <a:pt x="1105" y="455"/>
                </a:cubicBezTo>
                <a:cubicBezTo>
                  <a:pt x="1189" y="374"/>
                  <a:pt x="1189" y="374"/>
                  <a:pt x="1189" y="374"/>
                </a:cubicBezTo>
                <a:cubicBezTo>
                  <a:pt x="1172" y="335"/>
                  <a:pt x="1151" y="299"/>
                  <a:pt x="1127" y="265"/>
                </a:cubicBezTo>
                <a:cubicBezTo>
                  <a:pt x="1013" y="297"/>
                  <a:pt x="1013" y="297"/>
                  <a:pt x="1013" y="297"/>
                </a:cubicBezTo>
                <a:cubicBezTo>
                  <a:pt x="1011" y="295"/>
                  <a:pt x="1011" y="295"/>
                  <a:pt x="1011" y="295"/>
                </a:cubicBezTo>
                <a:cubicBezTo>
                  <a:pt x="995" y="276"/>
                  <a:pt x="977" y="257"/>
                  <a:pt x="957" y="241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88" y="126"/>
                  <a:pt x="988" y="126"/>
                  <a:pt x="988" y="126"/>
                </a:cubicBezTo>
                <a:cubicBezTo>
                  <a:pt x="953" y="101"/>
                  <a:pt x="917" y="80"/>
                  <a:pt x="879" y="63"/>
                </a:cubicBezTo>
                <a:cubicBezTo>
                  <a:pt x="797" y="148"/>
                  <a:pt x="797" y="148"/>
                  <a:pt x="797" y="148"/>
                </a:cubicBezTo>
                <a:cubicBezTo>
                  <a:pt x="794" y="147"/>
                  <a:pt x="794" y="147"/>
                  <a:pt x="794" y="147"/>
                </a:cubicBezTo>
                <a:cubicBezTo>
                  <a:pt x="770" y="138"/>
                  <a:pt x="745" y="131"/>
                  <a:pt x="720" y="127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689" y="12"/>
                  <a:pt x="689" y="12"/>
                  <a:pt x="689" y="12"/>
                </a:cubicBezTo>
                <a:cubicBezTo>
                  <a:pt x="668" y="10"/>
                  <a:pt x="647" y="9"/>
                  <a:pt x="626" y="9"/>
                </a:cubicBezTo>
                <a:cubicBezTo>
                  <a:pt x="605" y="9"/>
                  <a:pt x="584" y="10"/>
                  <a:pt x="563" y="12"/>
                </a:cubicBezTo>
                <a:cubicBezTo>
                  <a:pt x="535" y="126"/>
                  <a:pt x="535" y="126"/>
                  <a:pt x="535" y="126"/>
                </a:cubicBezTo>
                <a:cubicBezTo>
                  <a:pt x="532" y="127"/>
                  <a:pt x="532" y="127"/>
                  <a:pt x="532" y="127"/>
                </a:cubicBezTo>
                <a:cubicBezTo>
                  <a:pt x="507" y="131"/>
                  <a:pt x="482" y="138"/>
                  <a:pt x="458" y="147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373" y="63"/>
                  <a:pt x="373" y="63"/>
                  <a:pt x="373" y="63"/>
                </a:cubicBezTo>
                <a:cubicBezTo>
                  <a:pt x="335" y="80"/>
                  <a:pt x="298" y="101"/>
                  <a:pt x="264" y="126"/>
                </a:cubicBezTo>
                <a:cubicBezTo>
                  <a:pt x="297" y="239"/>
                  <a:pt x="297" y="239"/>
                  <a:pt x="297" y="239"/>
                </a:cubicBezTo>
                <a:cubicBezTo>
                  <a:pt x="295" y="241"/>
                  <a:pt x="295" y="241"/>
                  <a:pt x="295" y="241"/>
                </a:cubicBezTo>
                <a:cubicBezTo>
                  <a:pt x="275" y="257"/>
                  <a:pt x="257" y="276"/>
                  <a:pt x="241" y="295"/>
                </a:cubicBezTo>
                <a:cubicBezTo>
                  <a:pt x="239" y="297"/>
                  <a:pt x="239" y="297"/>
                  <a:pt x="239" y="297"/>
                </a:cubicBezTo>
                <a:cubicBezTo>
                  <a:pt x="125" y="265"/>
                  <a:pt x="125" y="265"/>
                  <a:pt x="125" y="265"/>
                </a:cubicBezTo>
                <a:cubicBezTo>
                  <a:pt x="101" y="299"/>
                  <a:pt x="80" y="335"/>
                  <a:pt x="63" y="374"/>
                </a:cubicBezTo>
                <a:cubicBezTo>
                  <a:pt x="147" y="455"/>
                  <a:pt x="147" y="455"/>
                  <a:pt x="147" y="455"/>
                </a:cubicBezTo>
                <a:cubicBezTo>
                  <a:pt x="146" y="458"/>
                  <a:pt x="146" y="458"/>
                  <a:pt x="146" y="458"/>
                </a:cubicBezTo>
                <a:cubicBezTo>
                  <a:pt x="138" y="482"/>
                  <a:pt x="131" y="507"/>
                  <a:pt x="127" y="532"/>
                </a:cubicBezTo>
                <a:cubicBezTo>
                  <a:pt x="126" y="535"/>
                  <a:pt x="126" y="535"/>
                  <a:pt x="126" y="535"/>
                </a:cubicBezTo>
                <a:cubicBezTo>
                  <a:pt x="12" y="563"/>
                  <a:pt x="12" y="563"/>
                  <a:pt x="12" y="563"/>
                </a:cubicBezTo>
                <a:cubicBezTo>
                  <a:pt x="10" y="584"/>
                  <a:pt x="9" y="606"/>
                  <a:pt x="9" y="626"/>
                </a:cubicBezTo>
                <a:cubicBezTo>
                  <a:pt x="9" y="647"/>
                  <a:pt x="10" y="668"/>
                  <a:pt x="12" y="689"/>
                </a:cubicBezTo>
                <a:cubicBezTo>
                  <a:pt x="126" y="718"/>
                  <a:pt x="126" y="718"/>
                  <a:pt x="126" y="718"/>
                </a:cubicBezTo>
                <a:cubicBezTo>
                  <a:pt x="127" y="720"/>
                  <a:pt x="127" y="720"/>
                  <a:pt x="127" y="720"/>
                </a:cubicBezTo>
                <a:cubicBezTo>
                  <a:pt x="131" y="746"/>
                  <a:pt x="138" y="771"/>
                  <a:pt x="146" y="795"/>
                </a:cubicBezTo>
                <a:cubicBezTo>
                  <a:pt x="147" y="797"/>
                  <a:pt x="147" y="797"/>
                  <a:pt x="147" y="797"/>
                </a:cubicBezTo>
                <a:cubicBezTo>
                  <a:pt x="63" y="879"/>
                  <a:pt x="63" y="879"/>
                  <a:pt x="63" y="879"/>
                </a:cubicBezTo>
                <a:cubicBezTo>
                  <a:pt x="80" y="917"/>
                  <a:pt x="101" y="954"/>
                  <a:pt x="125" y="988"/>
                </a:cubicBezTo>
                <a:cubicBezTo>
                  <a:pt x="239" y="955"/>
                  <a:pt x="239" y="955"/>
                  <a:pt x="239" y="955"/>
                </a:cubicBezTo>
                <a:cubicBezTo>
                  <a:pt x="241" y="958"/>
                  <a:pt x="241" y="958"/>
                  <a:pt x="241" y="958"/>
                </a:cubicBezTo>
                <a:cubicBezTo>
                  <a:pt x="257" y="977"/>
                  <a:pt x="275" y="995"/>
                  <a:pt x="295" y="1012"/>
                </a:cubicBezTo>
                <a:cubicBezTo>
                  <a:pt x="297" y="1014"/>
                  <a:pt x="297" y="1014"/>
                  <a:pt x="297" y="1014"/>
                </a:cubicBezTo>
                <a:cubicBezTo>
                  <a:pt x="264" y="1127"/>
                  <a:pt x="264" y="1127"/>
                  <a:pt x="264" y="1127"/>
                </a:cubicBezTo>
                <a:cubicBezTo>
                  <a:pt x="298" y="1151"/>
                  <a:pt x="335" y="1173"/>
                  <a:pt x="373" y="1190"/>
                </a:cubicBezTo>
                <a:cubicBezTo>
                  <a:pt x="455" y="1105"/>
                  <a:pt x="455" y="1105"/>
                  <a:pt x="455" y="1105"/>
                </a:cubicBezTo>
                <a:cubicBezTo>
                  <a:pt x="458" y="1106"/>
                  <a:pt x="458" y="1106"/>
                  <a:pt x="458" y="1106"/>
                </a:cubicBezTo>
                <a:cubicBezTo>
                  <a:pt x="482" y="1114"/>
                  <a:pt x="507" y="1121"/>
                  <a:pt x="532" y="1126"/>
                </a:cubicBezTo>
                <a:cubicBezTo>
                  <a:pt x="535" y="1126"/>
                  <a:pt x="535" y="1126"/>
                  <a:pt x="535" y="1126"/>
                </a:cubicBezTo>
                <a:lnTo>
                  <a:pt x="563" y="1241"/>
                </a:lnTo>
                <a:close/>
                <a:moveTo>
                  <a:pt x="626" y="1104"/>
                </a:moveTo>
                <a:cubicBezTo>
                  <a:pt x="498" y="1104"/>
                  <a:pt x="378" y="1055"/>
                  <a:pt x="288" y="964"/>
                </a:cubicBezTo>
                <a:cubicBezTo>
                  <a:pt x="198" y="874"/>
                  <a:pt x="148" y="754"/>
                  <a:pt x="148" y="626"/>
                </a:cubicBezTo>
                <a:cubicBezTo>
                  <a:pt x="148" y="499"/>
                  <a:pt x="198" y="379"/>
                  <a:pt x="288" y="288"/>
                </a:cubicBezTo>
                <a:cubicBezTo>
                  <a:pt x="378" y="198"/>
                  <a:pt x="498" y="148"/>
                  <a:pt x="626" y="148"/>
                </a:cubicBezTo>
                <a:cubicBezTo>
                  <a:pt x="754" y="148"/>
                  <a:pt x="874" y="198"/>
                  <a:pt x="964" y="288"/>
                </a:cubicBezTo>
                <a:cubicBezTo>
                  <a:pt x="1054" y="379"/>
                  <a:pt x="1104" y="499"/>
                  <a:pt x="1104" y="626"/>
                </a:cubicBezTo>
                <a:cubicBezTo>
                  <a:pt x="1104" y="754"/>
                  <a:pt x="1054" y="874"/>
                  <a:pt x="964" y="964"/>
                </a:cubicBezTo>
                <a:cubicBezTo>
                  <a:pt x="874" y="1055"/>
                  <a:pt x="754" y="1104"/>
                  <a:pt x="626" y="1104"/>
                </a:cubicBezTo>
                <a:close/>
                <a:moveTo>
                  <a:pt x="626" y="157"/>
                </a:moveTo>
                <a:cubicBezTo>
                  <a:pt x="367" y="157"/>
                  <a:pt x="157" y="367"/>
                  <a:pt x="157" y="626"/>
                </a:cubicBezTo>
                <a:cubicBezTo>
                  <a:pt x="157" y="885"/>
                  <a:pt x="367" y="1096"/>
                  <a:pt x="626" y="1096"/>
                </a:cubicBezTo>
                <a:cubicBezTo>
                  <a:pt x="885" y="1096"/>
                  <a:pt x="1095" y="885"/>
                  <a:pt x="1095" y="626"/>
                </a:cubicBezTo>
                <a:cubicBezTo>
                  <a:pt x="1095" y="367"/>
                  <a:pt x="885" y="157"/>
                  <a:pt x="626" y="157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Freeform 49"/>
          <p:cNvSpPr>
            <a:spLocks/>
          </p:cNvSpPr>
          <p:nvPr/>
        </p:nvSpPr>
        <p:spPr bwMode="auto">
          <a:xfrm>
            <a:off x="4468565" y="3252288"/>
            <a:ext cx="2680483" cy="4172368"/>
          </a:xfrm>
          <a:custGeom>
            <a:avLst/>
            <a:gdLst>
              <a:gd name="T0" fmla="*/ 2147483646 w 842"/>
              <a:gd name="T1" fmla="*/ 2147483646 h 1312"/>
              <a:gd name="T2" fmla="*/ 2147483646 w 842"/>
              <a:gd name="T3" fmla="*/ 2147483646 h 1312"/>
              <a:gd name="T4" fmla="*/ 2147483646 w 842"/>
              <a:gd name="T5" fmla="*/ 2147483646 h 1312"/>
              <a:gd name="T6" fmla="*/ 2147483646 w 842"/>
              <a:gd name="T7" fmla="*/ 2147483646 h 1312"/>
              <a:gd name="T8" fmla="*/ 2147483646 w 842"/>
              <a:gd name="T9" fmla="*/ 2147483646 h 1312"/>
              <a:gd name="T10" fmla="*/ 2147483646 w 842"/>
              <a:gd name="T11" fmla="*/ 2147483646 h 1312"/>
              <a:gd name="T12" fmla="*/ 2147483646 w 842"/>
              <a:gd name="T13" fmla="*/ 2147483646 h 1312"/>
              <a:gd name="T14" fmla="*/ 2147483646 w 842"/>
              <a:gd name="T15" fmla="*/ 2147483646 h 1312"/>
              <a:gd name="T16" fmla="*/ 2147483646 w 842"/>
              <a:gd name="T17" fmla="*/ 2147483646 h 1312"/>
              <a:gd name="T18" fmla="*/ 2147483646 w 842"/>
              <a:gd name="T19" fmla="*/ 2147483646 h 1312"/>
              <a:gd name="T20" fmla="*/ 2147483646 w 842"/>
              <a:gd name="T21" fmla="*/ 2147483646 h 1312"/>
              <a:gd name="T22" fmla="*/ 2147483646 w 842"/>
              <a:gd name="T23" fmla="*/ 2147483646 h 1312"/>
              <a:gd name="T24" fmla="*/ 2147483646 w 842"/>
              <a:gd name="T25" fmla="*/ 2147483646 h 1312"/>
              <a:gd name="T26" fmla="*/ 2147483646 w 842"/>
              <a:gd name="T27" fmla="*/ 2147483646 h 1312"/>
              <a:gd name="T28" fmla="*/ 2147483646 w 842"/>
              <a:gd name="T29" fmla="*/ 2147483646 h 1312"/>
              <a:gd name="T30" fmla="*/ 2147483646 w 842"/>
              <a:gd name="T31" fmla="*/ 2147483646 h 1312"/>
              <a:gd name="T32" fmla="*/ 2147483646 w 842"/>
              <a:gd name="T33" fmla="*/ 2147483646 h 1312"/>
              <a:gd name="T34" fmla="*/ 0 w 842"/>
              <a:gd name="T35" fmla="*/ 2147483646 h 1312"/>
              <a:gd name="T36" fmla="*/ 2147483646 w 842"/>
              <a:gd name="T37" fmla="*/ 0 h 1312"/>
              <a:gd name="T38" fmla="*/ 2147483646 w 842"/>
              <a:gd name="T39" fmla="*/ 0 h 1312"/>
              <a:gd name="T40" fmla="*/ 2147483646 w 842"/>
              <a:gd name="T41" fmla="*/ 2147483646 h 1312"/>
              <a:gd name="T42" fmla="*/ 2147483646 w 842"/>
              <a:gd name="T43" fmla="*/ 2147483646 h 1312"/>
              <a:gd name="T44" fmla="*/ 2147483646 w 842"/>
              <a:gd name="T45" fmla="*/ 2147483646 h 1312"/>
              <a:gd name="T46" fmla="*/ 2147483646 w 842"/>
              <a:gd name="T47" fmla="*/ 2147483646 h 1312"/>
              <a:gd name="T48" fmla="*/ 2147483646 w 842"/>
              <a:gd name="T49" fmla="*/ 2147483646 h 1312"/>
              <a:gd name="T50" fmla="*/ 2147483646 w 842"/>
              <a:gd name="T51" fmla="*/ 2147483646 h 1312"/>
              <a:gd name="T52" fmla="*/ 2147483646 w 842"/>
              <a:gd name="T53" fmla="*/ 2147483646 h 1312"/>
              <a:gd name="T54" fmla="*/ 2147483646 w 842"/>
              <a:gd name="T55" fmla="*/ 2147483646 h 1312"/>
              <a:gd name="T56" fmla="*/ 2147483646 w 842"/>
              <a:gd name="T57" fmla="*/ 2147483646 h 1312"/>
              <a:gd name="T58" fmla="*/ 2147483646 w 842"/>
              <a:gd name="T59" fmla="*/ 2147483646 h 1312"/>
              <a:gd name="T60" fmla="*/ 2147483646 w 842"/>
              <a:gd name="T61" fmla="*/ 2147483646 h 1312"/>
              <a:gd name="T62" fmla="*/ 2147483646 w 842"/>
              <a:gd name="T63" fmla="*/ 2147483646 h 1312"/>
              <a:gd name="T64" fmla="*/ 2147483646 w 842"/>
              <a:gd name="T65" fmla="*/ 2147483646 h 1312"/>
              <a:gd name="T66" fmla="*/ 2147483646 w 842"/>
              <a:gd name="T67" fmla="*/ 2147483646 h 131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42"/>
              <a:gd name="T103" fmla="*/ 0 h 1312"/>
              <a:gd name="T104" fmla="*/ 842 w 842"/>
              <a:gd name="T105" fmla="*/ 1312 h 131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42" h="1312">
                <a:moveTo>
                  <a:pt x="388" y="1312"/>
                </a:moveTo>
                <a:cubicBezTo>
                  <a:pt x="362" y="1312"/>
                  <a:pt x="340" y="1291"/>
                  <a:pt x="340" y="1265"/>
                </a:cubicBezTo>
                <a:cubicBezTo>
                  <a:pt x="340" y="1259"/>
                  <a:pt x="341" y="1254"/>
                  <a:pt x="343" y="1249"/>
                </a:cubicBezTo>
                <a:cubicBezTo>
                  <a:pt x="278" y="1249"/>
                  <a:pt x="278" y="1249"/>
                  <a:pt x="278" y="1249"/>
                </a:cubicBezTo>
                <a:cubicBezTo>
                  <a:pt x="250" y="1249"/>
                  <a:pt x="228" y="1226"/>
                  <a:pt x="228" y="1199"/>
                </a:cubicBezTo>
                <a:cubicBezTo>
                  <a:pt x="228" y="1186"/>
                  <a:pt x="233" y="1173"/>
                  <a:pt x="241" y="1164"/>
                </a:cubicBezTo>
                <a:cubicBezTo>
                  <a:pt x="228" y="1156"/>
                  <a:pt x="219" y="1140"/>
                  <a:pt x="219" y="1121"/>
                </a:cubicBezTo>
                <a:cubicBezTo>
                  <a:pt x="219" y="1108"/>
                  <a:pt x="223" y="1095"/>
                  <a:pt x="232" y="1086"/>
                </a:cubicBezTo>
                <a:cubicBezTo>
                  <a:pt x="210" y="1073"/>
                  <a:pt x="196" y="1049"/>
                  <a:pt x="196" y="1022"/>
                </a:cubicBezTo>
                <a:cubicBezTo>
                  <a:pt x="196" y="982"/>
                  <a:pt x="196" y="982"/>
                  <a:pt x="196" y="982"/>
                </a:cubicBezTo>
                <a:cubicBezTo>
                  <a:pt x="196" y="982"/>
                  <a:pt x="196" y="982"/>
                  <a:pt x="196" y="982"/>
                </a:cubicBezTo>
                <a:cubicBezTo>
                  <a:pt x="196" y="976"/>
                  <a:pt x="196" y="976"/>
                  <a:pt x="196" y="976"/>
                </a:cubicBezTo>
                <a:cubicBezTo>
                  <a:pt x="196" y="966"/>
                  <a:pt x="196" y="957"/>
                  <a:pt x="196" y="947"/>
                </a:cubicBezTo>
                <a:cubicBezTo>
                  <a:pt x="197" y="940"/>
                  <a:pt x="197" y="940"/>
                  <a:pt x="197" y="940"/>
                </a:cubicBezTo>
                <a:cubicBezTo>
                  <a:pt x="197" y="917"/>
                  <a:pt x="197" y="917"/>
                  <a:pt x="197" y="917"/>
                </a:cubicBezTo>
                <a:cubicBezTo>
                  <a:pt x="196" y="897"/>
                  <a:pt x="194" y="871"/>
                  <a:pt x="180" y="849"/>
                </a:cubicBezTo>
                <a:cubicBezTo>
                  <a:pt x="166" y="824"/>
                  <a:pt x="148" y="802"/>
                  <a:pt x="129" y="779"/>
                </a:cubicBezTo>
                <a:cubicBezTo>
                  <a:pt x="69" y="706"/>
                  <a:pt x="0" y="623"/>
                  <a:pt x="0" y="419"/>
                </a:cubicBezTo>
                <a:cubicBezTo>
                  <a:pt x="0" y="188"/>
                  <a:pt x="188" y="0"/>
                  <a:pt x="419" y="0"/>
                </a:cubicBezTo>
                <a:cubicBezTo>
                  <a:pt x="423" y="0"/>
                  <a:pt x="423" y="0"/>
                  <a:pt x="423" y="0"/>
                </a:cubicBezTo>
                <a:cubicBezTo>
                  <a:pt x="654" y="0"/>
                  <a:pt x="842" y="188"/>
                  <a:pt x="842" y="419"/>
                </a:cubicBezTo>
                <a:cubicBezTo>
                  <a:pt x="842" y="623"/>
                  <a:pt x="773" y="706"/>
                  <a:pt x="713" y="779"/>
                </a:cubicBezTo>
                <a:cubicBezTo>
                  <a:pt x="694" y="802"/>
                  <a:pt x="676" y="824"/>
                  <a:pt x="662" y="849"/>
                </a:cubicBezTo>
                <a:cubicBezTo>
                  <a:pt x="653" y="863"/>
                  <a:pt x="649" y="879"/>
                  <a:pt x="647" y="899"/>
                </a:cubicBezTo>
                <a:cubicBezTo>
                  <a:pt x="646" y="1023"/>
                  <a:pt x="646" y="1023"/>
                  <a:pt x="646" y="1023"/>
                </a:cubicBezTo>
                <a:cubicBezTo>
                  <a:pt x="646" y="1049"/>
                  <a:pt x="632" y="1073"/>
                  <a:pt x="610" y="1086"/>
                </a:cubicBezTo>
                <a:cubicBezTo>
                  <a:pt x="619" y="1095"/>
                  <a:pt x="623" y="1108"/>
                  <a:pt x="623" y="1121"/>
                </a:cubicBezTo>
                <a:cubicBezTo>
                  <a:pt x="623" y="1140"/>
                  <a:pt x="614" y="1156"/>
                  <a:pt x="601" y="1164"/>
                </a:cubicBezTo>
                <a:cubicBezTo>
                  <a:pt x="609" y="1173"/>
                  <a:pt x="614" y="1186"/>
                  <a:pt x="614" y="1199"/>
                </a:cubicBezTo>
                <a:cubicBezTo>
                  <a:pt x="614" y="1226"/>
                  <a:pt x="592" y="1249"/>
                  <a:pt x="564" y="1249"/>
                </a:cubicBezTo>
                <a:cubicBezTo>
                  <a:pt x="499" y="1249"/>
                  <a:pt x="499" y="1249"/>
                  <a:pt x="499" y="1249"/>
                </a:cubicBezTo>
                <a:cubicBezTo>
                  <a:pt x="501" y="1254"/>
                  <a:pt x="502" y="1259"/>
                  <a:pt x="502" y="1265"/>
                </a:cubicBezTo>
                <a:cubicBezTo>
                  <a:pt x="502" y="1291"/>
                  <a:pt x="480" y="1312"/>
                  <a:pt x="455" y="1312"/>
                </a:cubicBezTo>
                <a:lnTo>
                  <a:pt x="388" y="1312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Freeform 50"/>
          <p:cNvSpPr>
            <a:spLocks/>
          </p:cNvSpPr>
          <p:nvPr/>
        </p:nvSpPr>
        <p:spPr bwMode="auto">
          <a:xfrm>
            <a:off x="5662780" y="7246641"/>
            <a:ext cx="294054" cy="82007"/>
          </a:xfrm>
          <a:custGeom>
            <a:avLst/>
            <a:gdLst>
              <a:gd name="T0" fmla="*/ 2147483646 w 93"/>
              <a:gd name="T1" fmla="*/ 2147483646 h 26"/>
              <a:gd name="T2" fmla="*/ 0 w 93"/>
              <a:gd name="T3" fmla="*/ 2147483646 h 26"/>
              <a:gd name="T4" fmla="*/ 2147483646 w 93"/>
              <a:gd name="T5" fmla="*/ 0 h 26"/>
              <a:gd name="T6" fmla="*/ 2147483646 w 93"/>
              <a:gd name="T7" fmla="*/ 0 h 26"/>
              <a:gd name="T8" fmla="*/ 2147483646 w 93"/>
              <a:gd name="T9" fmla="*/ 2147483646 h 26"/>
              <a:gd name="T10" fmla="*/ 2147483646 w 93"/>
              <a:gd name="T11" fmla="*/ 2147483646 h 26"/>
              <a:gd name="T12" fmla="*/ 2147483646 w 93"/>
              <a:gd name="T13" fmla="*/ 2147483646 h 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3"/>
              <a:gd name="T22" fmla="*/ 0 h 26"/>
              <a:gd name="T23" fmla="*/ 93 w 93"/>
              <a:gd name="T24" fmla="*/ 26 h 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3" h="26">
                <a:moveTo>
                  <a:pt x="13" y="26"/>
                </a:moveTo>
                <a:cubicBezTo>
                  <a:pt x="5" y="26"/>
                  <a:pt x="0" y="20"/>
                  <a:pt x="0" y="13"/>
                </a:cubicBezTo>
                <a:cubicBezTo>
                  <a:pt x="0" y="6"/>
                  <a:pt x="5" y="0"/>
                  <a:pt x="1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7" y="0"/>
                  <a:pt x="93" y="6"/>
                  <a:pt x="93" y="13"/>
                </a:cubicBezTo>
                <a:cubicBezTo>
                  <a:pt x="93" y="20"/>
                  <a:pt x="87" y="26"/>
                  <a:pt x="80" y="26"/>
                </a:cubicBezTo>
                <a:lnTo>
                  <a:pt x="13" y="26"/>
                </a:lnTo>
                <a:close/>
              </a:path>
            </a:pathLst>
          </a:custGeom>
          <a:solidFill>
            <a:srgbClr val="8586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Freeform 51"/>
          <p:cNvSpPr>
            <a:spLocks/>
          </p:cNvSpPr>
          <p:nvPr/>
        </p:nvSpPr>
        <p:spPr bwMode="auto">
          <a:xfrm>
            <a:off x="5302715" y="7024620"/>
            <a:ext cx="1012182" cy="104009"/>
          </a:xfrm>
          <a:custGeom>
            <a:avLst/>
            <a:gdLst>
              <a:gd name="T0" fmla="*/ 2147483646 w 318"/>
              <a:gd name="T1" fmla="*/ 2147483646 h 33"/>
              <a:gd name="T2" fmla="*/ 0 w 318"/>
              <a:gd name="T3" fmla="*/ 2147483646 h 33"/>
              <a:gd name="T4" fmla="*/ 2147483646 w 318"/>
              <a:gd name="T5" fmla="*/ 0 h 33"/>
              <a:gd name="T6" fmla="*/ 2147483646 w 318"/>
              <a:gd name="T7" fmla="*/ 0 h 33"/>
              <a:gd name="T8" fmla="*/ 2147483646 w 318"/>
              <a:gd name="T9" fmla="*/ 2147483646 h 33"/>
              <a:gd name="T10" fmla="*/ 2147483646 w 318"/>
              <a:gd name="T11" fmla="*/ 2147483646 h 33"/>
              <a:gd name="T12" fmla="*/ 2147483646 w 318"/>
              <a:gd name="T13" fmla="*/ 2147483646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8"/>
              <a:gd name="T22" fmla="*/ 0 h 33"/>
              <a:gd name="T23" fmla="*/ 318 w 318"/>
              <a:gd name="T24" fmla="*/ 33 h 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8" h="33">
                <a:moveTo>
                  <a:pt x="16" y="33"/>
                </a:moveTo>
                <a:cubicBezTo>
                  <a:pt x="7" y="33"/>
                  <a:pt x="0" y="25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11" y="0"/>
                  <a:pt x="318" y="7"/>
                  <a:pt x="318" y="16"/>
                </a:cubicBezTo>
                <a:cubicBezTo>
                  <a:pt x="318" y="25"/>
                  <a:pt x="311" y="33"/>
                  <a:pt x="302" y="33"/>
                </a:cubicBezTo>
                <a:lnTo>
                  <a:pt x="16" y="33"/>
                </a:lnTo>
                <a:close/>
              </a:path>
            </a:pathLst>
          </a:custGeom>
          <a:solidFill>
            <a:srgbClr val="8586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Freeform 52"/>
          <p:cNvSpPr>
            <a:spLocks/>
          </p:cNvSpPr>
          <p:nvPr/>
        </p:nvSpPr>
        <p:spPr bwMode="auto">
          <a:xfrm>
            <a:off x="5270709" y="6758598"/>
            <a:ext cx="1056190" cy="108010"/>
          </a:xfrm>
          <a:custGeom>
            <a:avLst/>
            <a:gdLst>
              <a:gd name="T0" fmla="*/ 2147483646 w 332"/>
              <a:gd name="T1" fmla="*/ 2147483646 h 34"/>
              <a:gd name="T2" fmla="*/ 0 w 332"/>
              <a:gd name="T3" fmla="*/ 2147483646 h 34"/>
              <a:gd name="T4" fmla="*/ 2147483646 w 332"/>
              <a:gd name="T5" fmla="*/ 0 h 34"/>
              <a:gd name="T6" fmla="*/ 2147483646 w 332"/>
              <a:gd name="T7" fmla="*/ 0 h 34"/>
              <a:gd name="T8" fmla="*/ 2147483646 w 332"/>
              <a:gd name="T9" fmla="*/ 2147483646 h 34"/>
              <a:gd name="T10" fmla="*/ 2147483646 w 332"/>
              <a:gd name="T11" fmla="*/ 2147483646 h 34"/>
              <a:gd name="T12" fmla="*/ 2147483646 w 332"/>
              <a:gd name="T13" fmla="*/ 2147483646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2"/>
              <a:gd name="T22" fmla="*/ 0 h 34"/>
              <a:gd name="T23" fmla="*/ 332 w 332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2" h="34">
                <a:moveTo>
                  <a:pt x="17" y="34"/>
                </a:moveTo>
                <a:cubicBezTo>
                  <a:pt x="8" y="34"/>
                  <a:pt x="0" y="26"/>
                  <a:pt x="0" y="17"/>
                </a:cubicBezTo>
                <a:cubicBezTo>
                  <a:pt x="0" y="7"/>
                  <a:pt x="8" y="0"/>
                  <a:pt x="17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24" y="0"/>
                  <a:pt x="332" y="7"/>
                  <a:pt x="332" y="17"/>
                </a:cubicBezTo>
                <a:cubicBezTo>
                  <a:pt x="332" y="26"/>
                  <a:pt x="324" y="34"/>
                  <a:pt x="315" y="34"/>
                </a:cubicBezTo>
                <a:lnTo>
                  <a:pt x="17" y="34"/>
                </a:lnTo>
                <a:close/>
              </a:path>
            </a:pathLst>
          </a:custGeom>
          <a:solidFill>
            <a:srgbClr val="8586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Freeform 53"/>
          <p:cNvSpPr>
            <a:spLocks/>
          </p:cNvSpPr>
          <p:nvPr/>
        </p:nvSpPr>
        <p:spPr bwMode="auto">
          <a:xfrm>
            <a:off x="5194696" y="6070537"/>
            <a:ext cx="1228221" cy="554048"/>
          </a:xfrm>
          <a:custGeom>
            <a:avLst/>
            <a:gdLst>
              <a:gd name="T0" fmla="*/ 2147483646 w 386"/>
              <a:gd name="T1" fmla="*/ 2147483646 h 174"/>
              <a:gd name="T2" fmla="*/ 2147483646 w 386"/>
              <a:gd name="T3" fmla="*/ 2147483646 h 174"/>
              <a:gd name="T4" fmla="*/ 2147483646 w 386"/>
              <a:gd name="T5" fmla="*/ 2147483646 h 174"/>
              <a:gd name="T6" fmla="*/ 2147483646 w 386"/>
              <a:gd name="T7" fmla="*/ 2147483646 h 174"/>
              <a:gd name="T8" fmla="*/ 2147483646 w 386"/>
              <a:gd name="T9" fmla="*/ 2147483646 h 174"/>
              <a:gd name="T10" fmla="*/ 2147483646 w 386"/>
              <a:gd name="T11" fmla="*/ 2147483646 h 174"/>
              <a:gd name="T12" fmla="*/ 2147483646 w 386"/>
              <a:gd name="T13" fmla="*/ 2147483646 h 174"/>
              <a:gd name="T14" fmla="*/ 2147483646 w 386"/>
              <a:gd name="T15" fmla="*/ 2147483646 h 174"/>
              <a:gd name="T16" fmla="*/ 2147483646 w 386"/>
              <a:gd name="T17" fmla="*/ 2147483646 h 174"/>
              <a:gd name="T18" fmla="*/ 2147483646 w 386"/>
              <a:gd name="T19" fmla="*/ 2147483646 h 174"/>
              <a:gd name="T20" fmla="*/ 2147483646 w 386"/>
              <a:gd name="T21" fmla="*/ 2147483646 h 174"/>
              <a:gd name="T22" fmla="*/ 2147483646 w 386"/>
              <a:gd name="T23" fmla="*/ 0 h 174"/>
              <a:gd name="T24" fmla="*/ 0 w 386"/>
              <a:gd name="T25" fmla="*/ 0 h 174"/>
              <a:gd name="T26" fmla="*/ 2147483646 w 386"/>
              <a:gd name="T27" fmla="*/ 2147483646 h 17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86"/>
              <a:gd name="T43" fmla="*/ 0 h 174"/>
              <a:gd name="T44" fmla="*/ 386 w 386"/>
              <a:gd name="T45" fmla="*/ 174 h 17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86" h="174">
                <a:moveTo>
                  <a:pt x="3" y="30"/>
                </a:moveTo>
                <a:cubicBezTo>
                  <a:pt x="3" y="30"/>
                  <a:pt x="3" y="30"/>
                  <a:pt x="3" y="30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2" y="62"/>
                  <a:pt x="2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2" y="137"/>
                  <a:pt x="2" y="137"/>
                  <a:pt x="2" y="137"/>
                </a:cubicBezTo>
                <a:cubicBezTo>
                  <a:pt x="2" y="153"/>
                  <a:pt x="12" y="168"/>
                  <a:pt x="27" y="174"/>
                </a:cubicBezTo>
                <a:cubicBezTo>
                  <a:pt x="34" y="173"/>
                  <a:pt x="359" y="174"/>
                  <a:pt x="359" y="174"/>
                </a:cubicBezTo>
                <a:cubicBezTo>
                  <a:pt x="374" y="168"/>
                  <a:pt x="384" y="153"/>
                  <a:pt x="384" y="136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6"/>
                  <a:pt x="385" y="3"/>
                  <a:pt x="386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1"/>
                  <a:pt x="2" y="21"/>
                  <a:pt x="3" y="30"/>
                </a:cubicBezTo>
                <a:close/>
              </a:path>
            </a:pathLst>
          </a:custGeom>
          <a:solidFill>
            <a:srgbClr val="31A6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Freeform 54"/>
          <p:cNvSpPr>
            <a:spLocks/>
          </p:cNvSpPr>
          <p:nvPr/>
        </p:nvSpPr>
        <p:spPr bwMode="auto">
          <a:xfrm>
            <a:off x="4580586" y="3360297"/>
            <a:ext cx="2460443" cy="2586229"/>
          </a:xfrm>
          <a:custGeom>
            <a:avLst/>
            <a:gdLst>
              <a:gd name="T0" fmla="*/ 2147483646 w 773"/>
              <a:gd name="T1" fmla="*/ 2147483646 h 813"/>
              <a:gd name="T2" fmla="*/ 2147483646 w 773"/>
              <a:gd name="T3" fmla="*/ 2147483646 h 813"/>
              <a:gd name="T4" fmla="*/ 2147483646 w 773"/>
              <a:gd name="T5" fmla="*/ 2147483646 h 813"/>
              <a:gd name="T6" fmla="*/ 2147483646 w 773"/>
              <a:gd name="T7" fmla="*/ 0 h 813"/>
              <a:gd name="T8" fmla="*/ 2147483646 w 773"/>
              <a:gd name="T9" fmla="*/ 0 h 813"/>
              <a:gd name="T10" fmla="*/ 0 w 773"/>
              <a:gd name="T11" fmla="*/ 2147483646 h 813"/>
              <a:gd name="T12" fmla="*/ 2147483646 w 773"/>
              <a:gd name="T13" fmla="*/ 2147483646 h 813"/>
              <a:gd name="T14" fmla="*/ 2147483646 w 773"/>
              <a:gd name="T15" fmla="*/ 2147483646 h 813"/>
              <a:gd name="T16" fmla="*/ 2147483646 w 773"/>
              <a:gd name="T17" fmla="*/ 2147483646 h 813"/>
              <a:gd name="T18" fmla="*/ 2147483646 w 773"/>
              <a:gd name="T19" fmla="*/ 2147483646 h 813"/>
              <a:gd name="T20" fmla="*/ 2147483646 w 773"/>
              <a:gd name="T21" fmla="*/ 2147483646 h 81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73"/>
              <a:gd name="T34" fmla="*/ 0 h 813"/>
              <a:gd name="T35" fmla="*/ 773 w 773"/>
              <a:gd name="T36" fmla="*/ 813 h 81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73" h="813">
                <a:moveTo>
                  <a:pt x="597" y="797"/>
                </a:moveTo>
                <a:cubicBezTo>
                  <a:pt x="613" y="771"/>
                  <a:pt x="632" y="748"/>
                  <a:pt x="652" y="723"/>
                </a:cubicBezTo>
                <a:cubicBezTo>
                  <a:pt x="709" y="655"/>
                  <a:pt x="773" y="577"/>
                  <a:pt x="773" y="385"/>
                </a:cubicBezTo>
                <a:cubicBezTo>
                  <a:pt x="773" y="173"/>
                  <a:pt x="600" y="0"/>
                  <a:pt x="388" y="0"/>
                </a:cubicBezTo>
                <a:cubicBezTo>
                  <a:pt x="384" y="0"/>
                  <a:pt x="384" y="0"/>
                  <a:pt x="384" y="0"/>
                </a:cubicBezTo>
                <a:cubicBezTo>
                  <a:pt x="172" y="0"/>
                  <a:pt x="0" y="173"/>
                  <a:pt x="0" y="385"/>
                </a:cubicBezTo>
                <a:cubicBezTo>
                  <a:pt x="0" y="577"/>
                  <a:pt x="64" y="655"/>
                  <a:pt x="120" y="723"/>
                </a:cubicBezTo>
                <a:cubicBezTo>
                  <a:pt x="140" y="748"/>
                  <a:pt x="159" y="771"/>
                  <a:pt x="175" y="797"/>
                </a:cubicBezTo>
                <a:cubicBezTo>
                  <a:pt x="178" y="803"/>
                  <a:pt x="180" y="808"/>
                  <a:pt x="183" y="813"/>
                </a:cubicBezTo>
                <a:cubicBezTo>
                  <a:pt x="589" y="813"/>
                  <a:pt x="589" y="813"/>
                  <a:pt x="589" y="813"/>
                </a:cubicBezTo>
                <a:cubicBezTo>
                  <a:pt x="592" y="808"/>
                  <a:pt x="594" y="802"/>
                  <a:pt x="597" y="797"/>
                </a:cubicBezTo>
                <a:close/>
              </a:path>
            </a:pathLst>
          </a:custGeom>
          <a:solidFill>
            <a:srgbClr val="F2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Freeform 58"/>
          <p:cNvSpPr>
            <a:spLocks noEditPoints="1"/>
          </p:cNvSpPr>
          <p:nvPr/>
        </p:nvSpPr>
        <p:spPr bwMode="auto">
          <a:xfrm>
            <a:off x="5506752" y="1480130"/>
            <a:ext cx="174032" cy="312028"/>
          </a:xfrm>
          <a:custGeom>
            <a:avLst/>
            <a:gdLst>
              <a:gd name="T0" fmla="*/ 2147483646 w 46"/>
              <a:gd name="T1" fmla="*/ 0 h 82"/>
              <a:gd name="T2" fmla="*/ 2147483646 w 46"/>
              <a:gd name="T3" fmla="*/ 0 h 82"/>
              <a:gd name="T4" fmla="*/ 0 w 46"/>
              <a:gd name="T5" fmla="*/ 2147483646 h 82"/>
              <a:gd name="T6" fmla="*/ 0 w 46"/>
              <a:gd name="T7" fmla="*/ 2147483646 h 82"/>
              <a:gd name="T8" fmla="*/ 2147483646 w 46"/>
              <a:gd name="T9" fmla="*/ 2147483646 h 82"/>
              <a:gd name="T10" fmla="*/ 2147483646 w 46"/>
              <a:gd name="T11" fmla="*/ 2147483646 h 82"/>
              <a:gd name="T12" fmla="*/ 2147483646 w 46"/>
              <a:gd name="T13" fmla="*/ 2147483646 h 82"/>
              <a:gd name="T14" fmla="*/ 2147483646 w 46"/>
              <a:gd name="T15" fmla="*/ 2147483646 h 82"/>
              <a:gd name="T16" fmla="*/ 2147483646 w 46"/>
              <a:gd name="T17" fmla="*/ 0 h 82"/>
              <a:gd name="T18" fmla="*/ 2147483646 w 46"/>
              <a:gd name="T19" fmla="*/ 2147483646 h 82"/>
              <a:gd name="T20" fmla="*/ 2147483646 w 46"/>
              <a:gd name="T21" fmla="*/ 2147483646 h 82"/>
              <a:gd name="T22" fmla="*/ 2147483646 w 46"/>
              <a:gd name="T23" fmla="*/ 2147483646 h 82"/>
              <a:gd name="T24" fmla="*/ 2147483646 w 46"/>
              <a:gd name="T25" fmla="*/ 2147483646 h 82"/>
              <a:gd name="T26" fmla="*/ 2147483646 w 46"/>
              <a:gd name="T27" fmla="*/ 2147483646 h 82"/>
              <a:gd name="T28" fmla="*/ 2147483646 w 46"/>
              <a:gd name="T29" fmla="*/ 2147483646 h 82"/>
              <a:gd name="T30" fmla="*/ 2147483646 w 46"/>
              <a:gd name="T31" fmla="*/ 2147483646 h 82"/>
              <a:gd name="T32" fmla="*/ 2147483646 w 46"/>
              <a:gd name="T33" fmla="*/ 2147483646 h 82"/>
              <a:gd name="T34" fmla="*/ 2147483646 w 46"/>
              <a:gd name="T35" fmla="*/ 2147483646 h 82"/>
              <a:gd name="T36" fmla="*/ 2147483646 w 46"/>
              <a:gd name="T37" fmla="*/ 2147483646 h 82"/>
              <a:gd name="T38" fmla="*/ 2147483646 w 46"/>
              <a:gd name="T39" fmla="*/ 2147483646 h 82"/>
              <a:gd name="T40" fmla="*/ 2147483646 w 46"/>
              <a:gd name="T41" fmla="*/ 2147483646 h 82"/>
              <a:gd name="T42" fmla="*/ 2147483646 w 46"/>
              <a:gd name="T43" fmla="*/ 2147483646 h 82"/>
              <a:gd name="T44" fmla="*/ 2147483646 w 46"/>
              <a:gd name="T45" fmla="*/ 2147483646 h 82"/>
              <a:gd name="T46" fmla="*/ 2147483646 w 46"/>
              <a:gd name="T47" fmla="*/ 2147483646 h 82"/>
              <a:gd name="T48" fmla="*/ 2147483646 w 46"/>
              <a:gd name="T49" fmla="*/ 2147483646 h 82"/>
              <a:gd name="T50" fmla="*/ 2147483646 w 46"/>
              <a:gd name="T51" fmla="*/ 2147483646 h 82"/>
              <a:gd name="T52" fmla="*/ 2147483646 w 46"/>
              <a:gd name="T53" fmla="*/ 2147483646 h 82"/>
              <a:gd name="T54" fmla="*/ 2147483646 w 46"/>
              <a:gd name="T55" fmla="*/ 2147483646 h 82"/>
              <a:gd name="T56" fmla="*/ 2147483646 w 46"/>
              <a:gd name="T57" fmla="*/ 2147483646 h 82"/>
              <a:gd name="T58" fmla="*/ 2147483646 w 46"/>
              <a:gd name="T59" fmla="*/ 2147483646 h 8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6"/>
              <a:gd name="T91" fmla="*/ 0 h 82"/>
              <a:gd name="T92" fmla="*/ 46 w 46"/>
              <a:gd name="T93" fmla="*/ 82 h 8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6" h="82">
                <a:moveTo>
                  <a:pt x="36" y="0"/>
                </a:move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8"/>
                  <a:pt x="5" y="82"/>
                  <a:pt x="10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1" y="82"/>
                  <a:pt x="46" y="78"/>
                  <a:pt x="46" y="73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4"/>
                  <a:pt x="41" y="0"/>
                  <a:pt x="36" y="0"/>
                </a:cubicBezTo>
                <a:close/>
                <a:moveTo>
                  <a:pt x="24" y="71"/>
                </a:moveTo>
                <a:cubicBezTo>
                  <a:pt x="23" y="71"/>
                  <a:pt x="23" y="71"/>
                  <a:pt x="23" y="71"/>
                </a:cubicBezTo>
                <a:cubicBezTo>
                  <a:pt x="21" y="71"/>
                  <a:pt x="19" y="69"/>
                  <a:pt x="19" y="67"/>
                </a:cubicBezTo>
                <a:cubicBezTo>
                  <a:pt x="19" y="65"/>
                  <a:pt x="21" y="63"/>
                  <a:pt x="23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6" y="63"/>
                  <a:pt x="28" y="65"/>
                  <a:pt x="28" y="67"/>
                </a:cubicBezTo>
                <a:cubicBezTo>
                  <a:pt x="28" y="69"/>
                  <a:pt x="26" y="71"/>
                  <a:pt x="24" y="71"/>
                </a:cubicBezTo>
                <a:close/>
                <a:moveTo>
                  <a:pt x="36" y="26"/>
                </a:moveTo>
                <a:cubicBezTo>
                  <a:pt x="10" y="26"/>
                  <a:pt x="10" y="26"/>
                  <a:pt x="10" y="26"/>
                </a:cubicBezTo>
                <a:cubicBezTo>
                  <a:pt x="8" y="26"/>
                  <a:pt x="7" y="25"/>
                  <a:pt x="7" y="23"/>
                </a:cubicBezTo>
                <a:cubicBezTo>
                  <a:pt x="7" y="21"/>
                  <a:pt x="8" y="20"/>
                  <a:pt x="10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7" y="20"/>
                  <a:pt x="39" y="21"/>
                  <a:pt x="39" y="23"/>
                </a:cubicBezTo>
                <a:cubicBezTo>
                  <a:pt x="39" y="25"/>
                  <a:pt x="37" y="26"/>
                  <a:pt x="36" y="26"/>
                </a:cubicBezTo>
                <a:close/>
                <a:moveTo>
                  <a:pt x="36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8" y="16"/>
                  <a:pt x="7" y="15"/>
                  <a:pt x="7" y="13"/>
                </a:cubicBezTo>
                <a:cubicBezTo>
                  <a:pt x="7" y="11"/>
                  <a:pt x="8" y="10"/>
                  <a:pt x="10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10"/>
                  <a:pt x="39" y="11"/>
                  <a:pt x="39" y="13"/>
                </a:cubicBezTo>
                <a:cubicBezTo>
                  <a:pt x="39" y="15"/>
                  <a:pt x="37" y="16"/>
                  <a:pt x="36" y="16"/>
                </a:cubicBezTo>
                <a:close/>
              </a:path>
            </a:pathLst>
          </a:custGeom>
          <a:solidFill>
            <a:srgbClr val="31A6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59"/>
          <p:cNvSpPr>
            <a:spLocks noEditPoints="1"/>
          </p:cNvSpPr>
          <p:nvPr/>
        </p:nvSpPr>
        <p:spPr bwMode="auto">
          <a:xfrm>
            <a:off x="5702786" y="1476131"/>
            <a:ext cx="386070" cy="262024"/>
          </a:xfrm>
          <a:custGeom>
            <a:avLst/>
            <a:gdLst>
              <a:gd name="T0" fmla="*/ 2147483646 w 102"/>
              <a:gd name="T1" fmla="*/ 0 h 69"/>
              <a:gd name="T2" fmla="*/ 2147483646 w 102"/>
              <a:gd name="T3" fmla="*/ 0 h 69"/>
              <a:gd name="T4" fmla="*/ 0 w 102"/>
              <a:gd name="T5" fmla="*/ 2147483646 h 69"/>
              <a:gd name="T6" fmla="*/ 0 w 102"/>
              <a:gd name="T7" fmla="*/ 2147483646 h 69"/>
              <a:gd name="T8" fmla="*/ 2147483646 w 102"/>
              <a:gd name="T9" fmla="*/ 2147483646 h 69"/>
              <a:gd name="T10" fmla="*/ 2147483646 w 102"/>
              <a:gd name="T11" fmla="*/ 2147483646 h 69"/>
              <a:gd name="T12" fmla="*/ 2147483646 w 102"/>
              <a:gd name="T13" fmla="*/ 2147483646 h 69"/>
              <a:gd name="T14" fmla="*/ 2147483646 w 102"/>
              <a:gd name="T15" fmla="*/ 2147483646 h 69"/>
              <a:gd name="T16" fmla="*/ 2147483646 w 102"/>
              <a:gd name="T17" fmla="*/ 0 h 69"/>
              <a:gd name="T18" fmla="*/ 2147483646 w 102"/>
              <a:gd name="T19" fmla="*/ 2147483646 h 69"/>
              <a:gd name="T20" fmla="*/ 2147483646 w 102"/>
              <a:gd name="T21" fmla="*/ 2147483646 h 69"/>
              <a:gd name="T22" fmla="*/ 2147483646 w 102"/>
              <a:gd name="T23" fmla="*/ 2147483646 h 69"/>
              <a:gd name="T24" fmla="*/ 2147483646 w 102"/>
              <a:gd name="T25" fmla="*/ 2147483646 h 69"/>
              <a:gd name="T26" fmla="*/ 2147483646 w 102"/>
              <a:gd name="T27" fmla="*/ 2147483646 h 69"/>
              <a:gd name="T28" fmla="*/ 2147483646 w 102"/>
              <a:gd name="T29" fmla="*/ 2147483646 h 69"/>
              <a:gd name="T30" fmla="*/ 2147483646 w 102"/>
              <a:gd name="T31" fmla="*/ 2147483646 h 69"/>
              <a:gd name="T32" fmla="*/ 2147483646 w 102"/>
              <a:gd name="T33" fmla="*/ 2147483646 h 69"/>
              <a:gd name="T34" fmla="*/ 2147483646 w 102"/>
              <a:gd name="T35" fmla="*/ 2147483646 h 6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2"/>
              <a:gd name="T55" fmla="*/ 0 h 69"/>
              <a:gd name="T56" fmla="*/ 102 w 102"/>
              <a:gd name="T57" fmla="*/ 69 h 6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2" h="69">
                <a:moveTo>
                  <a:pt x="9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9"/>
                  <a:pt x="12" y="69"/>
                </a:cubicBezTo>
                <a:cubicBezTo>
                  <a:pt x="90" y="69"/>
                  <a:pt x="90" y="69"/>
                  <a:pt x="90" y="69"/>
                </a:cubicBezTo>
                <a:cubicBezTo>
                  <a:pt x="97" y="69"/>
                  <a:pt x="102" y="63"/>
                  <a:pt x="102" y="5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2" y="6"/>
                  <a:pt x="97" y="0"/>
                  <a:pt x="90" y="0"/>
                </a:cubicBezTo>
                <a:close/>
                <a:moveTo>
                  <a:pt x="98" y="56"/>
                </a:moveTo>
                <a:cubicBezTo>
                  <a:pt x="98" y="60"/>
                  <a:pt x="94" y="64"/>
                  <a:pt x="90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8" y="64"/>
                  <a:pt x="5" y="60"/>
                  <a:pt x="5" y="56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8"/>
                  <a:pt x="8" y="5"/>
                  <a:pt x="12" y="5"/>
                </a:cubicBezTo>
                <a:cubicBezTo>
                  <a:pt x="90" y="5"/>
                  <a:pt x="90" y="5"/>
                  <a:pt x="90" y="5"/>
                </a:cubicBezTo>
                <a:cubicBezTo>
                  <a:pt x="94" y="5"/>
                  <a:pt x="98" y="8"/>
                  <a:pt x="98" y="12"/>
                </a:cubicBezTo>
                <a:lnTo>
                  <a:pt x="98" y="56"/>
                </a:lnTo>
                <a:close/>
              </a:path>
            </a:pathLst>
          </a:custGeom>
          <a:solidFill>
            <a:srgbClr val="31A6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reeform 60"/>
          <p:cNvSpPr>
            <a:spLocks/>
          </p:cNvSpPr>
          <p:nvPr/>
        </p:nvSpPr>
        <p:spPr bwMode="auto">
          <a:xfrm>
            <a:off x="5858815" y="1750156"/>
            <a:ext cx="68012" cy="50004"/>
          </a:xfrm>
          <a:custGeom>
            <a:avLst/>
            <a:gdLst>
              <a:gd name="T0" fmla="*/ 2147483646 w 18"/>
              <a:gd name="T1" fmla="*/ 0 h 13"/>
              <a:gd name="T2" fmla="*/ 2147483646 w 18"/>
              <a:gd name="T3" fmla="*/ 0 h 13"/>
              <a:gd name="T4" fmla="*/ 0 w 18"/>
              <a:gd name="T5" fmla="*/ 2147483646 h 13"/>
              <a:gd name="T6" fmla="*/ 2147483646 w 18"/>
              <a:gd name="T7" fmla="*/ 2147483646 h 13"/>
              <a:gd name="T8" fmla="*/ 2147483646 w 18"/>
              <a:gd name="T9" fmla="*/ 2147483646 h 13"/>
              <a:gd name="T10" fmla="*/ 2147483646 w 18"/>
              <a:gd name="T11" fmla="*/ 2147483646 h 13"/>
              <a:gd name="T12" fmla="*/ 2147483646 w 18"/>
              <a:gd name="T13" fmla="*/ 0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"/>
              <a:gd name="T22" fmla="*/ 0 h 13"/>
              <a:gd name="T23" fmla="*/ 18 w 18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" h="13">
                <a:moveTo>
                  <a:pt x="12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0"/>
                  <a:pt x="3" y="13"/>
                  <a:pt x="7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5" y="13"/>
                  <a:pt x="18" y="10"/>
                  <a:pt x="18" y="7"/>
                </a:cubicBezTo>
                <a:cubicBezTo>
                  <a:pt x="18" y="3"/>
                  <a:pt x="15" y="0"/>
                  <a:pt x="12" y="0"/>
                </a:cubicBezTo>
                <a:close/>
              </a:path>
            </a:pathLst>
          </a:custGeom>
          <a:solidFill>
            <a:srgbClr val="31A6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Freeform 76"/>
          <p:cNvSpPr>
            <a:spLocks/>
          </p:cNvSpPr>
          <p:nvPr/>
        </p:nvSpPr>
        <p:spPr bwMode="auto">
          <a:xfrm>
            <a:off x="5516754" y="5702505"/>
            <a:ext cx="94016" cy="140012"/>
          </a:xfrm>
          <a:custGeom>
            <a:avLst/>
            <a:gdLst>
              <a:gd name="T0" fmla="*/ 2147483646 w 14"/>
              <a:gd name="T1" fmla="*/ 0 h 21"/>
              <a:gd name="T2" fmla="*/ 2147483646 w 14"/>
              <a:gd name="T3" fmla="*/ 0 h 21"/>
              <a:gd name="T4" fmla="*/ 0 w 14"/>
              <a:gd name="T5" fmla="*/ 2147483646 h 21"/>
              <a:gd name="T6" fmla="*/ 0 w 14"/>
              <a:gd name="T7" fmla="*/ 2147483646 h 21"/>
              <a:gd name="T8" fmla="*/ 2147483646 w 14"/>
              <a:gd name="T9" fmla="*/ 2147483646 h 21"/>
              <a:gd name="T10" fmla="*/ 2147483646 w 14"/>
              <a:gd name="T11" fmla="*/ 2147483646 h 21"/>
              <a:gd name="T12" fmla="*/ 2147483646 w 14"/>
              <a:gd name="T13" fmla="*/ 2147483646 h 21"/>
              <a:gd name="T14" fmla="*/ 2147483646 w 14"/>
              <a:gd name="T15" fmla="*/ 2147483646 h 21"/>
              <a:gd name="T16" fmla="*/ 2147483646 w 14"/>
              <a:gd name="T17" fmla="*/ 0 h 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"/>
              <a:gd name="T28" fmla="*/ 0 h 21"/>
              <a:gd name="T29" fmla="*/ 14 w 14"/>
              <a:gd name="T30" fmla="*/ 21 h 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" h="21">
                <a:moveTo>
                  <a:pt x="13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1" y="21"/>
                  <a:pt x="1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4" y="21"/>
                  <a:pt x="14" y="21"/>
                  <a:pt x="14" y="20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3" y="0"/>
                </a:cubicBezTo>
                <a:close/>
              </a:path>
            </a:pathLst>
          </a:custGeom>
          <a:solidFill>
            <a:srgbClr val="F6F6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Freeform 77"/>
          <p:cNvSpPr>
            <a:spLocks/>
          </p:cNvSpPr>
          <p:nvPr/>
        </p:nvSpPr>
        <p:spPr bwMode="auto">
          <a:xfrm>
            <a:off x="5674781" y="5760509"/>
            <a:ext cx="96017" cy="82008"/>
          </a:xfrm>
          <a:custGeom>
            <a:avLst/>
            <a:gdLst>
              <a:gd name="T0" fmla="*/ 2147483646 w 14"/>
              <a:gd name="T1" fmla="*/ 0 h 12"/>
              <a:gd name="T2" fmla="*/ 2147483646 w 14"/>
              <a:gd name="T3" fmla="*/ 0 h 12"/>
              <a:gd name="T4" fmla="*/ 0 w 14"/>
              <a:gd name="T5" fmla="*/ 0 h 12"/>
              <a:gd name="T6" fmla="*/ 0 w 14"/>
              <a:gd name="T7" fmla="*/ 2147483646 h 12"/>
              <a:gd name="T8" fmla="*/ 2147483646 w 14"/>
              <a:gd name="T9" fmla="*/ 2147483646 h 12"/>
              <a:gd name="T10" fmla="*/ 2147483646 w 14"/>
              <a:gd name="T11" fmla="*/ 2147483646 h 12"/>
              <a:gd name="T12" fmla="*/ 2147483646 w 14"/>
              <a:gd name="T13" fmla="*/ 2147483646 h 12"/>
              <a:gd name="T14" fmla="*/ 2147483646 w 14"/>
              <a:gd name="T15" fmla="*/ 0 h 12"/>
              <a:gd name="T16" fmla="*/ 2147483646 w 14"/>
              <a:gd name="T17" fmla="*/ 0 h 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"/>
              <a:gd name="T28" fmla="*/ 0 h 12"/>
              <a:gd name="T29" fmla="*/ 14 w 14"/>
              <a:gd name="T30" fmla="*/ 12 h 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" h="12">
                <a:moveTo>
                  <a:pt x="13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1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4" y="12"/>
                  <a:pt x="14" y="12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3" y="0"/>
                </a:cubicBezTo>
                <a:close/>
              </a:path>
            </a:pathLst>
          </a:custGeom>
          <a:solidFill>
            <a:srgbClr val="F6F6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Freeform 78"/>
          <p:cNvSpPr>
            <a:spLocks/>
          </p:cNvSpPr>
          <p:nvPr/>
        </p:nvSpPr>
        <p:spPr bwMode="auto">
          <a:xfrm>
            <a:off x="5828810" y="5596495"/>
            <a:ext cx="92017" cy="246022"/>
          </a:xfrm>
          <a:custGeom>
            <a:avLst/>
            <a:gdLst>
              <a:gd name="T0" fmla="*/ 2147483646 w 14"/>
              <a:gd name="T1" fmla="*/ 0 h 37"/>
              <a:gd name="T2" fmla="*/ 2147483646 w 14"/>
              <a:gd name="T3" fmla="*/ 0 h 37"/>
              <a:gd name="T4" fmla="*/ 0 w 14"/>
              <a:gd name="T5" fmla="*/ 2147483646 h 37"/>
              <a:gd name="T6" fmla="*/ 0 w 14"/>
              <a:gd name="T7" fmla="*/ 2147483646 h 37"/>
              <a:gd name="T8" fmla="*/ 2147483646 w 14"/>
              <a:gd name="T9" fmla="*/ 2147483646 h 37"/>
              <a:gd name="T10" fmla="*/ 2147483646 w 14"/>
              <a:gd name="T11" fmla="*/ 2147483646 h 37"/>
              <a:gd name="T12" fmla="*/ 2147483646 w 14"/>
              <a:gd name="T13" fmla="*/ 2147483646 h 37"/>
              <a:gd name="T14" fmla="*/ 2147483646 w 14"/>
              <a:gd name="T15" fmla="*/ 2147483646 h 37"/>
              <a:gd name="T16" fmla="*/ 2147483646 w 14"/>
              <a:gd name="T17" fmla="*/ 0 h 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"/>
              <a:gd name="T28" fmla="*/ 0 h 37"/>
              <a:gd name="T29" fmla="*/ 14 w 14"/>
              <a:gd name="T30" fmla="*/ 37 h 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" h="37">
                <a:moveTo>
                  <a:pt x="13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6"/>
                  <a:pt x="1" y="37"/>
                  <a:pt x="1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7"/>
                  <a:pt x="14" y="36"/>
                  <a:pt x="14" y="35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1"/>
                  <a:pt x="14" y="0"/>
                  <a:pt x="13" y="0"/>
                </a:cubicBezTo>
                <a:close/>
              </a:path>
            </a:pathLst>
          </a:custGeom>
          <a:solidFill>
            <a:srgbClr val="F6F6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Freeform 79"/>
          <p:cNvSpPr>
            <a:spLocks/>
          </p:cNvSpPr>
          <p:nvPr/>
        </p:nvSpPr>
        <p:spPr bwMode="auto">
          <a:xfrm>
            <a:off x="5986838" y="5362474"/>
            <a:ext cx="96017" cy="480042"/>
          </a:xfrm>
          <a:custGeom>
            <a:avLst/>
            <a:gdLst>
              <a:gd name="T0" fmla="*/ 2147483646 w 14"/>
              <a:gd name="T1" fmla="*/ 0 h 72"/>
              <a:gd name="T2" fmla="*/ 2147483646 w 14"/>
              <a:gd name="T3" fmla="*/ 0 h 72"/>
              <a:gd name="T4" fmla="*/ 0 w 14"/>
              <a:gd name="T5" fmla="*/ 2147483646 h 72"/>
              <a:gd name="T6" fmla="*/ 0 w 14"/>
              <a:gd name="T7" fmla="*/ 2147483646 h 72"/>
              <a:gd name="T8" fmla="*/ 2147483646 w 14"/>
              <a:gd name="T9" fmla="*/ 2147483646 h 72"/>
              <a:gd name="T10" fmla="*/ 2147483646 w 14"/>
              <a:gd name="T11" fmla="*/ 2147483646 h 72"/>
              <a:gd name="T12" fmla="*/ 2147483646 w 14"/>
              <a:gd name="T13" fmla="*/ 2147483646 h 72"/>
              <a:gd name="T14" fmla="*/ 2147483646 w 14"/>
              <a:gd name="T15" fmla="*/ 2147483646 h 72"/>
              <a:gd name="T16" fmla="*/ 2147483646 w 14"/>
              <a:gd name="T17" fmla="*/ 0 h 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"/>
              <a:gd name="T28" fmla="*/ 0 h 72"/>
              <a:gd name="T29" fmla="*/ 14 w 14"/>
              <a:gd name="T30" fmla="*/ 72 h 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" h="72">
                <a:moveTo>
                  <a:pt x="13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1" y="72"/>
                  <a:pt x="1" y="72"/>
                </a:cubicBezTo>
                <a:cubicBezTo>
                  <a:pt x="13" y="72"/>
                  <a:pt x="13" y="72"/>
                  <a:pt x="13" y="72"/>
                </a:cubicBezTo>
                <a:cubicBezTo>
                  <a:pt x="14" y="72"/>
                  <a:pt x="14" y="70"/>
                  <a:pt x="14" y="68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2"/>
                  <a:pt x="14" y="0"/>
                  <a:pt x="13" y="0"/>
                </a:cubicBezTo>
                <a:close/>
              </a:path>
            </a:pathLst>
          </a:custGeom>
          <a:solidFill>
            <a:srgbClr val="F6F6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Freeform 80"/>
          <p:cNvSpPr>
            <a:spLocks/>
          </p:cNvSpPr>
          <p:nvPr/>
        </p:nvSpPr>
        <p:spPr bwMode="auto">
          <a:xfrm>
            <a:off x="5504751" y="5056446"/>
            <a:ext cx="584105" cy="608054"/>
          </a:xfrm>
          <a:custGeom>
            <a:avLst/>
            <a:gdLst>
              <a:gd name="T0" fmla="*/ 2147483646 w 209"/>
              <a:gd name="T1" fmla="*/ 2147483646 h 218"/>
              <a:gd name="T2" fmla="*/ 2147483646 w 209"/>
              <a:gd name="T3" fmla="*/ 2147483646 h 218"/>
              <a:gd name="T4" fmla="*/ 2147483646 w 209"/>
              <a:gd name="T5" fmla="*/ 2147483646 h 218"/>
              <a:gd name="T6" fmla="*/ 2147483646 w 209"/>
              <a:gd name="T7" fmla="*/ 2147483646 h 218"/>
              <a:gd name="T8" fmla="*/ 0 w 209"/>
              <a:gd name="T9" fmla="*/ 2147483646 h 218"/>
              <a:gd name="T10" fmla="*/ 2147483646 w 209"/>
              <a:gd name="T11" fmla="*/ 2147483646 h 218"/>
              <a:gd name="T12" fmla="*/ 2147483646 w 209"/>
              <a:gd name="T13" fmla="*/ 2147483646 h 218"/>
              <a:gd name="T14" fmla="*/ 2147483646 w 209"/>
              <a:gd name="T15" fmla="*/ 2147483646 h 218"/>
              <a:gd name="T16" fmla="*/ 2147483646 w 209"/>
              <a:gd name="T17" fmla="*/ 2147483646 h 218"/>
              <a:gd name="T18" fmla="*/ 2147483646 w 209"/>
              <a:gd name="T19" fmla="*/ 2147483646 h 218"/>
              <a:gd name="T20" fmla="*/ 2147483646 w 209"/>
              <a:gd name="T21" fmla="*/ 2147483646 h 218"/>
              <a:gd name="T22" fmla="*/ 2147483646 w 209"/>
              <a:gd name="T23" fmla="*/ 0 h 218"/>
              <a:gd name="T24" fmla="*/ 2147483646 w 209"/>
              <a:gd name="T25" fmla="*/ 2147483646 h 218"/>
              <a:gd name="T26" fmla="*/ 2147483646 w 209"/>
              <a:gd name="T27" fmla="*/ 2147483646 h 21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09"/>
              <a:gd name="T43" fmla="*/ 0 h 218"/>
              <a:gd name="T44" fmla="*/ 209 w 209"/>
              <a:gd name="T45" fmla="*/ 218 h 21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09" h="218">
                <a:moveTo>
                  <a:pt x="147" y="48"/>
                </a:moveTo>
                <a:lnTo>
                  <a:pt x="159" y="58"/>
                </a:lnTo>
                <a:lnTo>
                  <a:pt x="71" y="191"/>
                </a:lnTo>
                <a:lnTo>
                  <a:pt x="19" y="163"/>
                </a:lnTo>
                <a:lnTo>
                  <a:pt x="0" y="187"/>
                </a:lnTo>
                <a:lnTo>
                  <a:pt x="14" y="198"/>
                </a:lnTo>
                <a:lnTo>
                  <a:pt x="23" y="187"/>
                </a:lnTo>
                <a:lnTo>
                  <a:pt x="78" y="218"/>
                </a:lnTo>
                <a:lnTo>
                  <a:pt x="176" y="67"/>
                </a:lnTo>
                <a:lnTo>
                  <a:pt x="188" y="77"/>
                </a:lnTo>
                <a:lnTo>
                  <a:pt x="197" y="38"/>
                </a:lnTo>
                <a:lnTo>
                  <a:pt x="209" y="0"/>
                </a:lnTo>
                <a:lnTo>
                  <a:pt x="178" y="24"/>
                </a:lnTo>
                <a:lnTo>
                  <a:pt x="147" y="48"/>
                </a:lnTo>
                <a:close/>
              </a:path>
            </a:pathLst>
          </a:custGeom>
          <a:solidFill>
            <a:srgbClr val="F6F6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2"/>
          <p:cNvSpPr txBox="1">
            <a:spLocks noChangeArrowheads="1"/>
          </p:cNvSpPr>
          <p:nvPr/>
        </p:nvSpPr>
        <p:spPr bwMode="auto">
          <a:xfrm>
            <a:off x="5428628" y="1826163"/>
            <a:ext cx="694343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zh-CN" altLang="en-US" smtClean="0">
                <a:solidFill>
                  <a:srgbClr val="85858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文本</a:t>
            </a:r>
          </a:p>
        </p:txBody>
      </p:sp>
      <p:sp>
        <p:nvSpPr>
          <p:cNvPr id="58" name="文本框 57"/>
          <p:cNvSpPr txBox="1">
            <a:spLocks noChangeArrowheads="1"/>
          </p:cNvSpPr>
          <p:nvPr/>
        </p:nvSpPr>
        <p:spPr bwMode="auto">
          <a:xfrm>
            <a:off x="4808627" y="4074361"/>
            <a:ext cx="2098377" cy="892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zh-CN" altLang="en-US" sz="2500" b="1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请在此处输入标题</a:t>
            </a: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2297" y="2190194"/>
            <a:ext cx="1456262" cy="14801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7063" y="2190194"/>
            <a:ext cx="1456262" cy="14801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3158" y="4380388"/>
            <a:ext cx="1454263" cy="14781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194" y="4380388"/>
            <a:ext cx="1454261" cy="14781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63" name="任意多边形 47"/>
          <p:cNvSpPr>
            <a:spLocks/>
          </p:cNvSpPr>
          <p:nvPr/>
        </p:nvSpPr>
        <p:spPr bwMode="auto">
          <a:xfrm>
            <a:off x="3490389" y="2548226"/>
            <a:ext cx="430078" cy="420037"/>
          </a:xfrm>
          <a:custGeom>
            <a:avLst/>
            <a:gdLst>
              <a:gd name="T0" fmla="*/ 178951 w 342470"/>
              <a:gd name="T1" fmla="*/ 56981 h 333044"/>
              <a:gd name="T2" fmla="*/ 277467 w 342470"/>
              <a:gd name="T3" fmla="*/ 56981 h 333044"/>
              <a:gd name="T4" fmla="*/ 340160 w 342470"/>
              <a:gd name="T5" fmla="*/ 117643 h 333044"/>
              <a:gd name="T6" fmla="*/ 340160 w 342470"/>
              <a:gd name="T7" fmla="*/ 166172 h 333044"/>
              <a:gd name="T8" fmla="*/ 289410 w 342470"/>
              <a:gd name="T9" fmla="*/ 226833 h 333044"/>
              <a:gd name="T10" fmla="*/ 304336 w 342470"/>
              <a:gd name="T11" fmla="*/ 317826 h 333044"/>
              <a:gd name="T12" fmla="*/ 256570 w 342470"/>
              <a:gd name="T13" fmla="*/ 226833 h 333044"/>
              <a:gd name="T14" fmla="*/ 178951 w 342470"/>
              <a:gd name="T15" fmla="*/ 226833 h 333044"/>
              <a:gd name="T16" fmla="*/ 119244 w 342470"/>
              <a:gd name="T17" fmla="*/ 166172 h 333044"/>
              <a:gd name="T18" fmla="*/ 119244 w 342470"/>
              <a:gd name="T19" fmla="*/ 117643 h 333044"/>
              <a:gd name="T20" fmla="*/ 178951 w 342470"/>
              <a:gd name="T21" fmla="*/ 56981 h 333044"/>
              <a:gd name="T22" fmla="*/ 62671 w 342470"/>
              <a:gd name="T23" fmla="*/ 0 h 333044"/>
              <a:gd name="T24" fmla="*/ 232777 w 342470"/>
              <a:gd name="T25" fmla="*/ 0 h 333044"/>
              <a:gd name="T26" fmla="*/ 292463 w 342470"/>
              <a:gd name="T27" fmla="*/ 48447 h 333044"/>
              <a:gd name="T28" fmla="*/ 283510 w 342470"/>
              <a:gd name="T29" fmla="*/ 45419 h 333044"/>
              <a:gd name="T30" fmla="*/ 176074 w 342470"/>
              <a:gd name="T31" fmla="*/ 45419 h 333044"/>
              <a:gd name="T32" fmla="*/ 107436 w 342470"/>
              <a:gd name="T33" fmla="*/ 115062 h 333044"/>
              <a:gd name="T34" fmla="*/ 107436 w 342470"/>
              <a:gd name="T35" fmla="*/ 166538 h 333044"/>
              <a:gd name="T36" fmla="*/ 149215 w 342470"/>
              <a:gd name="T37" fmla="*/ 230125 h 333044"/>
              <a:gd name="T38" fmla="*/ 32828 w 342470"/>
              <a:gd name="T39" fmla="*/ 333076 h 333044"/>
              <a:gd name="T40" fmla="*/ 89530 w 342470"/>
              <a:gd name="T41" fmla="*/ 230125 h 333044"/>
              <a:gd name="T42" fmla="*/ 62671 w 342470"/>
              <a:gd name="T43" fmla="*/ 230125 h 333044"/>
              <a:gd name="T44" fmla="*/ 0 w 342470"/>
              <a:gd name="T45" fmla="*/ 166538 h 333044"/>
              <a:gd name="T46" fmla="*/ 0 w 342470"/>
              <a:gd name="T47" fmla="*/ 60559 h 333044"/>
              <a:gd name="T48" fmla="*/ 62671 w 342470"/>
              <a:gd name="T49" fmla="*/ 0 h 3330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42470"/>
              <a:gd name="T76" fmla="*/ 0 h 333044"/>
              <a:gd name="T77" fmla="*/ 342470 w 342470"/>
              <a:gd name="T78" fmla="*/ 333044 h 33304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42470" h="333044">
                <a:moveTo>
                  <a:pt x="180167" y="56867"/>
                </a:moveTo>
                <a:cubicBezTo>
                  <a:pt x="180167" y="56867"/>
                  <a:pt x="180167" y="56867"/>
                  <a:pt x="279352" y="56867"/>
                </a:cubicBezTo>
                <a:cubicBezTo>
                  <a:pt x="312414" y="56867"/>
                  <a:pt x="342470" y="84111"/>
                  <a:pt x="342470" y="117409"/>
                </a:cubicBezTo>
                <a:cubicBezTo>
                  <a:pt x="342470" y="117409"/>
                  <a:pt x="342470" y="117409"/>
                  <a:pt x="342470" y="165842"/>
                </a:cubicBezTo>
                <a:cubicBezTo>
                  <a:pt x="342470" y="196112"/>
                  <a:pt x="318425" y="220329"/>
                  <a:pt x="291375" y="226383"/>
                </a:cubicBezTo>
                <a:cubicBezTo>
                  <a:pt x="285363" y="256654"/>
                  <a:pt x="306403" y="317195"/>
                  <a:pt x="306403" y="317195"/>
                </a:cubicBezTo>
                <a:cubicBezTo>
                  <a:pt x="270335" y="308114"/>
                  <a:pt x="261318" y="247573"/>
                  <a:pt x="258313" y="226383"/>
                </a:cubicBezTo>
                <a:cubicBezTo>
                  <a:pt x="258313" y="226383"/>
                  <a:pt x="258313" y="226383"/>
                  <a:pt x="180167" y="226383"/>
                </a:cubicBezTo>
                <a:cubicBezTo>
                  <a:pt x="147105" y="226383"/>
                  <a:pt x="120054" y="199139"/>
                  <a:pt x="120054" y="165842"/>
                </a:cubicBezTo>
                <a:cubicBezTo>
                  <a:pt x="120054" y="165842"/>
                  <a:pt x="120054" y="165842"/>
                  <a:pt x="120054" y="117409"/>
                </a:cubicBezTo>
                <a:cubicBezTo>
                  <a:pt x="120054" y="84111"/>
                  <a:pt x="147105" y="56867"/>
                  <a:pt x="180167" y="56867"/>
                </a:cubicBezTo>
                <a:close/>
                <a:moveTo>
                  <a:pt x="63096" y="0"/>
                </a:moveTo>
                <a:cubicBezTo>
                  <a:pt x="63096" y="0"/>
                  <a:pt x="63096" y="0"/>
                  <a:pt x="234358" y="0"/>
                </a:cubicBezTo>
                <a:cubicBezTo>
                  <a:pt x="264403" y="0"/>
                  <a:pt x="288440" y="21154"/>
                  <a:pt x="294449" y="48351"/>
                </a:cubicBezTo>
                <a:cubicBezTo>
                  <a:pt x="291445" y="48351"/>
                  <a:pt x="288440" y="45329"/>
                  <a:pt x="285435" y="45329"/>
                </a:cubicBezTo>
                <a:cubicBezTo>
                  <a:pt x="285435" y="45329"/>
                  <a:pt x="285435" y="45329"/>
                  <a:pt x="177270" y="45329"/>
                </a:cubicBezTo>
                <a:cubicBezTo>
                  <a:pt x="138211" y="45329"/>
                  <a:pt x="108165" y="75549"/>
                  <a:pt x="108165" y="114834"/>
                </a:cubicBezTo>
                <a:cubicBezTo>
                  <a:pt x="108165" y="114834"/>
                  <a:pt x="108165" y="114834"/>
                  <a:pt x="108165" y="166208"/>
                </a:cubicBezTo>
                <a:cubicBezTo>
                  <a:pt x="108165" y="196427"/>
                  <a:pt x="126193" y="220603"/>
                  <a:pt x="150229" y="229669"/>
                </a:cubicBezTo>
                <a:cubicBezTo>
                  <a:pt x="120183" y="347525"/>
                  <a:pt x="33051" y="332415"/>
                  <a:pt x="33051" y="332415"/>
                </a:cubicBezTo>
                <a:cubicBezTo>
                  <a:pt x="78119" y="320328"/>
                  <a:pt x="87133" y="256866"/>
                  <a:pt x="90138" y="229669"/>
                </a:cubicBezTo>
                <a:cubicBezTo>
                  <a:pt x="90138" y="229669"/>
                  <a:pt x="90138" y="229669"/>
                  <a:pt x="63096" y="229669"/>
                </a:cubicBezTo>
                <a:cubicBezTo>
                  <a:pt x="27041" y="229669"/>
                  <a:pt x="0" y="202471"/>
                  <a:pt x="0" y="166208"/>
                </a:cubicBezTo>
                <a:cubicBezTo>
                  <a:pt x="0" y="166208"/>
                  <a:pt x="0" y="166208"/>
                  <a:pt x="0" y="60439"/>
                </a:cubicBezTo>
                <a:cubicBezTo>
                  <a:pt x="0" y="27198"/>
                  <a:pt x="27041" y="0"/>
                  <a:pt x="63096" y="0"/>
                </a:cubicBezTo>
                <a:close/>
              </a:path>
            </a:pathLst>
          </a:custGeom>
          <a:solidFill>
            <a:srgbClr val="F2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4" name="组合 48"/>
          <p:cNvGrpSpPr/>
          <p:nvPr/>
        </p:nvGrpSpPr>
        <p:grpSpPr>
          <a:xfrm>
            <a:off x="7760669" y="2635165"/>
            <a:ext cx="496825" cy="372585"/>
            <a:chOff x="6218092" y="2774528"/>
            <a:chExt cx="394284" cy="295713"/>
          </a:xfrm>
          <a:solidFill>
            <a:srgbClr val="F29700"/>
          </a:solidFill>
        </p:grpSpPr>
        <p:sp>
          <p:nvSpPr>
            <p:cNvPr id="65" name="Freeform 63"/>
            <p:cNvSpPr>
              <a:spLocks noEditPoints="1"/>
            </p:cNvSpPr>
            <p:nvPr/>
          </p:nvSpPr>
          <p:spPr bwMode="auto">
            <a:xfrm>
              <a:off x="6218092" y="2774528"/>
              <a:ext cx="84670" cy="293186"/>
            </a:xfrm>
            <a:custGeom>
              <a:avLst/>
              <a:gdLst>
                <a:gd name="T0" fmla="*/ 27 w 28"/>
                <a:gd name="T1" fmla="*/ 0 h 97"/>
                <a:gd name="T2" fmla="*/ 1 w 28"/>
                <a:gd name="T3" fmla="*/ 0 h 97"/>
                <a:gd name="T4" fmla="*/ 0 w 28"/>
                <a:gd name="T5" fmla="*/ 1 h 97"/>
                <a:gd name="T6" fmla="*/ 0 w 28"/>
                <a:gd name="T7" fmla="*/ 96 h 97"/>
                <a:gd name="T8" fmla="*/ 1 w 28"/>
                <a:gd name="T9" fmla="*/ 97 h 97"/>
                <a:gd name="T10" fmla="*/ 27 w 28"/>
                <a:gd name="T11" fmla="*/ 97 h 97"/>
                <a:gd name="T12" fmla="*/ 28 w 28"/>
                <a:gd name="T13" fmla="*/ 96 h 97"/>
                <a:gd name="T14" fmla="*/ 28 w 28"/>
                <a:gd name="T15" fmla="*/ 1 h 97"/>
                <a:gd name="T16" fmla="*/ 27 w 28"/>
                <a:gd name="T17" fmla="*/ 0 h 97"/>
                <a:gd name="T18" fmla="*/ 14 w 28"/>
                <a:gd name="T19" fmla="*/ 94 h 97"/>
                <a:gd name="T20" fmla="*/ 7 w 28"/>
                <a:gd name="T21" fmla="*/ 87 h 97"/>
                <a:gd name="T22" fmla="*/ 14 w 28"/>
                <a:gd name="T23" fmla="*/ 80 h 97"/>
                <a:gd name="T24" fmla="*/ 21 w 28"/>
                <a:gd name="T25" fmla="*/ 87 h 97"/>
                <a:gd name="T26" fmla="*/ 14 w 28"/>
                <a:gd name="T27" fmla="*/ 94 h 97"/>
                <a:gd name="T28" fmla="*/ 24 w 28"/>
                <a:gd name="T29" fmla="*/ 54 h 97"/>
                <a:gd name="T30" fmla="*/ 23 w 28"/>
                <a:gd name="T31" fmla="*/ 55 h 97"/>
                <a:gd name="T32" fmla="*/ 5 w 28"/>
                <a:gd name="T33" fmla="*/ 55 h 97"/>
                <a:gd name="T34" fmla="*/ 4 w 28"/>
                <a:gd name="T35" fmla="*/ 54 h 97"/>
                <a:gd name="T36" fmla="*/ 4 w 28"/>
                <a:gd name="T37" fmla="*/ 6 h 97"/>
                <a:gd name="T38" fmla="*/ 5 w 28"/>
                <a:gd name="T39" fmla="*/ 5 h 97"/>
                <a:gd name="T40" fmla="*/ 23 w 28"/>
                <a:gd name="T41" fmla="*/ 5 h 97"/>
                <a:gd name="T42" fmla="*/ 24 w 28"/>
                <a:gd name="T43" fmla="*/ 6 h 97"/>
                <a:gd name="T44" fmla="*/ 24 w 28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97">
                  <a:moveTo>
                    <a:pt x="2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1" y="97"/>
                    <a:pt x="1" y="97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7" y="97"/>
                    <a:pt x="28" y="97"/>
                    <a:pt x="28" y="96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lose/>
                  <a:moveTo>
                    <a:pt x="14" y="94"/>
                  </a:moveTo>
                  <a:cubicBezTo>
                    <a:pt x="10" y="94"/>
                    <a:pt x="7" y="91"/>
                    <a:pt x="7" y="87"/>
                  </a:cubicBezTo>
                  <a:cubicBezTo>
                    <a:pt x="7" y="83"/>
                    <a:pt x="10" y="80"/>
                    <a:pt x="14" y="80"/>
                  </a:cubicBezTo>
                  <a:cubicBezTo>
                    <a:pt x="18" y="80"/>
                    <a:pt x="21" y="83"/>
                    <a:pt x="21" y="87"/>
                  </a:cubicBezTo>
                  <a:cubicBezTo>
                    <a:pt x="21" y="91"/>
                    <a:pt x="18" y="94"/>
                    <a:pt x="14" y="94"/>
                  </a:cubicBezTo>
                  <a:close/>
                  <a:moveTo>
                    <a:pt x="24" y="54"/>
                  </a:moveTo>
                  <a:cubicBezTo>
                    <a:pt x="24" y="55"/>
                    <a:pt x="24" y="55"/>
                    <a:pt x="23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4" y="55"/>
                    <a:pt x="4" y="5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4" y="6"/>
                    <a:pt x="24" y="6"/>
                  </a:cubicBezTo>
                  <a:lnTo>
                    <a:pt x="24" y="5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6239576" y="2811177"/>
              <a:ext cx="44231" cy="11373"/>
            </a:xfrm>
            <a:custGeom>
              <a:avLst/>
              <a:gdLst>
                <a:gd name="T0" fmla="*/ 15 w 15"/>
                <a:gd name="T1" fmla="*/ 3 h 4"/>
                <a:gd name="T2" fmla="*/ 14 w 15"/>
                <a:gd name="T3" fmla="*/ 4 h 4"/>
                <a:gd name="T4" fmla="*/ 0 w 15"/>
                <a:gd name="T5" fmla="*/ 4 h 4"/>
                <a:gd name="T6" fmla="*/ 0 w 15"/>
                <a:gd name="T7" fmla="*/ 3 h 4"/>
                <a:gd name="T8" fmla="*/ 0 w 15"/>
                <a:gd name="T9" fmla="*/ 1 h 4"/>
                <a:gd name="T10" fmla="*/ 0 w 15"/>
                <a:gd name="T11" fmla="*/ 0 h 4"/>
                <a:gd name="T12" fmla="*/ 14 w 15"/>
                <a:gd name="T13" fmla="*/ 0 h 4"/>
                <a:gd name="T14" fmla="*/ 15 w 15"/>
                <a:gd name="T15" fmla="*/ 1 h 4"/>
                <a:gd name="T16" fmla="*/ 15 w 1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5" y="3"/>
                  </a:moveTo>
                  <a:cubicBezTo>
                    <a:pt x="15" y="3"/>
                    <a:pt x="14" y="4"/>
                    <a:pt x="1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6239576" y="2826341"/>
              <a:ext cx="44231" cy="11373"/>
            </a:xfrm>
            <a:custGeom>
              <a:avLst/>
              <a:gdLst>
                <a:gd name="T0" fmla="*/ 15 w 15"/>
                <a:gd name="T1" fmla="*/ 3 h 4"/>
                <a:gd name="T2" fmla="*/ 14 w 15"/>
                <a:gd name="T3" fmla="*/ 4 h 4"/>
                <a:gd name="T4" fmla="*/ 1 w 15"/>
                <a:gd name="T5" fmla="*/ 4 h 4"/>
                <a:gd name="T6" fmla="*/ 0 w 15"/>
                <a:gd name="T7" fmla="*/ 3 h 4"/>
                <a:gd name="T8" fmla="*/ 0 w 15"/>
                <a:gd name="T9" fmla="*/ 1 h 4"/>
                <a:gd name="T10" fmla="*/ 1 w 15"/>
                <a:gd name="T11" fmla="*/ 0 h 4"/>
                <a:gd name="T12" fmla="*/ 14 w 15"/>
                <a:gd name="T13" fmla="*/ 0 h 4"/>
                <a:gd name="T14" fmla="*/ 15 w 15"/>
                <a:gd name="T15" fmla="*/ 1 h 4"/>
                <a:gd name="T16" fmla="*/ 15 w 1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5" y="3"/>
                  </a:moveTo>
                  <a:cubicBezTo>
                    <a:pt x="15" y="3"/>
                    <a:pt x="14" y="4"/>
                    <a:pt x="14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66"/>
            <p:cNvSpPr>
              <a:spLocks noEditPoints="1"/>
            </p:cNvSpPr>
            <p:nvPr/>
          </p:nvSpPr>
          <p:spPr bwMode="auto">
            <a:xfrm>
              <a:off x="6317927" y="2774528"/>
              <a:ext cx="80879" cy="293186"/>
            </a:xfrm>
            <a:custGeom>
              <a:avLst/>
              <a:gdLst>
                <a:gd name="T0" fmla="*/ 27 w 27"/>
                <a:gd name="T1" fmla="*/ 0 h 97"/>
                <a:gd name="T2" fmla="*/ 1 w 27"/>
                <a:gd name="T3" fmla="*/ 0 h 97"/>
                <a:gd name="T4" fmla="*/ 0 w 27"/>
                <a:gd name="T5" fmla="*/ 1 h 97"/>
                <a:gd name="T6" fmla="*/ 0 w 27"/>
                <a:gd name="T7" fmla="*/ 96 h 97"/>
                <a:gd name="T8" fmla="*/ 1 w 27"/>
                <a:gd name="T9" fmla="*/ 97 h 97"/>
                <a:gd name="T10" fmla="*/ 27 w 27"/>
                <a:gd name="T11" fmla="*/ 97 h 97"/>
                <a:gd name="T12" fmla="*/ 27 w 27"/>
                <a:gd name="T13" fmla="*/ 96 h 97"/>
                <a:gd name="T14" fmla="*/ 27 w 27"/>
                <a:gd name="T15" fmla="*/ 1 h 97"/>
                <a:gd name="T16" fmla="*/ 27 w 27"/>
                <a:gd name="T17" fmla="*/ 0 h 97"/>
                <a:gd name="T18" fmla="*/ 14 w 27"/>
                <a:gd name="T19" fmla="*/ 94 h 97"/>
                <a:gd name="T20" fmla="*/ 7 w 27"/>
                <a:gd name="T21" fmla="*/ 87 h 97"/>
                <a:gd name="T22" fmla="*/ 14 w 27"/>
                <a:gd name="T23" fmla="*/ 80 h 97"/>
                <a:gd name="T24" fmla="*/ 21 w 27"/>
                <a:gd name="T25" fmla="*/ 87 h 97"/>
                <a:gd name="T26" fmla="*/ 14 w 27"/>
                <a:gd name="T27" fmla="*/ 94 h 97"/>
                <a:gd name="T28" fmla="*/ 24 w 27"/>
                <a:gd name="T29" fmla="*/ 54 h 97"/>
                <a:gd name="T30" fmla="*/ 23 w 27"/>
                <a:gd name="T31" fmla="*/ 55 h 97"/>
                <a:gd name="T32" fmla="*/ 5 w 27"/>
                <a:gd name="T33" fmla="*/ 55 h 97"/>
                <a:gd name="T34" fmla="*/ 4 w 27"/>
                <a:gd name="T35" fmla="*/ 54 h 97"/>
                <a:gd name="T36" fmla="*/ 4 w 27"/>
                <a:gd name="T37" fmla="*/ 6 h 97"/>
                <a:gd name="T38" fmla="*/ 5 w 27"/>
                <a:gd name="T39" fmla="*/ 5 h 97"/>
                <a:gd name="T40" fmla="*/ 23 w 27"/>
                <a:gd name="T41" fmla="*/ 5 h 97"/>
                <a:gd name="T42" fmla="*/ 24 w 27"/>
                <a:gd name="T43" fmla="*/ 6 h 97"/>
                <a:gd name="T44" fmla="*/ 24 w 27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" h="97">
                  <a:moveTo>
                    <a:pt x="2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1" y="97"/>
                    <a:pt x="1" y="97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7" y="97"/>
                    <a:pt x="27" y="97"/>
                    <a:pt x="27" y="96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0"/>
                    <a:pt x="27" y="0"/>
                  </a:cubicBezTo>
                  <a:close/>
                  <a:moveTo>
                    <a:pt x="14" y="94"/>
                  </a:moveTo>
                  <a:cubicBezTo>
                    <a:pt x="10" y="94"/>
                    <a:pt x="7" y="91"/>
                    <a:pt x="7" y="87"/>
                  </a:cubicBezTo>
                  <a:cubicBezTo>
                    <a:pt x="7" y="83"/>
                    <a:pt x="10" y="80"/>
                    <a:pt x="14" y="80"/>
                  </a:cubicBezTo>
                  <a:cubicBezTo>
                    <a:pt x="18" y="80"/>
                    <a:pt x="21" y="83"/>
                    <a:pt x="21" y="87"/>
                  </a:cubicBezTo>
                  <a:cubicBezTo>
                    <a:pt x="21" y="91"/>
                    <a:pt x="18" y="94"/>
                    <a:pt x="14" y="94"/>
                  </a:cubicBezTo>
                  <a:close/>
                  <a:moveTo>
                    <a:pt x="24" y="54"/>
                  </a:moveTo>
                  <a:cubicBezTo>
                    <a:pt x="24" y="55"/>
                    <a:pt x="24" y="55"/>
                    <a:pt x="23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4" y="55"/>
                    <a:pt x="4" y="5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4" y="6"/>
                    <a:pt x="24" y="6"/>
                  </a:cubicBezTo>
                  <a:lnTo>
                    <a:pt x="24" y="5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6338147" y="2811177"/>
              <a:ext cx="42967" cy="11373"/>
            </a:xfrm>
            <a:custGeom>
              <a:avLst/>
              <a:gdLst>
                <a:gd name="T0" fmla="*/ 14 w 14"/>
                <a:gd name="T1" fmla="*/ 3 h 4"/>
                <a:gd name="T2" fmla="*/ 14 w 14"/>
                <a:gd name="T3" fmla="*/ 4 h 4"/>
                <a:gd name="T4" fmla="*/ 0 w 14"/>
                <a:gd name="T5" fmla="*/ 4 h 4"/>
                <a:gd name="T6" fmla="*/ 0 w 14"/>
                <a:gd name="T7" fmla="*/ 3 h 4"/>
                <a:gd name="T8" fmla="*/ 0 w 14"/>
                <a:gd name="T9" fmla="*/ 1 h 4"/>
                <a:gd name="T10" fmla="*/ 0 w 14"/>
                <a:gd name="T11" fmla="*/ 0 h 4"/>
                <a:gd name="T12" fmla="*/ 14 w 14"/>
                <a:gd name="T13" fmla="*/ 0 h 4"/>
                <a:gd name="T14" fmla="*/ 14 w 14"/>
                <a:gd name="T15" fmla="*/ 1 h 4"/>
                <a:gd name="T16" fmla="*/ 14 w 14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4">
                  <a:moveTo>
                    <a:pt x="14" y="3"/>
                  </a:moveTo>
                  <a:cubicBezTo>
                    <a:pt x="14" y="3"/>
                    <a:pt x="14" y="4"/>
                    <a:pt x="1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lnTo>
                    <a:pt x="14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6338147" y="2826341"/>
              <a:ext cx="45494" cy="11373"/>
            </a:xfrm>
            <a:custGeom>
              <a:avLst/>
              <a:gdLst>
                <a:gd name="T0" fmla="*/ 15 w 15"/>
                <a:gd name="T1" fmla="*/ 3 h 4"/>
                <a:gd name="T2" fmla="*/ 14 w 15"/>
                <a:gd name="T3" fmla="*/ 4 h 4"/>
                <a:gd name="T4" fmla="*/ 0 w 15"/>
                <a:gd name="T5" fmla="*/ 4 h 4"/>
                <a:gd name="T6" fmla="*/ 0 w 15"/>
                <a:gd name="T7" fmla="*/ 3 h 4"/>
                <a:gd name="T8" fmla="*/ 0 w 15"/>
                <a:gd name="T9" fmla="*/ 1 h 4"/>
                <a:gd name="T10" fmla="*/ 0 w 15"/>
                <a:gd name="T11" fmla="*/ 0 h 4"/>
                <a:gd name="T12" fmla="*/ 14 w 15"/>
                <a:gd name="T13" fmla="*/ 0 h 4"/>
                <a:gd name="T14" fmla="*/ 15 w 15"/>
                <a:gd name="T15" fmla="*/ 1 h 4"/>
                <a:gd name="T16" fmla="*/ 15 w 1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5" y="3"/>
                  </a:moveTo>
                  <a:cubicBezTo>
                    <a:pt x="15" y="3"/>
                    <a:pt x="14" y="4"/>
                    <a:pt x="1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69"/>
            <p:cNvSpPr>
              <a:spLocks noEditPoints="1"/>
            </p:cNvSpPr>
            <p:nvPr/>
          </p:nvSpPr>
          <p:spPr bwMode="auto">
            <a:xfrm>
              <a:off x="6407652" y="2774528"/>
              <a:ext cx="204724" cy="295713"/>
            </a:xfrm>
            <a:custGeom>
              <a:avLst/>
              <a:gdLst>
                <a:gd name="T0" fmla="*/ 23 w 68"/>
                <a:gd name="T1" fmla="*/ 0 h 98"/>
                <a:gd name="T2" fmla="*/ 0 w 68"/>
                <a:gd name="T3" fmla="*/ 12 h 98"/>
                <a:gd name="T4" fmla="*/ 0 w 68"/>
                <a:gd name="T5" fmla="*/ 13 h 98"/>
                <a:gd name="T6" fmla="*/ 44 w 68"/>
                <a:gd name="T7" fmla="*/ 97 h 98"/>
                <a:gd name="T8" fmla="*/ 45 w 68"/>
                <a:gd name="T9" fmla="*/ 98 h 98"/>
                <a:gd name="T10" fmla="*/ 67 w 68"/>
                <a:gd name="T11" fmla="*/ 86 h 98"/>
                <a:gd name="T12" fmla="*/ 68 w 68"/>
                <a:gd name="T13" fmla="*/ 85 h 98"/>
                <a:gd name="T14" fmla="*/ 24 w 68"/>
                <a:gd name="T15" fmla="*/ 0 h 98"/>
                <a:gd name="T16" fmla="*/ 23 w 68"/>
                <a:gd name="T17" fmla="*/ 0 h 98"/>
                <a:gd name="T18" fmla="*/ 54 w 68"/>
                <a:gd name="T19" fmla="*/ 89 h 98"/>
                <a:gd name="T20" fmla="*/ 45 w 68"/>
                <a:gd name="T21" fmla="*/ 86 h 98"/>
                <a:gd name="T22" fmla="*/ 48 w 68"/>
                <a:gd name="T23" fmla="*/ 77 h 98"/>
                <a:gd name="T24" fmla="*/ 57 w 68"/>
                <a:gd name="T25" fmla="*/ 80 h 98"/>
                <a:gd name="T26" fmla="*/ 54 w 68"/>
                <a:gd name="T27" fmla="*/ 89 h 98"/>
                <a:gd name="T28" fmla="*/ 45 w 68"/>
                <a:gd name="T29" fmla="*/ 49 h 98"/>
                <a:gd name="T30" fmla="*/ 45 w 68"/>
                <a:gd name="T31" fmla="*/ 50 h 98"/>
                <a:gd name="T32" fmla="*/ 29 w 68"/>
                <a:gd name="T33" fmla="*/ 59 h 98"/>
                <a:gd name="T34" fmla="*/ 28 w 68"/>
                <a:gd name="T35" fmla="*/ 58 h 98"/>
                <a:gd name="T36" fmla="*/ 6 w 68"/>
                <a:gd name="T37" fmla="*/ 15 h 98"/>
                <a:gd name="T38" fmla="*/ 6 w 68"/>
                <a:gd name="T39" fmla="*/ 14 h 98"/>
                <a:gd name="T40" fmla="*/ 22 w 68"/>
                <a:gd name="T41" fmla="*/ 6 h 98"/>
                <a:gd name="T42" fmla="*/ 23 w 68"/>
                <a:gd name="T43" fmla="*/ 6 h 98"/>
                <a:gd name="T44" fmla="*/ 45 w 68"/>
                <a:gd name="T45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98">
                  <a:moveTo>
                    <a:pt x="23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4" y="98"/>
                    <a:pt x="44" y="98"/>
                    <a:pt x="45" y="9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8" y="86"/>
                    <a:pt x="68" y="85"/>
                    <a:pt x="68" y="8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lose/>
                  <a:moveTo>
                    <a:pt x="54" y="89"/>
                  </a:moveTo>
                  <a:cubicBezTo>
                    <a:pt x="51" y="90"/>
                    <a:pt x="47" y="89"/>
                    <a:pt x="45" y="86"/>
                  </a:cubicBezTo>
                  <a:cubicBezTo>
                    <a:pt x="44" y="83"/>
                    <a:pt x="45" y="79"/>
                    <a:pt x="48" y="77"/>
                  </a:cubicBezTo>
                  <a:cubicBezTo>
                    <a:pt x="52" y="75"/>
                    <a:pt x="56" y="76"/>
                    <a:pt x="57" y="80"/>
                  </a:cubicBezTo>
                  <a:cubicBezTo>
                    <a:pt x="59" y="83"/>
                    <a:pt x="58" y="87"/>
                    <a:pt x="54" y="89"/>
                  </a:cubicBezTo>
                  <a:close/>
                  <a:moveTo>
                    <a:pt x="45" y="49"/>
                  </a:moveTo>
                  <a:cubicBezTo>
                    <a:pt x="46" y="50"/>
                    <a:pt x="45" y="50"/>
                    <a:pt x="45" y="50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9"/>
                    <a:pt x="28" y="59"/>
                    <a:pt x="28" y="58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4"/>
                    <a:pt x="6" y="14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3" y="6"/>
                    <a:pt x="23" y="6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6440509" y="2813704"/>
              <a:ext cx="41704" cy="30330"/>
            </a:xfrm>
            <a:custGeom>
              <a:avLst/>
              <a:gdLst>
                <a:gd name="T0" fmla="*/ 14 w 14"/>
                <a:gd name="T1" fmla="*/ 2 h 10"/>
                <a:gd name="T2" fmla="*/ 14 w 14"/>
                <a:gd name="T3" fmla="*/ 3 h 10"/>
                <a:gd name="T4" fmla="*/ 2 w 14"/>
                <a:gd name="T5" fmla="*/ 9 h 10"/>
                <a:gd name="T6" fmla="*/ 1 w 14"/>
                <a:gd name="T7" fmla="*/ 9 h 10"/>
                <a:gd name="T8" fmla="*/ 0 w 14"/>
                <a:gd name="T9" fmla="*/ 7 h 10"/>
                <a:gd name="T10" fmla="*/ 0 w 14"/>
                <a:gd name="T11" fmla="*/ 6 h 10"/>
                <a:gd name="T12" fmla="*/ 12 w 14"/>
                <a:gd name="T13" fmla="*/ 0 h 10"/>
                <a:gd name="T14" fmla="*/ 13 w 14"/>
                <a:gd name="T15" fmla="*/ 0 h 10"/>
                <a:gd name="T16" fmla="*/ 14 w 14"/>
                <a:gd name="T1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0">
                  <a:moveTo>
                    <a:pt x="14" y="2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lnTo>
                    <a:pt x="14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6446828" y="2826341"/>
              <a:ext cx="45494" cy="30330"/>
            </a:xfrm>
            <a:custGeom>
              <a:avLst/>
              <a:gdLst>
                <a:gd name="T0" fmla="*/ 14 w 15"/>
                <a:gd name="T1" fmla="*/ 3 h 10"/>
                <a:gd name="T2" fmla="*/ 14 w 15"/>
                <a:gd name="T3" fmla="*/ 4 h 10"/>
                <a:gd name="T4" fmla="*/ 2 w 15"/>
                <a:gd name="T5" fmla="*/ 10 h 10"/>
                <a:gd name="T6" fmla="*/ 1 w 15"/>
                <a:gd name="T7" fmla="*/ 9 h 10"/>
                <a:gd name="T8" fmla="*/ 0 w 15"/>
                <a:gd name="T9" fmla="*/ 8 h 10"/>
                <a:gd name="T10" fmla="*/ 1 w 15"/>
                <a:gd name="T11" fmla="*/ 6 h 10"/>
                <a:gd name="T12" fmla="*/ 12 w 15"/>
                <a:gd name="T13" fmla="*/ 0 h 10"/>
                <a:gd name="T14" fmla="*/ 13 w 15"/>
                <a:gd name="T15" fmla="*/ 1 h 10"/>
                <a:gd name="T16" fmla="*/ 14 w 15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14" y="3"/>
                  </a:moveTo>
                  <a:cubicBezTo>
                    <a:pt x="15" y="3"/>
                    <a:pt x="14" y="3"/>
                    <a:pt x="14" y="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lnTo>
                    <a:pt x="14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任意多边形 68"/>
          <p:cNvSpPr>
            <a:spLocks/>
          </p:cNvSpPr>
          <p:nvPr/>
        </p:nvSpPr>
        <p:spPr bwMode="auto">
          <a:xfrm>
            <a:off x="8237244" y="4760420"/>
            <a:ext cx="424076" cy="402036"/>
          </a:xfrm>
          <a:custGeom>
            <a:avLst/>
            <a:gdLst>
              <a:gd name="T0" fmla="*/ 308351 w 336152"/>
              <a:gd name="T1" fmla="*/ 293063 h 318969"/>
              <a:gd name="T2" fmla="*/ 257801 w 336152"/>
              <a:gd name="T3" fmla="*/ 293063 h 318969"/>
              <a:gd name="T4" fmla="*/ 154175 w 336152"/>
              <a:gd name="T5" fmla="*/ 267157 h 318969"/>
              <a:gd name="T6" fmla="*/ 154175 w 336152"/>
              <a:gd name="T7" fmla="*/ 318969 h 318969"/>
              <a:gd name="T8" fmla="*/ 154175 w 336152"/>
              <a:gd name="T9" fmla="*/ 267157 h 318969"/>
              <a:gd name="T10" fmla="*/ 260329 w 336152"/>
              <a:gd name="T11" fmla="*/ 186278 h 318969"/>
              <a:gd name="T12" fmla="*/ 227471 w 336152"/>
              <a:gd name="T13" fmla="*/ 186278 h 318969"/>
              <a:gd name="T14" fmla="*/ 190192 w 336152"/>
              <a:gd name="T15" fmla="*/ 171113 h 318969"/>
              <a:gd name="T16" fmla="*/ 190192 w 336152"/>
              <a:gd name="T17" fmla="*/ 201443 h 318969"/>
              <a:gd name="T18" fmla="*/ 190192 w 336152"/>
              <a:gd name="T19" fmla="*/ 171113 h 318969"/>
              <a:gd name="T20" fmla="*/ 288131 w 336152"/>
              <a:gd name="T21" fmla="*/ 133201 h 318969"/>
              <a:gd name="T22" fmla="*/ 255273 w 336152"/>
              <a:gd name="T23" fmla="*/ 133201 h 318969"/>
              <a:gd name="T24" fmla="*/ 160494 w 336152"/>
              <a:gd name="T25" fmla="*/ 116772 h 318969"/>
              <a:gd name="T26" fmla="*/ 160494 w 336152"/>
              <a:gd name="T27" fmla="*/ 149630 h 318969"/>
              <a:gd name="T28" fmla="*/ 160494 w 336152"/>
              <a:gd name="T29" fmla="*/ 116772 h 318969"/>
              <a:gd name="T30" fmla="*/ 6002 w 336152"/>
              <a:gd name="T31" fmla="*/ 53586 h 318969"/>
              <a:gd name="T32" fmla="*/ 93042 w 336152"/>
              <a:gd name="T33" fmla="*/ 53586 h 318969"/>
              <a:gd name="T34" fmla="*/ 162073 w 336152"/>
              <a:gd name="T35" fmla="*/ 222343 h 318969"/>
              <a:gd name="T36" fmla="*/ 276125 w 336152"/>
              <a:gd name="T37" fmla="*/ 219329 h 318969"/>
              <a:gd name="T38" fmla="*/ 312141 w 336152"/>
              <a:gd name="T39" fmla="*/ 116870 h 318969"/>
              <a:gd name="T40" fmla="*/ 336152 w 336152"/>
              <a:gd name="T41" fmla="*/ 128924 h 318969"/>
              <a:gd name="T42" fmla="*/ 294133 w 336152"/>
              <a:gd name="T43" fmla="*/ 249464 h 318969"/>
              <a:gd name="T44" fmla="*/ 141064 w 336152"/>
              <a:gd name="T45" fmla="*/ 246451 h 318969"/>
              <a:gd name="T46" fmla="*/ 72032 w 336152"/>
              <a:gd name="T47" fmla="*/ 80708 h 318969"/>
              <a:gd name="T48" fmla="*/ 0 w 336152"/>
              <a:gd name="T49" fmla="*/ 77694 h 318969"/>
              <a:gd name="T50" fmla="*/ 215877 w 336152"/>
              <a:gd name="T51" fmla="*/ 2265 h 318969"/>
              <a:gd name="T52" fmla="*/ 251481 w 336152"/>
              <a:gd name="T53" fmla="*/ 53587 h 318969"/>
              <a:gd name="T54" fmla="*/ 233679 w 336152"/>
              <a:gd name="T55" fmla="*/ 56605 h 318969"/>
              <a:gd name="T56" fmla="*/ 230712 w 336152"/>
              <a:gd name="T57" fmla="*/ 159248 h 318969"/>
              <a:gd name="T58" fmla="*/ 206976 w 336152"/>
              <a:gd name="T59" fmla="*/ 162267 h 318969"/>
              <a:gd name="T60" fmla="*/ 204009 w 336152"/>
              <a:gd name="T61" fmla="*/ 56605 h 318969"/>
              <a:gd name="T62" fmla="*/ 186207 w 336152"/>
              <a:gd name="T63" fmla="*/ 53587 h 318969"/>
              <a:gd name="T64" fmla="*/ 0 w 336152"/>
              <a:gd name="T65" fmla="*/ 0 h 318969"/>
              <a:gd name="T66" fmla="*/ 336152 w 336152"/>
              <a:gd name="T67" fmla="*/ 318969 h 318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T64" t="T65" r="T66" b="T67"/>
            <a:pathLst>
              <a:path w="336152" h="318969">
                <a:moveTo>
                  <a:pt x="283076" y="267157"/>
                </a:moveTo>
                <a:cubicBezTo>
                  <a:pt x="297035" y="267157"/>
                  <a:pt x="308351" y="278756"/>
                  <a:pt x="308351" y="293063"/>
                </a:cubicBezTo>
                <a:cubicBezTo>
                  <a:pt x="308351" y="307370"/>
                  <a:pt x="297035" y="318969"/>
                  <a:pt x="283076" y="318969"/>
                </a:cubicBezTo>
                <a:cubicBezTo>
                  <a:pt x="269117" y="318969"/>
                  <a:pt x="257801" y="307370"/>
                  <a:pt x="257801" y="293063"/>
                </a:cubicBezTo>
                <a:cubicBezTo>
                  <a:pt x="257801" y="278756"/>
                  <a:pt x="269117" y="267157"/>
                  <a:pt x="283076" y="267157"/>
                </a:cubicBezTo>
                <a:close/>
                <a:moveTo>
                  <a:pt x="154175" y="267157"/>
                </a:moveTo>
                <a:cubicBezTo>
                  <a:pt x="168134" y="267157"/>
                  <a:pt x="179450" y="278756"/>
                  <a:pt x="179450" y="293063"/>
                </a:cubicBezTo>
                <a:cubicBezTo>
                  <a:pt x="179450" y="307370"/>
                  <a:pt x="168134" y="318969"/>
                  <a:pt x="154175" y="318969"/>
                </a:cubicBezTo>
                <a:cubicBezTo>
                  <a:pt x="140216" y="318969"/>
                  <a:pt x="128900" y="307370"/>
                  <a:pt x="128900" y="293063"/>
                </a:cubicBezTo>
                <a:cubicBezTo>
                  <a:pt x="128900" y="278756"/>
                  <a:pt x="140216" y="267157"/>
                  <a:pt x="154175" y="267157"/>
                </a:cubicBezTo>
                <a:close/>
                <a:moveTo>
                  <a:pt x="243900" y="171113"/>
                </a:moveTo>
                <a:cubicBezTo>
                  <a:pt x="252973" y="171113"/>
                  <a:pt x="260329" y="177903"/>
                  <a:pt x="260329" y="186278"/>
                </a:cubicBezTo>
                <a:cubicBezTo>
                  <a:pt x="260329" y="194653"/>
                  <a:pt x="252973" y="201443"/>
                  <a:pt x="243900" y="201443"/>
                </a:cubicBezTo>
                <a:cubicBezTo>
                  <a:pt x="234827" y="201443"/>
                  <a:pt x="227471" y="194653"/>
                  <a:pt x="227471" y="186278"/>
                </a:cubicBezTo>
                <a:cubicBezTo>
                  <a:pt x="227471" y="177903"/>
                  <a:pt x="234827" y="171113"/>
                  <a:pt x="243900" y="171113"/>
                </a:cubicBezTo>
                <a:close/>
                <a:moveTo>
                  <a:pt x="190192" y="171113"/>
                </a:moveTo>
                <a:cubicBezTo>
                  <a:pt x="199615" y="171113"/>
                  <a:pt x="207253" y="177903"/>
                  <a:pt x="207253" y="186278"/>
                </a:cubicBezTo>
                <a:cubicBezTo>
                  <a:pt x="207253" y="194653"/>
                  <a:pt x="199615" y="201443"/>
                  <a:pt x="190192" y="201443"/>
                </a:cubicBezTo>
                <a:cubicBezTo>
                  <a:pt x="180769" y="201443"/>
                  <a:pt x="173131" y="194653"/>
                  <a:pt x="173131" y="186278"/>
                </a:cubicBezTo>
                <a:cubicBezTo>
                  <a:pt x="173131" y="177903"/>
                  <a:pt x="180769" y="171113"/>
                  <a:pt x="190192" y="171113"/>
                </a:cubicBezTo>
                <a:close/>
                <a:moveTo>
                  <a:pt x="271702" y="116772"/>
                </a:moveTo>
                <a:cubicBezTo>
                  <a:pt x="280775" y="116772"/>
                  <a:pt x="288131" y="124128"/>
                  <a:pt x="288131" y="133201"/>
                </a:cubicBezTo>
                <a:cubicBezTo>
                  <a:pt x="288131" y="142274"/>
                  <a:pt x="280775" y="149630"/>
                  <a:pt x="271702" y="149630"/>
                </a:cubicBezTo>
                <a:cubicBezTo>
                  <a:pt x="262629" y="149630"/>
                  <a:pt x="255273" y="142274"/>
                  <a:pt x="255273" y="133201"/>
                </a:cubicBezTo>
                <a:cubicBezTo>
                  <a:pt x="255273" y="124128"/>
                  <a:pt x="262629" y="116772"/>
                  <a:pt x="271702" y="116772"/>
                </a:cubicBezTo>
                <a:close/>
                <a:moveTo>
                  <a:pt x="160494" y="116772"/>
                </a:moveTo>
                <a:cubicBezTo>
                  <a:pt x="169567" y="116772"/>
                  <a:pt x="176923" y="124128"/>
                  <a:pt x="176923" y="133201"/>
                </a:cubicBezTo>
                <a:cubicBezTo>
                  <a:pt x="176923" y="142274"/>
                  <a:pt x="169567" y="149630"/>
                  <a:pt x="160494" y="149630"/>
                </a:cubicBezTo>
                <a:cubicBezTo>
                  <a:pt x="151421" y="149630"/>
                  <a:pt x="144065" y="142274"/>
                  <a:pt x="144065" y="133201"/>
                </a:cubicBezTo>
                <a:cubicBezTo>
                  <a:pt x="144065" y="124128"/>
                  <a:pt x="151421" y="116772"/>
                  <a:pt x="160494" y="116772"/>
                </a:cubicBezTo>
                <a:close/>
                <a:moveTo>
                  <a:pt x="3001" y="53586"/>
                </a:moveTo>
                <a:cubicBezTo>
                  <a:pt x="3001" y="53586"/>
                  <a:pt x="3001" y="53586"/>
                  <a:pt x="6002" y="53586"/>
                </a:cubicBezTo>
                <a:cubicBezTo>
                  <a:pt x="90040" y="53586"/>
                  <a:pt x="90040" y="53586"/>
                  <a:pt x="90040" y="53586"/>
                </a:cubicBezTo>
                <a:cubicBezTo>
                  <a:pt x="90040" y="53586"/>
                  <a:pt x="93042" y="53586"/>
                  <a:pt x="93042" y="53586"/>
                </a:cubicBezTo>
                <a:cubicBezTo>
                  <a:pt x="159072" y="219329"/>
                  <a:pt x="159072" y="219329"/>
                  <a:pt x="159072" y="219329"/>
                </a:cubicBezTo>
                <a:cubicBezTo>
                  <a:pt x="159072" y="219329"/>
                  <a:pt x="159072" y="222343"/>
                  <a:pt x="162073" y="222343"/>
                </a:cubicBezTo>
                <a:cubicBezTo>
                  <a:pt x="273124" y="222343"/>
                  <a:pt x="273124" y="222343"/>
                  <a:pt x="273124" y="222343"/>
                </a:cubicBezTo>
                <a:cubicBezTo>
                  <a:pt x="273124" y="222343"/>
                  <a:pt x="276125" y="219329"/>
                  <a:pt x="276125" y="219329"/>
                </a:cubicBezTo>
                <a:cubicBezTo>
                  <a:pt x="309140" y="119883"/>
                  <a:pt x="309140" y="119883"/>
                  <a:pt x="309140" y="119883"/>
                </a:cubicBezTo>
                <a:cubicBezTo>
                  <a:pt x="309140" y="116870"/>
                  <a:pt x="312141" y="116870"/>
                  <a:pt x="312141" y="116870"/>
                </a:cubicBezTo>
                <a:lnTo>
                  <a:pt x="333151" y="125910"/>
                </a:lnTo>
                <a:cubicBezTo>
                  <a:pt x="336152" y="125910"/>
                  <a:pt x="336152" y="125910"/>
                  <a:pt x="336152" y="128924"/>
                </a:cubicBezTo>
                <a:cubicBezTo>
                  <a:pt x="294133" y="246451"/>
                  <a:pt x="294133" y="246451"/>
                  <a:pt x="294133" y="246451"/>
                </a:cubicBezTo>
                <a:cubicBezTo>
                  <a:pt x="294133" y="246451"/>
                  <a:pt x="294133" y="249464"/>
                  <a:pt x="294133" y="249464"/>
                </a:cubicBezTo>
                <a:cubicBezTo>
                  <a:pt x="141064" y="249464"/>
                  <a:pt x="141064" y="249464"/>
                  <a:pt x="141064" y="249464"/>
                </a:cubicBezTo>
                <a:cubicBezTo>
                  <a:pt x="141064" y="249464"/>
                  <a:pt x="141064" y="246451"/>
                  <a:pt x="141064" y="246451"/>
                </a:cubicBezTo>
                <a:cubicBezTo>
                  <a:pt x="75034" y="80708"/>
                  <a:pt x="75034" y="80708"/>
                  <a:pt x="75034" y="80708"/>
                </a:cubicBezTo>
                <a:cubicBezTo>
                  <a:pt x="72032" y="80708"/>
                  <a:pt x="72032" y="80708"/>
                  <a:pt x="72032" y="80708"/>
                </a:cubicBezTo>
                <a:cubicBezTo>
                  <a:pt x="6002" y="80708"/>
                  <a:pt x="6002" y="80708"/>
                  <a:pt x="6002" y="80708"/>
                </a:cubicBezTo>
                <a:cubicBezTo>
                  <a:pt x="3001" y="80708"/>
                  <a:pt x="3001" y="80708"/>
                  <a:pt x="0" y="77694"/>
                </a:cubicBezTo>
                <a:cubicBezTo>
                  <a:pt x="3001" y="53586"/>
                  <a:pt x="3001" y="53586"/>
                  <a:pt x="3001" y="53586"/>
                </a:cubicBezTo>
                <a:close/>
                <a:moveTo>
                  <a:pt x="215877" y="2265"/>
                </a:moveTo>
                <a:cubicBezTo>
                  <a:pt x="218844" y="-754"/>
                  <a:pt x="218844" y="-754"/>
                  <a:pt x="218844" y="2265"/>
                </a:cubicBezTo>
                <a:cubicBezTo>
                  <a:pt x="251481" y="53587"/>
                  <a:pt x="251481" y="53587"/>
                  <a:pt x="251481" y="53587"/>
                </a:cubicBezTo>
                <a:cubicBezTo>
                  <a:pt x="251481" y="56605"/>
                  <a:pt x="251481" y="56605"/>
                  <a:pt x="248514" y="56605"/>
                </a:cubicBezTo>
                <a:cubicBezTo>
                  <a:pt x="233679" y="56605"/>
                  <a:pt x="233679" y="56605"/>
                  <a:pt x="233679" y="56605"/>
                </a:cubicBezTo>
                <a:cubicBezTo>
                  <a:pt x="230712" y="56605"/>
                  <a:pt x="230712" y="56605"/>
                  <a:pt x="230712" y="56605"/>
                </a:cubicBezTo>
                <a:cubicBezTo>
                  <a:pt x="230712" y="159248"/>
                  <a:pt x="230712" y="159248"/>
                  <a:pt x="230712" y="159248"/>
                </a:cubicBezTo>
                <a:cubicBezTo>
                  <a:pt x="230712" y="162267"/>
                  <a:pt x="230712" y="162267"/>
                  <a:pt x="230712" y="162267"/>
                </a:cubicBezTo>
                <a:lnTo>
                  <a:pt x="206976" y="162267"/>
                </a:lnTo>
                <a:cubicBezTo>
                  <a:pt x="204009" y="162267"/>
                  <a:pt x="204009" y="162267"/>
                  <a:pt x="204009" y="159248"/>
                </a:cubicBezTo>
                <a:cubicBezTo>
                  <a:pt x="204009" y="56605"/>
                  <a:pt x="204009" y="56605"/>
                  <a:pt x="204009" y="56605"/>
                </a:cubicBezTo>
                <a:cubicBezTo>
                  <a:pt x="186207" y="56605"/>
                  <a:pt x="186207" y="56605"/>
                  <a:pt x="186207" y="56605"/>
                </a:cubicBezTo>
                <a:cubicBezTo>
                  <a:pt x="186207" y="56605"/>
                  <a:pt x="183240" y="56605"/>
                  <a:pt x="186207" y="53587"/>
                </a:cubicBezTo>
                <a:cubicBezTo>
                  <a:pt x="215877" y="2265"/>
                  <a:pt x="215877" y="2265"/>
                  <a:pt x="215877" y="2265"/>
                </a:cubicBezTo>
                <a:close/>
              </a:path>
            </a:pathLst>
          </a:custGeom>
          <a:solidFill>
            <a:srgbClr val="31A6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hangingPunct="0"/>
            <a:endParaRPr lang="zh-CN" altLang="en-US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69"/>
          <p:cNvSpPr txBox="1">
            <a:spLocks noChangeArrowheads="1"/>
          </p:cNvSpPr>
          <p:nvPr/>
        </p:nvSpPr>
        <p:spPr bwMode="auto">
          <a:xfrm>
            <a:off x="3368367" y="2918259"/>
            <a:ext cx="694343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zh-CN" altLang="en-US" smtClean="0">
                <a:solidFill>
                  <a:srgbClr val="85858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文本</a:t>
            </a:r>
          </a:p>
        </p:txBody>
      </p:sp>
      <p:sp>
        <p:nvSpPr>
          <p:cNvPr id="76" name="文本框 70"/>
          <p:cNvSpPr txBox="1">
            <a:spLocks noChangeArrowheads="1"/>
          </p:cNvSpPr>
          <p:nvPr/>
        </p:nvSpPr>
        <p:spPr bwMode="auto">
          <a:xfrm>
            <a:off x="7623133" y="2980264"/>
            <a:ext cx="694343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zh-CN" altLang="en-US" smtClean="0">
                <a:solidFill>
                  <a:srgbClr val="85858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文本</a:t>
            </a:r>
          </a:p>
        </p:txBody>
      </p:sp>
      <p:sp>
        <p:nvSpPr>
          <p:cNvPr id="77" name="文本框 71"/>
          <p:cNvSpPr txBox="1">
            <a:spLocks noChangeArrowheads="1"/>
          </p:cNvSpPr>
          <p:nvPr/>
        </p:nvSpPr>
        <p:spPr bwMode="auto">
          <a:xfrm>
            <a:off x="2796263" y="5164457"/>
            <a:ext cx="694343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zh-CN" altLang="en-US" smtClean="0">
                <a:solidFill>
                  <a:srgbClr val="85858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文本</a:t>
            </a:r>
          </a:p>
        </p:txBody>
      </p:sp>
      <p:sp>
        <p:nvSpPr>
          <p:cNvPr id="78" name="文本框 72"/>
          <p:cNvSpPr txBox="1">
            <a:spLocks noChangeArrowheads="1"/>
          </p:cNvSpPr>
          <p:nvPr/>
        </p:nvSpPr>
        <p:spPr bwMode="auto">
          <a:xfrm>
            <a:off x="8147227" y="5164457"/>
            <a:ext cx="694343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zh-CN" altLang="en-US" smtClean="0">
                <a:solidFill>
                  <a:srgbClr val="85858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文本</a:t>
            </a:r>
          </a:p>
        </p:txBody>
      </p:sp>
      <p:sp>
        <p:nvSpPr>
          <p:cNvPr id="79" name="KSO_Shape"/>
          <p:cNvSpPr>
            <a:spLocks/>
          </p:cNvSpPr>
          <p:nvPr/>
        </p:nvSpPr>
        <p:spPr bwMode="auto">
          <a:xfrm flipH="1">
            <a:off x="2982296" y="4714417"/>
            <a:ext cx="314057" cy="454039"/>
          </a:xfrm>
          <a:custGeom>
            <a:avLst/>
            <a:gdLst>
              <a:gd name="T0" fmla="*/ 1112819 w 1519238"/>
              <a:gd name="T1" fmla="*/ 1659429 h 2201863"/>
              <a:gd name="T2" fmla="*/ 665489 w 1519238"/>
              <a:gd name="T3" fmla="*/ 1481972 h 2201863"/>
              <a:gd name="T4" fmla="*/ 263714 w 1519238"/>
              <a:gd name="T5" fmla="*/ 1362218 h 2201863"/>
              <a:gd name="T6" fmla="*/ 1202097 w 1519238"/>
              <a:gd name="T7" fmla="*/ 1234102 h 2201863"/>
              <a:gd name="T8" fmla="*/ 1186988 w 1519238"/>
              <a:gd name="T9" fmla="*/ 1231904 h 2201863"/>
              <a:gd name="T10" fmla="*/ 1132872 w 1519238"/>
              <a:gd name="T11" fmla="*/ 1234102 h 2201863"/>
              <a:gd name="T12" fmla="*/ 1115566 w 1519238"/>
              <a:gd name="T13" fmla="*/ 1233003 h 2201863"/>
              <a:gd name="T14" fmla="*/ 1099908 w 1519238"/>
              <a:gd name="T15" fmla="*/ 1222288 h 2201863"/>
              <a:gd name="T16" fmla="*/ 1094139 w 1519238"/>
              <a:gd name="T17" fmla="*/ 1231355 h 2201863"/>
              <a:gd name="T18" fmla="*/ 1074360 w 1519238"/>
              <a:gd name="T19" fmla="*/ 1230256 h 2201863"/>
              <a:gd name="T20" fmla="*/ 1070790 w 1519238"/>
              <a:gd name="T21" fmla="*/ 1222838 h 2201863"/>
              <a:gd name="T22" fmla="*/ 1052110 w 1519238"/>
              <a:gd name="T23" fmla="*/ 1231904 h 2201863"/>
              <a:gd name="T24" fmla="*/ 1044968 w 1519238"/>
              <a:gd name="T25" fmla="*/ 1222288 h 2201863"/>
              <a:gd name="T26" fmla="*/ 267010 w 1519238"/>
              <a:gd name="T27" fmla="*/ 1230256 h 2201863"/>
              <a:gd name="T28" fmla="*/ 262889 w 1519238"/>
              <a:gd name="T29" fmla="*/ 1222563 h 2201863"/>
              <a:gd name="T30" fmla="*/ 246682 w 1519238"/>
              <a:gd name="T31" fmla="*/ 1234102 h 2201863"/>
              <a:gd name="T32" fmla="*/ 228003 w 1519238"/>
              <a:gd name="T33" fmla="*/ 1222838 h 2201863"/>
              <a:gd name="T34" fmla="*/ 224157 w 1519238"/>
              <a:gd name="T35" fmla="*/ 1224212 h 2201863"/>
              <a:gd name="T36" fmla="*/ 204378 w 1519238"/>
              <a:gd name="T37" fmla="*/ 1230805 h 2201863"/>
              <a:gd name="T38" fmla="*/ 196961 w 1519238"/>
              <a:gd name="T39" fmla="*/ 1222288 h 2201863"/>
              <a:gd name="T40" fmla="*/ 182952 w 1519238"/>
              <a:gd name="T41" fmla="*/ 1222288 h 2201863"/>
              <a:gd name="T42" fmla="*/ 118122 w 1519238"/>
              <a:gd name="T43" fmla="*/ 1223387 h 2201863"/>
              <a:gd name="T44" fmla="*/ 112353 w 1519238"/>
              <a:gd name="T45" fmla="*/ 1222288 h 2201863"/>
              <a:gd name="T46" fmla="*/ 707618 w 1519238"/>
              <a:gd name="T47" fmla="*/ 1031689 h 2201863"/>
              <a:gd name="T48" fmla="*/ 753371 w 1519238"/>
              <a:gd name="T49" fmla="*/ 858417 h 2201863"/>
              <a:gd name="T50" fmla="*/ 572108 w 1519238"/>
              <a:gd name="T51" fmla="*/ 866060 h 2201863"/>
              <a:gd name="T52" fmla="*/ 730708 w 1519238"/>
              <a:gd name="T53" fmla="*/ 865285 h 2201863"/>
              <a:gd name="T54" fmla="*/ 723340 w 1519238"/>
              <a:gd name="T55" fmla="*/ 863087 h 2201863"/>
              <a:gd name="T56" fmla="*/ 595105 w 1519238"/>
              <a:gd name="T57" fmla="*/ 854846 h 2201863"/>
              <a:gd name="T58" fmla="*/ 852126 w 1519238"/>
              <a:gd name="T59" fmla="*/ 800731 h 2201863"/>
              <a:gd name="T60" fmla="*/ 730801 w 1519238"/>
              <a:gd name="T61" fmla="*/ 756780 h 2201863"/>
              <a:gd name="T62" fmla="*/ 572474 w 1519238"/>
              <a:gd name="T63" fmla="*/ 758423 h 2201863"/>
              <a:gd name="T64" fmla="*/ 712394 w 1519238"/>
              <a:gd name="T65" fmla="*/ 365034 h 2201863"/>
              <a:gd name="T66" fmla="*/ 601801 w 1519238"/>
              <a:gd name="T67" fmla="*/ 360115 h 2201863"/>
              <a:gd name="T68" fmla="*/ 622417 w 1519238"/>
              <a:gd name="T69" fmla="*/ 349650 h 2201863"/>
              <a:gd name="T70" fmla="*/ 659011 w 1519238"/>
              <a:gd name="T71" fmla="*/ 27748 h 2201863"/>
              <a:gd name="T72" fmla="*/ 718071 w 1519238"/>
              <a:gd name="T73" fmla="*/ 297536 h 2201863"/>
              <a:gd name="T74" fmla="*/ 728236 w 1519238"/>
              <a:gd name="T75" fmla="*/ 341219 h 2201863"/>
              <a:gd name="T76" fmla="*/ 747190 w 1519238"/>
              <a:gd name="T77" fmla="*/ 486002 h 2201863"/>
              <a:gd name="T78" fmla="*/ 820536 w 1519238"/>
              <a:gd name="T79" fmla="*/ 575291 h 2201863"/>
              <a:gd name="T80" fmla="*/ 868334 w 1519238"/>
              <a:gd name="T81" fmla="*/ 639029 h 2201863"/>
              <a:gd name="T82" fmla="*/ 903221 w 1519238"/>
              <a:gd name="T83" fmla="*/ 711833 h 2201863"/>
              <a:gd name="T84" fmla="*/ 912286 w 1519238"/>
              <a:gd name="T85" fmla="*/ 763208 h 2201863"/>
              <a:gd name="T86" fmla="*/ 922725 w 1519238"/>
              <a:gd name="T87" fmla="*/ 789308 h 2201863"/>
              <a:gd name="T88" fmla="*/ 933439 w 1519238"/>
              <a:gd name="T89" fmla="*/ 852772 h 2201863"/>
              <a:gd name="T90" fmla="*/ 1000740 w 1519238"/>
              <a:gd name="T91" fmla="*/ 966237 h 2201863"/>
              <a:gd name="T92" fmla="*/ 982885 w 1519238"/>
              <a:gd name="T93" fmla="*/ 999204 h 2201863"/>
              <a:gd name="T94" fmla="*/ 978764 w 1519238"/>
              <a:gd name="T95" fmla="*/ 1033272 h 2201863"/>
              <a:gd name="T96" fmla="*/ 1277915 w 1519238"/>
              <a:gd name="T97" fmla="*/ 1867087 h 2201863"/>
              <a:gd name="T98" fmla="*/ 335686 w 1519238"/>
              <a:gd name="T99" fmla="*/ 1040414 h 2201863"/>
              <a:gd name="T100" fmla="*/ 331016 w 1519238"/>
              <a:gd name="T101" fmla="*/ 1004424 h 2201863"/>
              <a:gd name="T102" fmla="*/ 314809 w 1519238"/>
              <a:gd name="T103" fmla="*/ 977501 h 2201863"/>
              <a:gd name="T104" fmla="*/ 370024 w 1519238"/>
              <a:gd name="T105" fmla="*/ 875849 h 2201863"/>
              <a:gd name="T106" fmla="*/ 387330 w 1519238"/>
              <a:gd name="T107" fmla="*/ 794528 h 2201863"/>
              <a:gd name="T108" fmla="*/ 407384 w 1519238"/>
              <a:gd name="T109" fmla="*/ 772000 h 2201863"/>
              <a:gd name="T110" fmla="*/ 408207 w 1519238"/>
              <a:gd name="T111" fmla="*/ 715405 h 2201863"/>
              <a:gd name="T112" fmla="*/ 447215 w 1519238"/>
              <a:gd name="T113" fmla="*/ 644249 h 2201863"/>
              <a:gd name="T114" fmla="*/ 491717 w 1519238"/>
              <a:gd name="T115" fmla="*/ 583259 h 2201863"/>
              <a:gd name="T116" fmla="*/ 567260 w 1519238"/>
              <a:gd name="T117" fmla="*/ 507981 h 2201863"/>
              <a:gd name="T118" fmla="*/ 579072 w 1519238"/>
              <a:gd name="T119" fmla="*/ 358802 h 2201863"/>
              <a:gd name="T120" fmla="*/ 591159 w 1519238"/>
              <a:gd name="T121" fmla="*/ 293689 h 2201863"/>
              <a:gd name="T122" fmla="*/ 643352 w 1519238"/>
              <a:gd name="T123" fmla="*/ 89288 h 22018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19238" h="2201863">
                <a:moveTo>
                  <a:pt x="745439" y="1962150"/>
                </a:moveTo>
                <a:lnTo>
                  <a:pt x="739140" y="1962469"/>
                </a:lnTo>
                <a:lnTo>
                  <a:pt x="733471" y="1962788"/>
                </a:lnTo>
                <a:lnTo>
                  <a:pt x="728117" y="1963426"/>
                </a:lnTo>
                <a:lnTo>
                  <a:pt x="723078" y="1964383"/>
                </a:lnTo>
                <a:lnTo>
                  <a:pt x="714890" y="1966296"/>
                </a:lnTo>
                <a:lnTo>
                  <a:pt x="708591" y="1968209"/>
                </a:lnTo>
                <a:lnTo>
                  <a:pt x="704181" y="1969804"/>
                </a:lnTo>
                <a:lnTo>
                  <a:pt x="700087" y="1971398"/>
                </a:lnTo>
                <a:lnTo>
                  <a:pt x="700087" y="2179638"/>
                </a:lnTo>
                <a:lnTo>
                  <a:pt x="748589" y="2179638"/>
                </a:lnTo>
                <a:lnTo>
                  <a:pt x="769060" y="2179638"/>
                </a:lnTo>
                <a:lnTo>
                  <a:pt x="817562" y="2179638"/>
                </a:lnTo>
                <a:lnTo>
                  <a:pt x="817562" y="1971398"/>
                </a:lnTo>
                <a:lnTo>
                  <a:pt x="813468" y="1969804"/>
                </a:lnTo>
                <a:lnTo>
                  <a:pt x="808744" y="1968209"/>
                </a:lnTo>
                <a:lnTo>
                  <a:pt x="802760" y="1966296"/>
                </a:lnTo>
                <a:lnTo>
                  <a:pt x="794256" y="1964383"/>
                </a:lnTo>
                <a:lnTo>
                  <a:pt x="789532" y="1963426"/>
                </a:lnTo>
                <a:lnTo>
                  <a:pt x="784178" y="1962788"/>
                </a:lnTo>
                <a:lnTo>
                  <a:pt x="778509" y="1962469"/>
                </a:lnTo>
                <a:lnTo>
                  <a:pt x="772210" y="1962150"/>
                </a:lnTo>
                <a:lnTo>
                  <a:pt x="765596" y="1962150"/>
                </a:lnTo>
                <a:lnTo>
                  <a:pt x="758667" y="1962469"/>
                </a:lnTo>
                <a:lnTo>
                  <a:pt x="751738" y="1962150"/>
                </a:lnTo>
                <a:lnTo>
                  <a:pt x="745439" y="1962150"/>
                </a:lnTo>
                <a:close/>
                <a:moveTo>
                  <a:pt x="1243330" y="1914525"/>
                </a:moveTo>
                <a:lnTo>
                  <a:pt x="1238568" y="1914843"/>
                </a:lnTo>
                <a:lnTo>
                  <a:pt x="1234758" y="1915161"/>
                </a:lnTo>
                <a:lnTo>
                  <a:pt x="1227138" y="1916116"/>
                </a:lnTo>
                <a:lnTo>
                  <a:pt x="1220788" y="1918024"/>
                </a:lnTo>
                <a:lnTo>
                  <a:pt x="1216025" y="1919614"/>
                </a:lnTo>
                <a:lnTo>
                  <a:pt x="1212533" y="1920886"/>
                </a:lnTo>
                <a:lnTo>
                  <a:pt x="1209675" y="1922159"/>
                </a:lnTo>
                <a:lnTo>
                  <a:pt x="1209675" y="2095500"/>
                </a:lnTo>
                <a:lnTo>
                  <a:pt x="1245553" y="2095500"/>
                </a:lnTo>
                <a:lnTo>
                  <a:pt x="1261111" y="2095500"/>
                </a:lnTo>
                <a:lnTo>
                  <a:pt x="1296988" y="2095500"/>
                </a:lnTo>
                <a:lnTo>
                  <a:pt x="1296988" y="1922159"/>
                </a:lnTo>
                <a:lnTo>
                  <a:pt x="1294131" y="1920886"/>
                </a:lnTo>
                <a:lnTo>
                  <a:pt x="1290956" y="1919614"/>
                </a:lnTo>
                <a:lnTo>
                  <a:pt x="1286193" y="1918024"/>
                </a:lnTo>
                <a:lnTo>
                  <a:pt x="1279843" y="1916116"/>
                </a:lnTo>
                <a:lnTo>
                  <a:pt x="1272541" y="1915161"/>
                </a:lnTo>
                <a:lnTo>
                  <a:pt x="1268096" y="1914843"/>
                </a:lnTo>
                <a:lnTo>
                  <a:pt x="1263651" y="1914525"/>
                </a:lnTo>
                <a:lnTo>
                  <a:pt x="1258571" y="1914525"/>
                </a:lnTo>
                <a:lnTo>
                  <a:pt x="1253490" y="1914525"/>
                </a:lnTo>
                <a:lnTo>
                  <a:pt x="1248410" y="1914525"/>
                </a:lnTo>
                <a:lnTo>
                  <a:pt x="1243330" y="1914525"/>
                </a:lnTo>
                <a:close/>
                <a:moveTo>
                  <a:pt x="255588" y="1914525"/>
                </a:moveTo>
                <a:lnTo>
                  <a:pt x="251143" y="1914843"/>
                </a:lnTo>
                <a:lnTo>
                  <a:pt x="246698" y="1915161"/>
                </a:lnTo>
                <a:lnTo>
                  <a:pt x="239395" y="1916116"/>
                </a:lnTo>
                <a:lnTo>
                  <a:pt x="233045" y="1918024"/>
                </a:lnTo>
                <a:lnTo>
                  <a:pt x="228600" y="1919614"/>
                </a:lnTo>
                <a:lnTo>
                  <a:pt x="224790" y="1920886"/>
                </a:lnTo>
                <a:lnTo>
                  <a:pt x="222250" y="1922159"/>
                </a:lnTo>
                <a:lnTo>
                  <a:pt x="222250" y="2095500"/>
                </a:lnTo>
                <a:lnTo>
                  <a:pt x="258128" y="2095500"/>
                </a:lnTo>
                <a:lnTo>
                  <a:pt x="273685" y="2095500"/>
                </a:lnTo>
                <a:lnTo>
                  <a:pt x="309563" y="2095500"/>
                </a:lnTo>
                <a:lnTo>
                  <a:pt x="309563" y="1922159"/>
                </a:lnTo>
                <a:lnTo>
                  <a:pt x="306388" y="1920886"/>
                </a:lnTo>
                <a:lnTo>
                  <a:pt x="303213" y="1919614"/>
                </a:lnTo>
                <a:lnTo>
                  <a:pt x="298451" y="1918024"/>
                </a:lnTo>
                <a:lnTo>
                  <a:pt x="292101" y="1916116"/>
                </a:lnTo>
                <a:lnTo>
                  <a:pt x="284798" y="1915161"/>
                </a:lnTo>
                <a:lnTo>
                  <a:pt x="280670" y="1914843"/>
                </a:lnTo>
                <a:lnTo>
                  <a:pt x="275908" y="1914525"/>
                </a:lnTo>
                <a:lnTo>
                  <a:pt x="271145" y="1914525"/>
                </a:lnTo>
                <a:lnTo>
                  <a:pt x="265748" y="1914525"/>
                </a:lnTo>
                <a:lnTo>
                  <a:pt x="260668" y="1914525"/>
                </a:lnTo>
                <a:lnTo>
                  <a:pt x="255588" y="1914525"/>
                </a:lnTo>
                <a:close/>
                <a:moveTo>
                  <a:pt x="745294" y="1574800"/>
                </a:moveTo>
                <a:lnTo>
                  <a:pt x="733515" y="1575116"/>
                </a:lnTo>
                <a:lnTo>
                  <a:pt x="723327" y="1576064"/>
                </a:lnTo>
                <a:lnTo>
                  <a:pt x="714732" y="1577013"/>
                </a:lnTo>
                <a:lnTo>
                  <a:pt x="708364" y="1578593"/>
                </a:lnTo>
                <a:lnTo>
                  <a:pt x="703907" y="1579857"/>
                </a:lnTo>
                <a:lnTo>
                  <a:pt x="700087" y="1580805"/>
                </a:lnTo>
                <a:lnTo>
                  <a:pt x="700087" y="1712913"/>
                </a:lnTo>
                <a:lnTo>
                  <a:pt x="748478" y="1712913"/>
                </a:lnTo>
                <a:lnTo>
                  <a:pt x="769171" y="1712913"/>
                </a:lnTo>
                <a:lnTo>
                  <a:pt x="817562" y="1712913"/>
                </a:lnTo>
                <a:lnTo>
                  <a:pt x="817562" y="1580805"/>
                </a:lnTo>
                <a:lnTo>
                  <a:pt x="813742" y="1579857"/>
                </a:lnTo>
                <a:lnTo>
                  <a:pt x="808966" y="1578593"/>
                </a:lnTo>
                <a:lnTo>
                  <a:pt x="802918" y="1577013"/>
                </a:lnTo>
                <a:lnTo>
                  <a:pt x="794322" y="1576064"/>
                </a:lnTo>
                <a:lnTo>
                  <a:pt x="784453" y="1575116"/>
                </a:lnTo>
                <a:lnTo>
                  <a:pt x="772355" y="1574800"/>
                </a:lnTo>
                <a:lnTo>
                  <a:pt x="758665" y="1574800"/>
                </a:lnTo>
                <a:lnTo>
                  <a:pt x="745294" y="1574800"/>
                </a:lnTo>
                <a:close/>
                <a:moveTo>
                  <a:pt x="1245919" y="1568450"/>
                </a:moveTo>
                <a:lnTo>
                  <a:pt x="1237883" y="1569087"/>
                </a:lnTo>
                <a:lnTo>
                  <a:pt x="1231454" y="1569723"/>
                </a:lnTo>
                <a:lnTo>
                  <a:pt x="1225668" y="1571314"/>
                </a:lnTo>
                <a:lnTo>
                  <a:pt x="1221811" y="1572269"/>
                </a:lnTo>
                <a:lnTo>
                  <a:pt x="1218275" y="1573542"/>
                </a:lnTo>
                <a:lnTo>
                  <a:pt x="1216025" y="1574497"/>
                </a:lnTo>
                <a:lnTo>
                  <a:pt x="1216025" y="1704975"/>
                </a:lnTo>
                <a:lnTo>
                  <a:pt x="1248169" y="1704975"/>
                </a:lnTo>
                <a:lnTo>
                  <a:pt x="1261669" y="1704975"/>
                </a:lnTo>
                <a:lnTo>
                  <a:pt x="1293813" y="1704975"/>
                </a:lnTo>
                <a:lnTo>
                  <a:pt x="1293813" y="1574497"/>
                </a:lnTo>
                <a:lnTo>
                  <a:pt x="1291242" y="1573542"/>
                </a:lnTo>
                <a:lnTo>
                  <a:pt x="1288349" y="1572269"/>
                </a:lnTo>
                <a:lnTo>
                  <a:pt x="1283849" y="1571314"/>
                </a:lnTo>
                <a:lnTo>
                  <a:pt x="1278706" y="1569723"/>
                </a:lnTo>
                <a:lnTo>
                  <a:pt x="1271955" y="1569087"/>
                </a:lnTo>
                <a:lnTo>
                  <a:pt x="1264241" y="1568450"/>
                </a:lnTo>
                <a:lnTo>
                  <a:pt x="1255241" y="1568768"/>
                </a:lnTo>
                <a:lnTo>
                  <a:pt x="1245919" y="1568450"/>
                </a:lnTo>
                <a:close/>
                <a:moveTo>
                  <a:pt x="257030" y="1568450"/>
                </a:moveTo>
                <a:lnTo>
                  <a:pt x="248961" y="1569087"/>
                </a:lnTo>
                <a:lnTo>
                  <a:pt x="242505" y="1569723"/>
                </a:lnTo>
                <a:lnTo>
                  <a:pt x="236695" y="1571314"/>
                </a:lnTo>
                <a:lnTo>
                  <a:pt x="232176" y="1572269"/>
                </a:lnTo>
                <a:lnTo>
                  <a:pt x="229272" y="1573542"/>
                </a:lnTo>
                <a:lnTo>
                  <a:pt x="227012" y="1574497"/>
                </a:lnTo>
                <a:lnTo>
                  <a:pt x="227012" y="1704975"/>
                </a:lnTo>
                <a:lnTo>
                  <a:pt x="258967" y="1704975"/>
                </a:lnTo>
                <a:lnTo>
                  <a:pt x="272846" y="1704975"/>
                </a:lnTo>
                <a:lnTo>
                  <a:pt x="304800" y="1704975"/>
                </a:lnTo>
                <a:lnTo>
                  <a:pt x="304800" y="1574497"/>
                </a:lnTo>
                <a:lnTo>
                  <a:pt x="302541" y="1573542"/>
                </a:lnTo>
                <a:lnTo>
                  <a:pt x="299636" y="1572269"/>
                </a:lnTo>
                <a:lnTo>
                  <a:pt x="295117" y="1571314"/>
                </a:lnTo>
                <a:lnTo>
                  <a:pt x="289630" y="1569723"/>
                </a:lnTo>
                <a:lnTo>
                  <a:pt x="282852" y="1569087"/>
                </a:lnTo>
                <a:lnTo>
                  <a:pt x="275105" y="1568450"/>
                </a:lnTo>
                <a:lnTo>
                  <a:pt x="266068" y="1568768"/>
                </a:lnTo>
                <a:lnTo>
                  <a:pt x="257030" y="1568450"/>
                </a:lnTo>
                <a:close/>
                <a:moveTo>
                  <a:pt x="1395413" y="1412762"/>
                </a:moveTo>
                <a:lnTo>
                  <a:pt x="1394778" y="1413079"/>
                </a:lnTo>
                <a:lnTo>
                  <a:pt x="1394143" y="1414032"/>
                </a:lnTo>
                <a:lnTo>
                  <a:pt x="1394143" y="1414667"/>
                </a:lnTo>
                <a:lnTo>
                  <a:pt x="1394143" y="1414985"/>
                </a:lnTo>
                <a:lnTo>
                  <a:pt x="1394143" y="1421971"/>
                </a:lnTo>
                <a:lnTo>
                  <a:pt x="1394778" y="1422606"/>
                </a:lnTo>
                <a:lnTo>
                  <a:pt x="1395413" y="1423876"/>
                </a:lnTo>
                <a:lnTo>
                  <a:pt x="1395413" y="1425146"/>
                </a:lnTo>
                <a:lnTo>
                  <a:pt x="1395413" y="1426416"/>
                </a:lnTo>
                <a:lnTo>
                  <a:pt x="1397001" y="1426416"/>
                </a:lnTo>
                <a:lnTo>
                  <a:pt x="1397318" y="1426416"/>
                </a:lnTo>
                <a:lnTo>
                  <a:pt x="1397001" y="1425146"/>
                </a:lnTo>
                <a:lnTo>
                  <a:pt x="1397318" y="1423876"/>
                </a:lnTo>
                <a:lnTo>
                  <a:pt x="1397953" y="1422606"/>
                </a:lnTo>
                <a:lnTo>
                  <a:pt x="1398271" y="1421971"/>
                </a:lnTo>
                <a:lnTo>
                  <a:pt x="1398271" y="1414985"/>
                </a:lnTo>
                <a:lnTo>
                  <a:pt x="1398271" y="1414667"/>
                </a:lnTo>
                <a:lnTo>
                  <a:pt x="1398271" y="1414032"/>
                </a:lnTo>
                <a:lnTo>
                  <a:pt x="1397636" y="1413079"/>
                </a:lnTo>
                <a:lnTo>
                  <a:pt x="1397001" y="1412762"/>
                </a:lnTo>
                <a:lnTo>
                  <a:pt x="1396366" y="1412762"/>
                </a:lnTo>
                <a:lnTo>
                  <a:pt x="1395413" y="1412762"/>
                </a:lnTo>
                <a:close/>
                <a:moveTo>
                  <a:pt x="1387793" y="1412762"/>
                </a:moveTo>
                <a:lnTo>
                  <a:pt x="1387158" y="1413079"/>
                </a:lnTo>
                <a:lnTo>
                  <a:pt x="1386523" y="1414032"/>
                </a:lnTo>
                <a:lnTo>
                  <a:pt x="1386206" y="1414667"/>
                </a:lnTo>
                <a:lnTo>
                  <a:pt x="1386206" y="1414985"/>
                </a:lnTo>
                <a:lnTo>
                  <a:pt x="1386206" y="1421971"/>
                </a:lnTo>
                <a:lnTo>
                  <a:pt x="1386841" y="1422606"/>
                </a:lnTo>
                <a:lnTo>
                  <a:pt x="1387476" y="1423876"/>
                </a:lnTo>
                <a:lnTo>
                  <a:pt x="1387793" y="1425146"/>
                </a:lnTo>
                <a:lnTo>
                  <a:pt x="1387476" y="1426416"/>
                </a:lnTo>
                <a:lnTo>
                  <a:pt x="1389381" y="1426416"/>
                </a:lnTo>
                <a:lnTo>
                  <a:pt x="1389381" y="1425146"/>
                </a:lnTo>
                <a:lnTo>
                  <a:pt x="1389381" y="1423876"/>
                </a:lnTo>
                <a:lnTo>
                  <a:pt x="1390016" y="1422606"/>
                </a:lnTo>
                <a:lnTo>
                  <a:pt x="1390651" y="1421971"/>
                </a:lnTo>
                <a:lnTo>
                  <a:pt x="1390651" y="1414985"/>
                </a:lnTo>
                <a:lnTo>
                  <a:pt x="1390651" y="1414667"/>
                </a:lnTo>
                <a:lnTo>
                  <a:pt x="1390333" y="1414032"/>
                </a:lnTo>
                <a:lnTo>
                  <a:pt x="1389698" y="1413079"/>
                </a:lnTo>
                <a:lnTo>
                  <a:pt x="1389381" y="1412762"/>
                </a:lnTo>
                <a:lnTo>
                  <a:pt x="1388428" y="1412762"/>
                </a:lnTo>
                <a:lnTo>
                  <a:pt x="1387793" y="1412762"/>
                </a:lnTo>
                <a:close/>
                <a:moveTo>
                  <a:pt x="1379856" y="1412762"/>
                </a:moveTo>
                <a:lnTo>
                  <a:pt x="1379221" y="1413079"/>
                </a:lnTo>
                <a:lnTo>
                  <a:pt x="1378586" y="1414032"/>
                </a:lnTo>
                <a:lnTo>
                  <a:pt x="1378586" y="1414667"/>
                </a:lnTo>
                <a:lnTo>
                  <a:pt x="1378586" y="1414985"/>
                </a:lnTo>
                <a:lnTo>
                  <a:pt x="1378586" y="1421971"/>
                </a:lnTo>
                <a:lnTo>
                  <a:pt x="1379221" y="1422606"/>
                </a:lnTo>
                <a:lnTo>
                  <a:pt x="1379856" y="1423876"/>
                </a:lnTo>
                <a:lnTo>
                  <a:pt x="1379856" y="1425146"/>
                </a:lnTo>
                <a:lnTo>
                  <a:pt x="1379856" y="1426416"/>
                </a:lnTo>
                <a:lnTo>
                  <a:pt x="1381443" y="1426416"/>
                </a:lnTo>
                <a:lnTo>
                  <a:pt x="1381761" y="1426416"/>
                </a:lnTo>
                <a:lnTo>
                  <a:pt x="1381443" y="1425146"/>
                </a:lnTo>
                <a:lnTo>
                  <a:pt x="1381443" y="1423876"/>
                </a:lnTo>
                <a:lnTo>
                  <a:pt x="1382078" y="1422606"/>
                </a:lnTo>
                <a:lnTo>
                  <a:pt x="1382713" y="1421971"/>
                </a:lnTo>
                <a:lnTo>
                  <a:pt x="1382713" y="1414985"/>
                </a:lnTo>
                <a:lnTo>
                  <a:pt x="1382713" y="1414667"/>
                </a:lnTo>
                <a:lnTo>
                  <a:pt x="1382713" y="1414032"/>
                </a:lnTo>
                <a:lnTo>
                  <a:pt x="1382078" y="1413079"/>
                </a:lnTo>
                <a:lnTo>
                  <a:pt x="1381443" y="1412762"/>
                </a:lnTo>
                <a:lnTo>
                  <a:pt x="1380808" y="1412762"/>
                </a:lnTo>
                <a:lnTo>
                  <a:pt x="1379856" y="1412762"/>
                </a:lnTo>
                <a:close/>
                <a:moveTo>
                  <a:pt x="1371918" y="1412762"/>
                </a:moveTo>
                <a:lnTo>
                  <a:pt x="1371283" y="1413079"/>
                </a:lnTo>
                <a:lnTo>
                  <a:pt x="1370648" y="1414032"/>
                </a:lnTo>
                <a:lnTo>
                  <a:pt x="1370648" y="1414667"/>
                </a:lnTo>
                <a:lnTo>
                  <a:pt x="1370648" y="1414985"/>
                </a:lnTo>
                <a:lnTo>
                  <a:pt x="1370648" y="1421971"/>
                </a:lnTo>
                <a:lnTo>
                  <a:pt x="1371283" y="1422606"/>
                </a:lnTo>
                <a:lnTo>
                  <a:pt x="1371918" y="1423876"/>
                </a:lnTo>
                <a:lnTo>
                  <a:pt x="1371918" y="1425146"/>
                </a:lnTo>
                <a:lnTo>
                  <a:pt x="1371918" y="1426416"/>
                </a:lnTo>
                <a:lnTo>
                  <a:pt x="1373506" y="1426416"/>
                </a:lnTo>
                <a:lnTo>
                  <a:pt x="1373823" y="1426416"/>
                </a:lnTo>
                <a:lnTo>
                  <a:pt x="1373506" y="1425146"/>
                </a:lnTo>
                <a:lnTo>
                  <a:pt x="1373823" y="1423876"/>
                </a:lnTo>
                <a:lnTo>
                  <a:pt x="1374141" y="1422606"/>
                </a:lnTo>
                <a:lnTo>
                  <a:pt x="1374776" y="1421971"/>
                </a:lnTo>
                <a:lnTo>
                  <a:pt x="1374776" y="1414985"/>
                </a:lnTo>
                <a:lnTo>
                  <a:pt x="1374776" y="1414667"/>
                </a:lnTo>
                <a:lnTo>
                  <a:pt x="1374776" y="1414032"/>
                </a:lnTo>
                <a:lnTo>
                  <a:pt x="1374141" y="1413079"/>
                </a:lnTo>
                <a:lnTo>
                  <a:pt x="1373506" y="1412762"/>
                </a:lnTo>
                <a:lnTo>
                  <a:pt x="1372871" y="1412762"/>
                </a:lnTo>
                <a:lnTo>
                  <a:pt x="1371918" y="1412762"/>
                </a:lnTo>
                <a:close/>
                <a:moveTo>
                  <a:pt x="1364933" y="1412762"/>
                </a:moveTo>
                <a:lnTo>
                  <a:pt x="1364933" y="1426416"/>
                </a:lnTo>
                <a:lnTo>
                  <a:pt x="1366203" y="1426416"/>
                </a:lnTo>
                <a:lnTo>
                  <a:pt x="1366203" y="1425146"/>
                </a:lnTo>
                <a:lnTo>
                  <a:pt x="1366203" y="1423876"/>
                </a:lnTo>
                <a:lnTo>
                  <a:pt x="1366838" y="1422606"/>
                </a:lnTo>
                <a:lnTo>
                  <a:pt x="1367473" y="1421971"/>
                </a:lnTo>
                <a:lnTo>
                  <a:pt x="1367473" y="1414985"/>
                </a:lnTo>
                <a:lnTo>
                  <a:pt x="1367473" y="1414667"/>
                </a:lnTo>
                <a:lnTo>
                  <a:pt x="1367473" y="1414032"/>
                </a:lnTo>
                <a:lnTo>
                  <a:pt x="1366838" y="1413079"/>
                </a:lnTo>
                <a:lnTo>
                  <a:pt x="1366203" y="1412762"/>
                </a:lnTo>
                <a:lnTo>
                  <a:pt x="1365251" y="1412762"/>
                </a:lnTo>
                <a:lnTo>
                  <a:pt x="1364933" y="1412762"/>
                </a:lnTo>
                <a:close/>
                <a:moveTo>
                  <a:pt x="1307783" y="1412762"/>
                </a:moveTo>
                <a:lnTo>
                  <a:pt x="1307148" y="1413079"/>
                </a:lnTo>
                <a:lnTo>
                  <a:pt x="1306513" y="1413397"/>
                </a:lnTo>
                <a:lnTo>
                  <a:pt x="1306196" y="1414032"/>
                </a:lnTo>
                <a:lnTo>
                  <a:pt x="1305878" y="1414667"/>
                </a:lnTo>
                <a:lnTo>
                  <a:pt x="1305878" y="1414985"/>
                </a:lnTo>
                <a:lnTo>
                  <a:pt x="1305878" y="1421971"/>
                </a:lnTo>
                <a:lnTo>
                  <a:pt x="1306831" y="1422606"/>
                </a:lnTo>
                <a:lnTo>
                  <a:pt x="1307466" y="1423241"/>
                </a:lnTo>
                <a:lnTo>
                  <a:pt x="1307783" y="1423876"/>
                </a:lnTo>
                <a:lnTo>
                  <a:pt x="1307783" y="1425146"/>
                </a:lnTo>
                <a:lnTo>
                  <a:pt x="1307783" y="1426416"/>
                </a:lnTo>
                <a:lnTo>
                  <a:pt x="1309371" y="1426416"/>
                </a:lnTo>
                <a:lnTo>
                  <a:pt x="1309371" y="1412762"/>
                </a:lnTo>
                <a:lnTo>
                  <a:pt x="1309053" y="1412762"/>
                </a:lnTo>
                <a:lnTo>
                  <a:pt x="1307783" y="1412762"/>
                </a:lnTo>
                <a:close/>
                <a:moveTo>
                  <a:pt x="1298893" y="1412762"/>
                </a:moveTo>
                <a:lnTo>
                  <a:pt x="1298258" y="1413079"/>
                </a:lnTo>
                <a:lnTo>
                  <a:pt x="1297306" y="1413397"/>
                </a:lnTo>
                <a:lnTo>
                  <a:pt x="1296988" y="1414032"/>
                </a:lnTo>
                <a:lnTo>
                  <a:pt x="1296988" y="1414667"/>
                </a:lnTo>
                <a:lnTo>
                  <a:pt x="1296988" y="1414985"/>
                </a:lnTo>
                <a:lnTo>
                  <a:pt x="1296988" y="1421971"/>
                </a:lnTo>
                <a:lnTo>
                  <a:pt x="1297623" y="1422606"/>
                </a:lnTo>
                <a:lnTo>
                  <a:pt x="1298258" y="1423241"/>
                </a:lnTo>
                <a:lnTo>
                  <a:pt x="1298576" y="1423876"/>
                </a:lnTo>
                <a:lnTo>
                  <a:pt x="1298893" y="1425146"/>
                </a:lnTo>
                <a:lnTo>
                  <a:pt x="1298576" y="1426416"/>
                </a:lnTo>
                <a:lnTo>
                  <a:pt x="1298893" y="1426416"/>
                </a:lnTo>
                <a:lnTo>
                  <a:pt x="1300798" y="1426416"/>
                </a:lnTo>
                <a:lnTo>
                  <a:pt x="1301116" y="1426416"/>
                </a:lnTo>
                <a:lnTo>
                  <a:pt x="1300798" y="1425146"/>
                </a:lnTo>
                <a:lnTo>
                  <a:pt x="1301116" y="1423876"/>
                </a:lnTo>
                <a:lnTo>
                  <a:pt x="1301433" y="1423241"/>
                </a:lnTo>
                <a:lnTo>
                  <a:pt x="1301751" y="1422606"/>
                </a:lnTo>
                <a:lnTo>
                  <a:pt x="1302386" y="1421971"/>
                </a:lnTo>
                <a:lnTo>
                  <a:pt x="1302386" y="1414985"/>
                </a:lnTo>
                <a:lnTo>
                  <a:pt x="1302386" y="1414667"/>
                </a:lnTo>
                <a:lnTo>
                  <a:pt x="1302386" y="1414032"/>
                </a:lnTo>
                <a:lnTo>
                  <a:pt x="1302068" y="1413397"/>
                </a:lnTo>
                <a:lnTo>
                  <a:pt x="1301433" y="1413079"/>
                </a:lnTo>
                <a:lnTo>
                  <a:pt x="1300798" y="1412762"/>
                </a:lnTo>
                <a:lnTo>
                  <a:pt x="1299846" y="1412762"/>
                </a:lnTo>
                <a:lnTo>
                  <a:pt x="1298893" y="1412762"/>
                </a:lnTo>
                <a:close/>
                <a:moveTo>
                  <a:pt x="1289368" y="1412762"/>
                </a:moveTo>
                <a:lnTo>
                  <a:pt x="1288733" y="1413079"/>
                </a:lnTo>
                <a:lnTo>
                  <a:pt x="1288416" y="1413397"/>
                </a:lnTo>
                <a:lnTo>
                  <a:pt x="1288098" y="1414032"/>
                </a:lnTo>
                <a:lnTo>
                  <a:pt x="1287781" y="1414667"/>
                </a:lnTo>
                <a:lnTo>
                  <a:pt x="1287781" y="1414985"/>
                </a:lnTo>
                <a:lnTo>
                  <a:pt x="1287781" y="1421971"/>
                </a:lnTo>
                <a:lnTo>
                  <a:pt x="1288733" y="1422606"/>
                </a:lnTo>
                <a:lnTo>
                  <a:pt x="1289051" y="1423241"/>
                </a:lnTo>
                <a:lnTo>
                  <a:pt x="1289368" y="1423876"/>
                </a:lnTo>
                <a:lnTo>
                  <a:pt x="1289368" y="1425146"/>
                </a:lnTo>
                <a:lnTo>
                  <a:pt x="1289368" y="1426416"/>
                </a:lnTo>
                <a:lnTo>
                  <a:pt x="1291908" y="1426416"/>
                </a:lnTo>
                <a:lnTo>
                  <a:pt x="1291908" y="1425146"/>
                </a:lnTo>
                <a:lnTo>
                  <a:pt x="1291908" y="1423876"/>
                </a:lnTo>
                <a:lnTo>
                  <a:pt x="1292861" y="1422606"/>
                </a:lnTo>
                <a:lnTo>
                  <a:pt x="1293496" y="1421971"/>
                </a:lnTo>
                <a:lnTo>
                  <a:pt x="1293496" y="1414985"/>
                </a:lnTo>
                <a:lnTo>
                  <a:pt x="1293496" y="1414667"/>
                </a:lnTo>
                <a:lnTo>
                  <a:pt x="1293496" y="1414032"/>
                </a:lnTo>
                <a:lnTo>
                  <a:pt x="1293178" y="1413397"/>
                </a:lnTo>
                <a:lnTo>
                  <a:pt x="1292543" y="1413079"/>
                </a:lnTo>
                <a:lnTo>
                  <a:pt x="1291908" y="1412762"/>
                </a:lnTo>
                <a:lnTo>
                  <a:pt x="1290638" y="1412762"/>
                </a:lnTo>
                <a:lnTo>
                  <a:pt x="1290321" y="1412762"/>
                </a:lnTo>
                <a:lnTo>
                  <a:pt x="1289368" y="1412762"/>
                </a:lnTo>
                <a:close/>
                <a:moveTo>
                  <a:pt x="1280161" y="1412762"/>
                </a:moveTo>
                <a:lnTo>
                  <a:pt x="1279526" y="1413079"/>
                </a:lnTo>
                <a:lnTo>
                  <a:pt x="1278891" y="1413397"/>
                </a:lnTo>
                <a:lnTo>
                  <a:pt x="1278573" y="1414032"/>
                </a:lnTo>
                <a:lnTo>
                  <a:pt x="1278573" y="1414667"/>
                </a:lnTo>
                <a:lnTo>
                  <a:pt x="1278573" y="1414985"/>
                </a:lnTo>
                <a:lnTo>
                  <a:pt x="1278573" y="1421971"/>
                </a:lnTo>
                <a:lnTo>
                  <a:pt x="1279208" y="1422606"/>
                </a:lnTo>
                <a:lnTo>
                  <a:pt x="1279843" y="1423241"/>
                </a:lnTo>
                <a:lnTo>
                  <a:pt x="1280161" y="1423876"/>
                </a:lnTo>
                <a:lnTo>
                  <a:pt x="1280161" y="1425146"/>
                </a:lnTo>
                <a:lnTo>
                  <a:pt x="1280161" y="1426416"/>
                </a:lnTo>
                <a:lnTo>
                  <a:pt x="1282383" y="1426416"/>
                </a:lnTo>
                <a:lnTo>
                  <a:pt x="1282066" y="1425146"/>
                </a:lnTo>
                <a:lnTo>
                  <a:pt x="1282383" y="1423876"/>
                </a:lnTo>
                <a:lnTo>
                  <a:pt x="1282701" y="1423241"/>
                </a:lnTo>
                <a:lnTo>
                  <a:pt x="1283018" y="1422606"/>
                </a:lnTo>
                <a:lnTo>
                  <a:pt x="1284288" y="1421971"/>
                </a:lnTo>
                <a:lnTo>
                  <a:pt x="1284288" y="1414985"/>
                </a:lnTo>
                <a:lnTo>
                  <a:pt x="1284288" y="1414667"/>
                </a:lnTo>
                <a:lnTo>
                  <a:pt x="1283971" y="1414032"/>
                </a:lnTo>
                <a:lnTo>
                  <a:pt x="1283336" y="1413397"/>
                </a:lnTo>
                <a:lnTo>
                  <a:pt x="1283018" y="1413079"/>
                </a:lnTo>
                <a:lnTo>
                  <a:pt x="1282066" y="1412762"/>
                </a:lnTo>
                <a:lnTo>
                  <a:pt x="1281113" y="1412762"/>
                </a:lnTo>
                <a:lnTo>
                  <a:pt x="1280161" y="1412762"/>
                </a:lnTo>
                <a:close/>
                <a:moveTo>
                  <a:pt x="1271271" y="1412762"/>
                </a:moveTo>
                <a:lnTo>
                  <a:pt x="1270318" y="1413079"/>
                </a:lnTo>
                <a:lnTo>
                  <a:pt x="1270001" y="1413397"/>
                </a:lnTo>
                <a:lnTo>
                  <a:pt x="1269683" y="1414032"/>
                </a:lnTo>
                <a:lnTo>
                  <a:pt x="1269048" y="1414667"/>
                </a:lnTo>
                <a:lnTo>
                  <a:pt x="1269048" y="1414985"/>
                </a:lnTo>
                <a:lnTo>
                  <a:pt x="1269048" y="1421971"/>
                </a:lnTo>
                <a:lnTo>
                  <a:pt x="1270318" y="1422606"/>
                </a:lnTo>
                <a:lnTo>
                  <a:pt x="1270636" y="1423241"/>
                </a:lnTo>
                <a:lnTo>
                  <a:pt x="1270953" y="1423876"/>
                </a:lnTo>
                <a:lnTo>
                  <a:pt x="1271271" y="1425146"/>
                </a:lnTo>
                <a:lnTo>
                  <a:pt x="1270953" y="1426416"/>
                </a:lnTo>
                <a:lnTo>
                  <a:pt x="1271271" y="1426416"/>
                </a:lnTo>
                <a:lnTo>
                  <a:pt x="1273176" y="1426416"/>
                </a:lnTo>
                <a:lnTo>
                  <a:pt x="1273493" y="1426416"/>
                </a:lnTo>
                <a:lnTo>
                  <a:pt x="1273176" y="1425146"/>
                </a:lnTo>
                <a:lnTo>
                  <a:pt x="1273493" y="1423876"/>
                </a:lnTo>
                <a:lnTo>
                  <a:pt x="1274128" y="1422606"/>
                </a:lnTo>
                <a:lnTo>
                  <a:pt x="1274763" y="1421971"/>
                </a:lnTo>
                <a:lnTo>
                  <a:pt x="1274763" y="1414985"/>
                </a:lnTo>
                <a:lnTo>
                  <a:pt x="1274763" y="1414667"/>
                </a:lnTo>
                <a:lnTo>
                  <a:pt x="1274763" y="1414032"/>
                </a:lnTo>
                <a:lnTo>
                  <a:pt x="1274446" y="1413397"/>
                </a:lnTo>
                <a:lnTo>
                  <a:pt x="1273811" y="1413079"/>
                </a:lnTo>
                <a:lnTo>
                  <a:pt x="1273176" y="1412762"/>
                </a:lnTo>
                <a:lnTo>
                  <a:pt x="1272223" y="1412762"/>
                </a:lnTo>
                <a:lnTo>
                  <a:pt x="1271271" y="1412762"/>
                </a:lnTo>
                <a:close/>
                <a:moveTo>
                  <a:pt x="1261746" y="1412762"/>
                </a:moveTo>
                <a:lnTo>
                  <a:pt x="1261111" y="1413079"/>
                </a:lnTo>
                <a:lnTo>
                  <a:pt x="1260793" y="1413397"/>
                </a:lnTo>
                <a:lnTo>
                  <a:pt x="1260476" y="1414032"/>
                </a:lnTo>
                <a:lnTo>
                  <a:pt x="1260158" y="1414667"/>
                </a:lnTo>
                <a:lnTo>
                  <a:pt x="1260158" y="1414985"/>
                </a:lnTo>
                <a:lnTo>
                  <a:pt x="1260158" y="1421971"/>
                </a:lnTo>
                <a:lnTo>
                  <a:pt x="1260793" y="1422606"/>
                </a:lnTo>
                <a:lnTo>
                  <a:pt x="1261428" y="1423241"/>
                </a:lnTo>
                <a:lnTo>
                  <a:pt x="1261746" y="1423876"/>
                </a:lnTo>
                <a:lnTo>
                  <a:pt x="1261746" y="1425146"/>
                </a:lnTo>
                <a:lnTo>
                  <a:pt x="1261746" y="1426416"/>
                </a:lnTo>
                <a:lnTo>
                  <a:pt x="1264286" y="1426416"/>
                </a:lnTo>
                <a:lnTo>
                  <a:pt x="1264286" y="1425146"/>
                </a:lnTo>
                <a:lnTo>
                  <a:pt x="1264286" y="1423876"/>
                </a:lnTo>
                <a:lnTo>
                  <a:pt x="1264603" y="1423241"/>
                </a:lnTo>
                <a:lnTo>
                  <a:pt x="1265238" y="1422606"/>
                </a:lnTo>
                <a:lnTo>
                  <a:pt x="1265873" y="1421971"/>
                </a:lnTo>
                <a:lnTo>
                  <a:pt x="1265873" y="1414985"/>
                </a:lnTo>
                <a:lnTo>
                  <a:pt x="1265873" y="1414667"/>
                </a:lnTo>
                <a:lnTo>
                  <a:pt x="1265556" y="1414032"/>
                </a:lnTo>
                <a:lnTo>
                  <a:pt x="1265556" y="1413397"/>
                </a:lnTo>
                <a:lnTo>
                  <a:pt x="1264921" y="1413079"/>
                </a:lnTo>
                <a:lnTo>
                  <a:pt x="1264286" y="1412762"/>
                </a:lnTo>
                <a:lnTo>
                  <a:pt x="1263333" y="1412762"/>
                </a:lnTo>
                <a:lnTo>
                  <a:pt x="1261746" y="1412762"/>
                </a:lnTo>
                <a:close/>
                <a:moveTo>
                  <a:pt x="1252538" y="1412762"/>
                </a:moveTo>
                <a:lnTo>
                  <a:pt x="1251903" y="1413079"/>
                </a:lnTo>
                <a:lnTo>
                  <a:pt x="1251268" y="1413397"/>
                </a:lnTo>
                <a:lnTo>
                  <a:pt x="1250951" y="1414032"/>
                </a:lnTo>
                <a:lnTo>
                  <a:pt x="1250951" y="1414667"/>
                </a:lnTo>
                <a:lnTo>
                  <a:pt x="1250951" y="1414985"/>
                </a:lnTo>
                <a:lnTo>
                  <a:pt x="1250951" y="1421971"/>
                </a:lnTo>
                <a:lnTo>
                  <a:pt x="1251586" y="1422606"/>
                </a:lnTo>
                <a:lnTo>
                  <a:pt x="1252221" y="1423876"/>
                </a:lnTo>
                <a:lnTo>
                  <a:pt x="1252538" y="1425146"/>
                </a:lnTo>
                <a:lnTo>
                  <a:pt x="1252221" y="1426416"/>
                </a:lnTo>
                <a:lnTo>
                  <a:pt x="1252538" y="1426416"/>
                </a:lnTo>
                <a:lnTo>
                  <a:pt x="1255078" y="1426416"/>
                </a:lnTo>
                <a:lnTo>
                  <a:pt x="1254443" y="1425146"/>
                </a:lnTo>
                <a:lnTo>
                  <a:pt x="1255078" y="1423876"/>
                </a:lnTo>
                <a:lnTo>
                  <a:pt x="1255713" y="1422606"/>
                </a:lnTo>
                <a:lnTo>
                  <a:pt x="1256666" y="1421971"/>
                </a:lnTo>
                <a:lnTo>
                  <a:pt x="1256666" y="1414985"/>
                </a:lnTo>
                <a:lnTo>
                  <a:pt x="1256666" y="1414667"/>
                </a:lnTo>
                <a:lnTo>
                  <a:pt x="1256348" y="1414032"/>
                </a:lnTo>
                <a:lnTo>
                  <a:pt x="1256031" y="1413397"/>
                </a:lnTo>
                <a:lnTo>
                  <a:pt x="1255713" y="1413079"/>
                </a:lnTo>
                <a:lnTo>
                  <a:pt x="1254443" y="1412762"/>
                </a:lnTo>
                <a:lnTo>
                  <a:pt x="1253491" y="1412762"/>
                </a:lnTo>
                <a:lnTo>
                  <a:pt x="1252538" y="1412762"/>
                </a:lnTo>
                <a:close/>
                <a:moveTo>
                  <a:pt x="1243648" y="1412762"/>
                </a:moveTo>
                <a:lnTo>
                  <a:pt x="1242696" y="1413079"/>
                </a:lnTo>
                <a:lnTo>
                  <a:pt x="1242378" y="1413397"/>
                </a:lnTo>
                <a:lnTo>
                  <a:pt x="1242061" y="1414032"/>
                </a:lnTo>
                <a:lnTo>
                  <a:pt x="1241743" y="1414667"/>
                </a:lnTo>
                <a:lnTo>
                  <a:pt x="1241743" y="1414985"/>
                </a:lnTo>
                <a:lnTo>
                  <a:pt x="1241743" y="1421971"/>
                </a:lnTo>
                <a:lnTo>
                  <a:pt x="1242696" y="1422606"/>
                </a:lnTo>
                <a:lnTo>
                  <a:pt x="1243013" y="1423241"/>
                </a:lnTo>
                <a:lnTo>
                  <a:pt x="1243331" y="1423876"/>
                </a:lnTo>
                <a:lnTo>
                  <a:pt x="1243648" y="1425146"/>
                </a:lnTo>
                <a:lnTo>
                  <a:pt x="1243331" y="1426416"/>
                </a:lnTo>
                <a:lnTo>
                  <a:pt x="1243648" y="1426416"/>
                </a:lnTo>
                <a:lnTo>
                  <a:pt x="1245553" y="1426416"/>
                </a:lnTo>
                <a:lnTo>
                  <a:pt x="1245871" y="1426416"/>
                </a:lnTo>
                <a:lnTo>
                  <a:pt x="1245553" y="1425146"/>
                </a:lnTo>
                <a:lnTo>
                  <a:pt x="1245871" y="1423876"/>
                </a:lnTo>
                <a:lnTo>
                  <a:pt x="1245871" y="1423241"/>
                </a:lnTo>
                <a:lnTo>
                  <a:pt x="1246506" y="1422606"/>
                </a:lnTo>
                <a:lnTo>
                  <a:pt x="1247141" y="1421971"/>
                </a:lnTo>
                <a:lnTo>
                  <a:pt x="1247141" y="1414985"/>
                </a:lnTo>
                <a:lnTo>
                  <a:pt x="1247141" y="1414667"/>
                </a:lnTo>
                <a:lnTo>
                  <a:pt x="1247141" y="1414032"/>
                </a:lnTo>
                <a:lnTo>
                  <a:pt x="1246823" y="1413397"/>
                </a:lnTo>
                <a:lnTo>
                  <a:pt x="1246188" y="1413079"/>
                </a:lnTo>
                <a:lnTo>
                  <a:pt x="1245553" y="1412762"/>
                </a:lnTo>
                <a:lnTo>
                  <a:pt x="1244601" y="1412762"/>
                </a:lnTo>
                <a:lnTo>
                  <a:pt x="1243648" y="1412762"/>
                </a:lnTo>
                <a:close/>
                <a:moveTo>
                  <a:pt x="1234441" y="1412762"/>
                </a:moveTo>
                <a:lnTo>
                  <a:pt x="1233806" y="1413079"/>
                </a:lnTo>
                <a:lnTo>
                  <a:pt x="1232853" y="1413397"/>
                </a:lnTo>
                <a:lnTo>
                  <a:pt x="1232853" y="1414032"/>
                </a:lnTo>
                <a:lnTo>
                  <a:pt x="1232536" y="1414667"/>
                </a:lnTo>
                <a:lnTo>
                  <a:pt x="1232536" y="1414985"/>
                </a:lnTo>
                <a:lnTo>
                  <a:pt x="1232536" y="1421971"/>
                </a:lnTo>
                <a:lnTo>
                  <a:pt x="1233171" y="1422606"/>
                </a:lnTo>
                <a:lnTo>
                  <a:pt x="1234441" y="1423876"/>
                </a:lnTo>
                <a:lnTo>
                  <a:pt x="1234441" y="1425146"/>
                </a:lnTo>
                <a:lnTo>
                  <a:pt x="1234441" y="1426416"/>
                </a:lnTo>
                <a:lnTo>
                  <a:pt x="1236663" y="1426416"/>
                </a:lnTo>
                <a:lnTo>
                  <a:pt x="1236663" y="1425146"/>
                </a:lnTo>
                <a:lnTo>
                  <a:pt x="1236663" y="1423876"/>
                </a:lnTo>
                <a:lnTo>
                  <a:pt x="1236981" y="1423241"/>
                </a:lnTo>
                <a:lnTo>
                  <a:pt x="1237616" y="1422606"/>
                </a:lnTo>
                <a:lnTo>
                  <a:pt x="1238251" y="1421971"/>
                </a:lnTo>
                <a:lnTo>
                  <a:pt x="1238251" y="1414985"/>
                </a:lnTo>
                <a:lnTo>
                  <a:pt x="1238251" y="1414667"/>
                </a:lnTo>
                <a:lnTo>
                  <a:pt x="1237933" y="1414032"/>
                </a:lnTo>
                <a:lnTo>
                  <a:pt x="1237616" y="1413397"/>
                </a:lnTo>
                <a:lnTo>
                  <a:pt x="1237298" y="1413079"/>
                </a:lnTo>
                <a:lnTo>
                  <a:pt x="1236663" y="1412762"/>
                </a:lnTo>
                <a:lnTo>
                  <a:pt x="1235711" y="1412762"/>
                </a:lnTo>
                <a:lnTo>
                  <a:pt x="1235393" y="1412762"/>
                </a:lnTo>
                <a:lnTo>
                  <a:pt x="1234441" y="1412762"/>
                </a:lnTo>
                <a:close/>
                <a:moveTo>
                  <a:pt x="1224916" y="1412762"/>
                </a:moveTo>
                <a:lnTo>
                  <a:pt x="1224281" y="1413079"/>
                </a:lnTo>
                <a:lnTo>
                  <a:pt x="1223646" y="1413397"/>
                </a:lnTo>
                <a:lnTo>
                  <a:pt x="1223328" y="1414032"/>
                </a:lnTo>
                <a:lnTo>
                  <a:pt x="1223328" y="1414667"/>
                </a:lnTo>
                <a:lnTo>
                  <a:pt x="1223328" y="1414985"/>
                </a:lnTo>
                <a:lnTo>
                  <a:pt x="1223328" y="1421971"/>
                </a:lnTo>
                <a:lnTo>
                  <a:pt x="1223963" y="1422606"/>
                </a:lnTo>
                <a:lnTo>
                  <a:pt x="1224281" y="1423241"/>
                </a:lnTo>
                <a:lnTo>
                  <a:pt x="1224598" y="1423876"/>
                </a:lnTo>
                <a:lnTo>
                  <a:pt x="1224916" y="1425146"/>
                </a:lnTo>
                <a:lnTo>
                  <a:pt x="1224598" y="1426416"/>
                </a:lnTo>
                <a:lnTo>
                  <a:pt x="1224916" y="1426416"/>
                </a:lnTo>
                <a:lnTo>
                  <a:pt x="1227456" y="1426416"/>
                </a:lnTo>
                <a:lnTo>
                  <a:pt x="1227138" y="1425146"/>
                </a:lnTo>
                <a:lnTo>
                  <a:pt x="1227456" y="1423876"/>
                </a:lnTo>
                <a:lnTo>
                  <a:pt x="1227773" y="1423241"/>
                </a:lnTo>
                <a:lnTo>
                  <a:pt x="1228091" y="1422606"/>
                </a:lnTo>
                <a:lnTo>
                  <a:pt x="1229043" y="1421971"/>
                </a:lnTo>
                <a:lnTo>
                  <a:pt x="1229043" y="1414985"/>
                </a:lnTo>
                <a:lnTo>
                  <a:pt x="1229043" y="1414667"/>
                </a:lnTo>
                <a:lnTo>
                  <a:pt x="1228726" y="1414032"/>
                </a:lnTo>
                <a:lnTo>
                  <a:pt x="1228408" y="1413397"/>
                </a:lnTo>
                <a:lnTo>
                  <a:pt x="1228091" y="1413079"/>
                </a:lnTo>
                <a:lnTo>
                  <a:pt x="1227138" y="1412762"/>
                </a:lnTo>
                <a:lnTo>
                  <a:pt x="1225868" y="1412762"/>
                </a:lnTo>
                <a:lnTo>
                  <a:pt x="1224916" y="1412762"/>
                </a:lnTo>
                <a:close/>
                <a:moveTo>
                  <a:pt x="1216343" y="1412762"/>
                </a:moveTo>
                <a:lnTo>
                  <a:pt x="1215391" y="1413079"/>
                </a:lnTo>
                <a:lnTo>
                  <a:pt x="1215073" y="1413397"/>
                </a:lnTo>
                <a:lnTo>
                  <a:pt x="1214756" y="1414032"/>
                </a:lnTo>
                <a:lnTo>
                  <a:pt x="1214438" y="1414667"/>
                </a:lnTo>
                <a:lnTo>
                  <a:pt x="1214438" y="1414985"/>
                </a:lnTo>
                <a:lnTo>
                  <a:pt x="1214438" y="1421971"/>
                </a:lnTo>
                <a:lnTo>
                  <a:pt x="1215391" y="1422606"/>
                </a:lnTo>
                <a:lnTo>
                  <a:pt x="1215708" y="1423241"/>
                </a:lnTo>
                <a:lnTo>
                  <a:pt x="1216026" y="1423876"/>
                </a:lnTo>
                <a:lnTo>
                  <a:pt x="1216343" y="1425146"/>
                </a:lnTo>
                <a:lnTo>
                  <a:pt x="1216026" y="1426416"/>
                </a:lnTo>
                <a:lnTo>
                  <a:pt x="1218248" y="1426416"/>
                </a:lnTo>
                <a:lnTo>
                  <a:pt x="1218248" y="1425146"/>
                </a:lnTo>
                <a:lnTo>
                  <a:pt x="1218248" y="1423876"/>
                </a:lnTo>
                <a:lnTo>
                  <a:pt x="1218566" y="1423241"/>
                </a:lnTo>
                <a:lnTo>
                  <a:pt x="1219518" y="1422606"/>
                </a:lnTo>
                <a:lnTo>
                  <a:pt x="1220153" y="1421971"/>
                </a:lnTo>
                <a:lnTo>
                  <a:pt x="1220153" y="1414985"/>
                </a:lnTo>
                <a:lnTo>
                  <a:pt x="1220153" y="1414667"/>
                </a:lnTo>
                <a:lnTo>
                  <a:pt x="1220153" y="1414032"/>
                </a:lnTo>
                <a:lnTo>
                  <a:pt x="1219836" y="1413397"/>
                </a:lnTo>
                <a:lnTo>
                  <a:pt x="1219201" y="1413079"/>
                </a:lnTo>
                <a:lnTo>
                  <a:pt x="1218248" y="1412762"/>
                </a:lnTo>
                <a:lnTo>
                  <a:pt x="1217296" y="1412762"/>
                </a:lnTo>
                <a:lnTo>
                  <a:pt x="1216343" y="1412762"/>
                </a:lnTo>
                <a:close/>
                <a:moveTo>
                  <a:pt x="1206818" y="1412762"/>
                </a:moveTo>
                <a:lnTo>
                  <a:pt x="1206183" y="1413079"/>
                </a:lnTo>
                <a:lnTo>
                  <a:pt x="1205548" y="1413397"/>
                </a:lnTo>
                <a:lnTo>
                  <a:pt x="1205548" y="1414032"/>
                </a:lnTo>
                <a:lnTo>
                  <a:pt x="1205231" y="1414667"/>
                </a:lnTo>
                <a:lnTo>
                  <a:pt x="1205231" y="1414985"/>
                </a:lnTo>
                <a:lnTo>
                  <a:pt x="1205231" y="1421971"/>
                </a:lnTo>
                <a:lnTo>
                  <a:pt x="1205866" y="1422606"/>
                </a:lnTo>
                <a:lnTo>
                  <a:pt x="1206501" y="1423241"/>
                </a:lnTo>
                <a:lnTo>
                  <a:pt x="1206818" y="1423876"/>
                </a:lnTo>
                <a:lnTo>
                  <a:pt x="1206818" y="1425146"/>
                </a:lnTo>
                <a:lnTo>
                  <a:pt x="1206818" y="1426416"/>
                </a:lnTo>
                <a:lnTo>
                  <a:pt x="1209041" y="1426416"/>
                </a:lnTo>
                <a:lnTo>
                  <a:pt x="1209041" y="1425146"/>
                </a:lnTo>
                <a:lnTo>
                  <a:pt x="1209041" y="1423876"/>
                </a:lnTo>
                <a:lnTo>
                  <a:pt x="1209358" y="1423241"/>
                </a:lnTo>
                <a:lnTo>
                  <a:pt x="1209676" y="1422606"/>
                </a:lnTo>
                <a:lnTo>
                  <a:pt x="1210628" y="1421971"/>
                </a:lnTo>
                <a:lnTo>
                  <a:pt x="1210628" y="1414985"/>
                </a:lnTo>
                <a:lnTo>
                  <a:pt x="1210628" y="1414667"/>
                </a:lnTo>
                <a:lnTo>
                  <a:pt x="1210311" y="1414032"/>
                </a:lnTo>
                <a:lnTo>
                  <a:pt x="1209993" y="1413397"/>
                </a:lnTo>
                <a:lnTo>
                  <a:pt x="1209676" y="1413079"/>
                </a:lnTo>
                <a:lnTo>
                  <a:pt x="1209041" y="1412762"/>
                </a:lnTo>
                <a:lnTo>
                  <a:pt x="1208088" y="1412762"/>
                </a:lnTo>
                <a:lnTo>
                  <a:pt x="1207771" y="1412762"/>
                </a:lnTo>
                <a:lnTo>
                  <a:pt x="1206818" y="1412762"/>
                </a:lnTo>
                <a:close/>
                <a:moveTo>
                  <a:pt x="1198881" y="1412762"/>
                </a:moveTo>
                <a:lnTo>
                  <a:pt x="1198881" y="1426416"/>
                </a:lnTo>
                <a:lnTo>
                  <a:pt x="1200468" y="1426416"/>
                </a:lnTo>
                <a:lnTo>
                  <a:pt x="1200786" y="1426416"/>
                </a:lnTo>
                <a:lnTo>
                  <a:pt x="1200468" y="1425146"/>
                </a:lnTo>
                <a:lnTo>
                  <a:pt x="1200786" y="1423876"/>
                </a:lnTo>
                <a:lnTo>
                  <a:pt x="1201103" y="1423241"/>
                </a:lnTo>
                <a:lnTo>
                  <a:pt x="1201738" y="1422606"/>
                </a:lnTo>
                <a:lnTo>
                  <a:pt x="1202691" y="1421971"/>
                </a:lnTo>
                <a:lnTo>
                  <a:pt x="1202691" y="1414985"/>
                </a:lnTo>
                <a:lnTo>
                  <a:pt x="1202691" y="1414667"/>
                </a:lnTo>
                <a:lnTo>
                  <a:pt x="1202373" y="1414032"/>
                </a:lnTo>
                <a:lnTo>
                  <a:pt x="1202056" y="1413397"/>
                </a:lnTo>
                <a:lnTo>
                  <a:pt x="1201421" y="1413079"/>
                </a:lnTo>
                <a:lnTo>
                  <a:pt x="1200468" y="1412762"/>
                </a:lnTo>
                <a:lnTo>
                  <a:pt x="1199198" y="1412762"/>
                </a:lnTo>
                <a:lnTo>
                  <a:pt x="1198881" y="1412762"/>
                </a:lnTo>
                <a:close/>
                <a:moveTo>
                  <a:pt x="318770" y="1412762"/>
                </a:moveTo>
                <a:lnTo>
                  <a:pt x="317817" y="1413079"/>
                </a:lnTo>
                <a:lnTo>
                  <a:pt x="317182" y="1413397"/>
                </a:lnTo>
                <a:lnTo>
                  <a:pt x="316865" y="1414032"/>
                </a:lnTo>
                <a:lnTo>
                  <a:pt x="316547" y="1414667"/>
                </a:lnTo>
                <a:lnTo>
                  <a:pt x="316547" y="1414985"/>
                </a:lnTo>
                <a:lnTo>
                  <a:pt x="316547" y="1421971"/>
                </a:lnTo>
                <a:lnTo>
                  <a:pt x="317500" y="1422606"/>
                </a:lnTo>
                <a:lnTo>
                  <a:pt x="318135" y="1423241"/>
                </a:lnTo>
                <a:lnTo>
                  <a:pt x="318452" y="1423876"/>
                </a:lnTo>
                <a:lnTo>
                  <a:pt x="318770" y="1425146"/>
                </a:lnTo>
                <a:lnTo>
                  <a:pt x="318452" y="1426416"/>
                </a:lnTo>
                <a:lnTo>
                  <a:pt x="318770" y="1426416"/>
                </a:lnTo>
                <a:lnTo>
                  <a:pt x="320675" y="1426416"/>
                </a:lnTo>
                <a:lnTo>
                  <a:pt x="320675" y="1412762"/>
                </a:lnTo>
                <a:lnTo>
                  <a:pt x="320040" y="1412762"/>
                </a:lnTo>
                <a:lnTo>
                  <a:pt x="318770" y="1412762"/>
                </a:lnTo>
                <a:close/>
                <a:moveTo>
                  <a:pt x="310197" y="1412762"/>
                </a:moveTo>
                <a:lnTo>
                  <a:pt x="309562" y="1413079"/>
                </a:lnTo>
                <a:lnTo>
                  <a:pt x="309245" y="1413397"/>
                </a:lnTo>
                <a:lnTo>
                  <a:pt x="308927" y="1414032"/>
                </a:lnTo>
                <a:lnTo>
                  <a:pt x="308610" y="1414667"/>
                </a:lnTo>
                <a:lnTo>
                  <a:pt x="308610" y="1414985"/>
                </a:lnTo>
                <a:lnTo>
                  <a:pt x="308610" y="1421971"/>
                </a:lnTo>
                <a:lnTo>
                  <a:pt x="309245" y="1422606"/>
                </a:lnTo>
                <a:lnTo>
                  <a:pt x="309880" y="1423241"/>
                </a:lnTo>
                <a:lnTo>
                  <a:pt x="310197" y="1423876"/>
                </a:lnTo>
                <a:lnTo>
                  <a:pt x="310197" y="1425146"/>
                </a:lnTo>
                <a:lnTo>
                  <a:pt x="310197" y="1426416"/>
                </a:lnTo>
                <a:lnTo>
                  <a:pt x="312420" y="1426416"/>
                </a:lnTo>
                <a:lnTo>
                  <a:pt x="312420" y="1425146"/>
                </a:lnTo>
                <a:lnTo>
                  <a:pt x="312420" y="1423876"/>
                </a:lnTo>
                <a:lnTo>
                  <a:pt x="312737" y="1423241"/>
                </a:lnTo>
                <a:lnTo>
                  <a:pt x="313690" y="1422606"/>
                </a:lnTo>
                <a:lnTo>
                  <a:pt x="314325" y="1421971"/>
                </a:lnTo>
                <a:lnTo>
                  <a:pt x="314325" y="1414985"/>
                </a:lnTo>
                <a:lnTo>
                  <a:pt x="314325" y="1414667"/>
                </a:lnTo>
                <a:lnTo>
                  <a:pt x="314007" y="1414032"/>
                </a:lnTo>
                <a:lnTo>
                  <a:pt x="313690" y="1413397"/>
                </a:lnTo>
                <a:lnTo>
                  <a:pt x="313055" y="1413079"/>
                </a:lnTo>
                <a:lnTo>
                  <a:pt x="312420" y="1412762"/>
                </a:lnTo>
                <a:lnTo>
                  <a:pt x="311467" y="1412762"/>
                </a:lnTo>
                <a:lnTo>
                  <a:pt x="311150" y="1412762"/>
                </a:lnTo>
                <a:lnTo>
                  <a:pt x="310197" y="1412762"/>
                </a:lnTo>
                <a:close/>
                <a:moveTo>
                  <a:pt x="300990" y="1412762"/>
                </a:moveTo>
                <a:lnTo>
                  <a:pt x="300355" y="1413079"/>
                </a:lnTo>
                <a:lnTo>
                  <a:pt x="299720" y="1413397"/>
                </a:lnTo>
                <a:lnTo>
                  <a:pt x="299402" y="1414032"/>
                </a:lnTo>
                <a:lnTo>
                  <a:pt x="299402" y="1414667"/>
                </a:lnTo>
                <a:lnTo>
                  <a:pt x="299402" y="1414985"/>
                </a:lnTo>
                <a:lnTo>
                  <a:pt x="299402" y="1421971"/>
                </a:lnTo>
                <a:lnTo>
                  <a:pt x="300037" y="1422606"/>
                </a:lnTo>
                <a:lnTo>
                  <a:pt x="300672" y="1423876"/>
                </a:lnTo>
                <a:lnTo>
                  <a:pt x="300990" y="1425146"/>
                </a:lnTo>
                <a:lnTo>
                  <a:pt x="300990" y="1426416"/>
                </a:lnTo>
                <a:lnTo>
                  <a:pt x="303212" y="1426416"/>
                </a:lnTo>
                <a:lnTo>
                  <a:pt x="302895" y="1425146"/>
                </a:lnTo>
                <a:lnTo>
                  <a:pt x="303212" y="1423876"/>
                </a:lnTo>
                <a:lnTo>
                  <a:pt x="303530" y="1423241"/>
                </a:lnTo>
                <a:lnTo>
                  <a:pt x="303847" y="1422606"/>
                </a:lnTo>
                <a:lnTo>
                  <a:pt x="304800" y="1421971"/>
                </a:lnTo>
                <a:lnTo>
                  <a:pt x="304800" y="1414985"/>
                </a:lnTo>
                <a:lnTo>
                  <a:pt x="304800" y="1414667"/>
                </a:lnTo>
                <a:lnTo>
                  <a:pt x="304482" y="1414032"/>
                </a:lnTo>
                <a:lnTo>
                  <a:pt x="304165" y="1413397"/>
                </a:lnTo>
                <a:lnTo>
                  <a:pt x="303847" y="1413079"/>
                </a:lnTo>
                <a:lnTo>
                  <a:pt x="302895" y="1412762"/>
                </a:lnTo>
                <a:lnTo>
                  <a:pt x="301942" y="1412762"/>
                </a:lnTo>
                <a:lnTo>
                  <a:pt x="300990" y="1412762"/>
                </a:lnTo>
                <a:close/>
                <a:moveTo>
                  <a:pt x="292417" y="1412762"/>
                </a:moveTo>
                <a:lnTo>
                  <a:pt x="291147" y="1413079"/>
                </a:lnTo>
                <a:lnTo>
                  <a:pt x="290830" y="1413397"/>
                </a:lnTo>
                <a:lnTo>
                  <a:pt x="290512" y="1414032"/>
                </a:lnTo>
                <a:lnTo>
                  <a:pt x="290195" y="1414667"/>
                </a:lnTo>
                <a:lnTo>
                  <a:pt x="290195" y="1414985"/>
                </a:lnTo>
                <a:lnTo>
                  <a:pt x="290195" y="1421971"/>
                </a:lnTo>
                <a:lnTo>
                  <a:pt x="291147" y="1422606"/>
                </a:lnTo>
                <a:lnTo>
                  <a:pt x="292100" y="1423876"/>
                </a:lnTo>
                <a:lnTo>
                  <a:pt x="292417" y="1425146"/>
                </a:lnTo>
                <a:lnTo>
                  <a:pt x="292100" y="1426416"/>
                </a:lnTo>
                <a:lnTo>
                  <a:pt x="294322" y="1426416"/>
                </a:lnTo>
                <a:lnTo>
                  <a:pt x="294640" y="1426416"/>
                </a:lnTo>
                <a:lnTo>
                  <a:pt x="294322" y="1425146"/>
                </a:lnTo>
                <a:lnTo>
                  <a:pt x="294640" y="1423876"/>
                </a:lnTo>
                <a:lnTo>
                  <a:pt x="294640" y="1423241"/>
                </a:lnTo>
                <a:lnTo>
                  <a:pt x="295275" y="1422606"/>
                </a:lnTo>
                <a:lnTo>
                  <a:pt x="295910" y="1421971"/>
                </a:lnTo>
                <a:lnTo>
                  <a:pt x="295910" y="1414985"/>
                </a:lnTo>
                <a:lnTo>
                  <a:pt x="295910" y="1414667"/>
                </a:lnTo>
                <a:lnTo>
                  <a:pt x="295910" y="1414032"/>
                </a:lnTo>
                <a:lnTo>
                  <a:pt x="295592" y="1413397"/>
                </a:lnTo>
                <a:lnTo>
                  <a:pt x="294957" y="1413079"/>
                </a:lnTo>
                <a:lnTo>
                  <a:pt x="294322" y="1412762"/>
                </a:lnTo>
                <a:lnTo>
                  <a:pt x="293370" y="1412762"/>
                </a:lnTo>
                <a:lnTo>
                  <a:pt x="292417" y="1412762"/>
                </a:lnTo>
                <a:close/>
                <a:moveTo>
                  <a:pt x="282575" y="1412762"/>
                </a:moveTo>
                <a:lnTo>
                  <a:pt x="281940" y="1413079"/>
                </a:lnTo>
                <a:lnTo>
                  <a:pt x="281305" y="1413397"/>
                </a:lnTo>
                <a:lnTo>
                  <a:pt x="281305" y="1414032"/>
                </a:lnTo>
                <a:lnTo>
                  <a:pt x="280987" y="1414667"/>
                </a:lnTo>
                <a:lnTo>
                  <a:pt x="280987" y="1414985"/>
                </a:lnTo>
                <a:lnTo>
                  <a:pt x="280987" y="1421971"/>
                </a:lnTo>
                <a:lnTo>
                  <a:pt x="281622" y="1422606"/>
                </a:lnTo>
                <a:lnTo>
                  <a:pt x="282257" y="1423241"/>
                </a:lnTo>
                <a:lnTo>
                  <a:pt x="282575" y="1423876"/>
                </a:lnTo>
                <a:lnTo>
                  <a:pt x="282575" y="1425146"/>
                </a:lnTo>
                <a:lnTo>
                  <a:pt x="282575" y="1426416"/>
                </a:lnTo>
                <a:lnTo>
                  <a:pt x="285115" y="1426416"/>
                </a:lnTo>
                <a:lnTo>
                  <a:pt x="285115" y="1425146"/>
                </a:lnTo>
                <a:lnTo>
                  <a:pt x="285115" y="1423876"/>
                </a:lnTo>
                <a:lnTo>
                  <a:pt x="286067" y="1422606"/>
                </a:lnTo>
                <a:lnTo>
                  <a:pt x="286702" y="1421971"/>
                </a:lnTo>
                <a:lnTo>
                  <a:pt x="286702" y="1414985"/>
                </a:lnTo>
                <a:lnTo>
                  <a:pt x="286702" y="1414667"/>
                </a:lnTo>
                <a:lnTo>
                  <a:pt x="286385" y="1414032"/>
                </a:lnTo>
                <a:lnTo>
                  <a:pt x="286067" y="1413397"/>
                </a:lnTo>
                <a:lnTo>
                  <a:pt x="285750" y="1413079"/>
                </a:lnTo>
                <a:lnTo>
                  <a:pt x="285115" y="1412762"/>
                </a:lnTo>
                <a:lnTo>
                  <a:pt x="283527" y="1412762"/>
                </a:lnTo>
                <a:lnTo>
                  <a:pt x="282575" y="1412762"/>
                </a:lnTo>
                <a:close/>
                <a:moveTo>
                  <a:pt x="273685" y="1412762"/>
                </a:moveTo>
                <a:lnTo>
                  <a:pt x="273050" y="1413079"/>
                </a:lnTo>
                <a:lnTo>
                  <a:pt x="272415" y="1413397"/>
                </a:lnTo>
                <a:lnTo>
                  <a:pt x="272097" y="1414032"/>
                </a:lnTo>
                <a:lnTo>
                  <a:pt x="272097" y="1414667"/>
                </a:lnTo>
                <a:lnTo>
                  <a:pt x="272097" y="1414985"/>
                </a:lnTo>
                <a:lnTo>
                  <a:pt x="272097" y="1421971"/>
                </a:lnTo>
                <a:lnTo>
                  <a:pt x="272732" y="1422606"/>
                </a:lnTo>
                <a:lnTo>
                  <a:pt x="273367" y="1423876"/>
                </a:lnTo>
                <a:lnTo>
                  <a:pt x="273685" y="1425146"/>
                </a:lnTo>
                <a:lnTo>
                  <a:pt x="273367" y="1426416"/>
                </a:lnTo>
                <a:lnTo>
                  <a:pt x="273685" y="1426416"/>
                </a:lnTo>
                <a:lnTo>
                  <a:pt x="275590" y="1426416"/>
                </a:lnTo>
                <a:lnTo>
                  <a:pt x="275907" y="1426416"/>
                </a:lnTo>
                <a:lnTo>
                  <a:pt x="275590" y="1425146"/>
                </a:lnTo>
                <a:lnTo>
                  <a:pt x="275907" y="1423876"/>
                </a:lnTo>
                <a:lnTo>
                  <a:pt x="276225" y="1423241"/>
                </a:lnTo>
                <a:lnTo>
                  <a:pt x="276542" y="1422606"/>
                </a:lnTo>
                <a:lnTo>
                  <a:pt x="277812" y="1421971"/>
                </a:lnTo>
                <a:lnTo>
                  <a:pt x="277812" y="1414985"/>
                </a:lnTo>
                <a:lnTo>
                  <a:pt x="277812" y="1414667"/>
                </a:lnTo>
                <a:lnTo>
                  <a:pt x="277495" y="1414032"/>
                </a:lnTo>
                <a:lnTo>
                  <a:pt x="276860" y="1413397"/>
                </a:lnTo>
                <a:lnTo>
                  <a:pt x="276542" y="1413079"/>
                </a:lnTo>
                <a:lnTo>
                  <a:pt x="275590" y="1412762"/>
                </a:lnTo>
                <a:lnTo>
                  <a:pt x="274637" y="1412762"/>
                </a:lnTo>
                <a:lnTo>
                  <a:pt x="273685" y="1412762"/>
                </a:lnTo>
                <a:close/>
                <a:moveTo>
                  <a:pt x="264795" y="1412762"/>
                </a:moveTo>
                <a:lnTo>
                  <a:pt x="263842" y="1413079"/>
                </a:lnTo>
                <a:lnTo>
                  <a:pt x="263525" y="1413397"/>
                </a:lnTo>
                <a:lnTo>
                  <a:pt x="263207" y="1414032"/>
                </a:lnTo>
                <a:lnTo>
                  <a:pt x="262572" y="1414667"/>
                </a:lnTo>
                <a:lnTo>
                  <a:pt x="262572" y="1414985"/>
                </a:lnTo>
                <a:lnTo>
                  <a:pt x="262572" y="1421971"/>
                </a:lnTo>
                <a:lnTo>
                  <a:pt x="263842" y="1422606"/>
                </a:lnTo>
                <a:lnTo>
                  <a:pt x="264160" y="1423241"/>
                </a:lnTo>
                <a:lnTo>
                  <a:pt x="264477" y="1423876"/>
                </a:lnTo>
                <a:lnTo>
                  <a:pt x="264795" y="1425146"/>
                </a:lnTo>
                <a:lnTo>
                  <a:pt x="264477" y="1426416"/>
                </a:lnTo>
                <a:lnTo>
                  <a:pt x="266700" y="1426416"/>
                </a:lnTo>
                <a:lnTo>
                  <a:pt x="267017" y="1426416"/>
                </a:lnTo>
                <a:lnTo>
                  <a:pt x="266700" y="1425146"/>
                </a:lnTo>
                <a:lnTo>
                  <a:pt x="266700" y="1423876"/>
                </a:lnTo>
                <a:lnTo>
                  <a:pt x="267652" y="1422606"/>
                </a:lnTo>
                <a:lnTo>
                  <a:pt x="268287" y="1421971"/>
                </a:lnTo>
                <a:lnTo>
                  <a:pt x="268287" y="1414985"/>
                </a:lnTo>
                <a:lnTo>
                  <a:pt x="268287" y="1414667"/>
                </a:lnTo>
                <a:lnTo>
                  <a:pt x="268287" y="1414032"/>
                </a:lnTo>
                <a:lnTo>
                  <a:pt x="267970" y="1413397"/>
                </a:lnTo>
                <a:lnTo>
                  <a:pt x="267335" y="1413079"/>
                </a:lnTo>
                <a:lnTo>
                  <a:pt x="266700" y="1412762"/>
                </a:lnTo>
                <a:lnTo>
                  <a:pt x="265747" y="1412762"/>
                </a:lnTo>
                <a:lnTo>
                  <a:pt x="264795" y="1412762"/>
                </a:lnTo>
                <a:close/>
                <a:moveTo>
                  <a:pt x="254952" y="1412762"/>
                </a:moveTo>
                <a:lnTo>
                  <a:pt x="254317" y="1413079"/>
                </a:lnTo>
                <a:lnTo>
                  <a:pt x="253682" y="1413397"/>
                </a:lnTo>
                <a:lnTo>
                  <a:pt x="253365" y="1414032"/>
                </a:lnTo>
                <a:lnTo>
                  <a:pt x="253365" y="1414667"/>
                </a:lnTo>
                <a:lnTo>
                  <a:pt x="253365" y="1414985"/>
                </a:lnTo>
                <a:lnTo>
                  <a:pt x="253365" y="1421971"/>
                </a:lnTo>
                <a:lnTo>
                  <a:pt x="254000" y="1422606"/>
                </a:lnTo>
                <a:lnTo>
                  <a:pt x="254635" y="1423241"/>
                </a:lnTo>
                <a:lnTo>
                  <a:pt x="254952" y="1423876"/>
                </a:lnTo>
                <a:lnTo>
                  <a:pt x="254952" y="1425146"/>
                </a:lnTo>
                <a:lnTo>
                  <a:pt x="254952" y="1426416"/>
                </a:lnTo>
                <a:lnTo>
                  <a:pt x="257492" y="1426416"/>
                </a:lnTo>
                <a:lnTo>
                  <a:pt x="257492" y="1425146"/>
                </a:lnTo>
                <a:lnTo>
                  <a:pt x="257492" y="1423876"/>
                </a:lnTo>
                <a:lnTo>
                  <a:pt x="257810" y="1423241"/>
                </a:lnTo>
                <a:lnTo>
                  <a:pt x="258127" y="1422606"/>
                </a:lnTo>
                <a:lnTo>
                  <a:pt x="259080" y="1421971"/>
                </a:lnTo>
                <a:lnTo>
                  <a:pt x="259080" y="1414985"/>
                </a:lnTo>
                <a:lnTo>
                  <a:pt x="259080" y="1414667"/>
                </a:lnTo>
                <a:lnTo>
                  <a:pt x="258762" y="1414032"/>
                </a:lnTo>
                <a:lnTo>
                  <a:pt x="258445" y="1413397"/>
                </a:lnTo>
                <a:lnTo>
                  <a:pt x="258127" y="1413079"/>
                </a:lnTo>
                <a:lnTo>
                  <a:pt x="257492" y="1412762"/>
                </a:lnTo>
                <a:lnTo>
                  <a:pt x="256222" y="1412762"/>
                </a:lnTo>
                <a:lnTo>
                  <a:pt x="254952" y="1412762"/>
                </a:lnTo>
                <a:close/>
                <a:moveTo>
                  <a:pt x="246062" y="1412762"/>
                </a:moveTo>
                <a:lnTo>
                  <a:pt x="245427" y="1413079"/>
                </a:lnTo>
                <a:lnTo>
                  <a:pt x="244792" y="1413397"/>
                </a:lnTo>
                <a:lnTo>
                  <a:pt x="244475" y="1414032"/>
                </a:lnTo>
                <a:lnTo>
                  <a:pt x="244475" y="1414667"/>
                </a:lnTo>
                <a:lnTo>
                  <a:pt x="244475" y="1414985"/>
                </a:lnTo>
                <a:lnTo>
                  <a:pt x="244475" y="1421971"/>
                </a:lnTo>
                <a:lnTo>
                  <a:pt x="245110" y="1422606"/>
                </a:lnTo>
                <a:lnTo>
                  <a:pt x="245745" y="1423876"/>
                </a:lnTo>
                <a:lnTo>
                  <a:pt x="246062" y="1425146"/>
                </a:lnTo>
                <a:lnTo>
                  <a:pt x="245745" y="1426416"/>
                </a:lnTo>
                <a:lnTo>
                  <a:pt x="246062" y="1426416"/>
                </a:lnTo>
                <a:lnTo>
                  <a:pt x="247967" y="1426416"/>
                </a:lnTo>
                <a:lnTo>
                  <a:pt x="248285" y="1426416"/>
                </a:lnTo>
                <a:lnTo>
                  <a:pt x="247967" y="1425146"/>
                </a:lnTo>
                <a:lnTo>
                  <a:pt x="248285" y="1423876"/>
                </a:lnTo>
                <a:lnTo>
                  <a:pt x="248920" y="1423241"/>
                </a:lnTo>
                <a:lnTo>
                  <a:pt x="249237" y="1422606"/>
                </a:lnTo>
                <a:lnTo>
                  <a:pt x="249872" y="1421971"/>
                </a:lnTo>
                <a:lnTo>
                  <a:pt x="249872" y="1414985"/>
                </a:lnTo>
                <a:lnTo>
                  <a:pt x="250190" y="1414667"/>
                </a:lnTo>
                <a:lnTo>
                  <a:pt x="249872" y="1414032"/>
                </a:lnTo>
                <a:lnTo>
                  <a:pt x="249555" y="1413397"/>
                </a:lnTo>
                <a:lnTo>
                  <a:pt x="249237" y="1413079"/>
                </a:lnTo>
                <a:lnTo>
                  <a:pt x="247967" y="1412762"/>
                </a:lnTo>
                <a:lnTo>
                  <a:pt x="247015" y="1412762"/>
                </a:lnTo>
                <a:lnTo>
                  <a:pt x="246062" y="1412762"/>
                </a:lnTo>
                <a:close/>
                <a:moveTo>
                  <a:pt x="236855" y="1412762"/>
                </a:moveTo>
                <a:lnTo>
                  <a:pt x="236220" y="1413079"/>
                </a:lnTo>
                <a:lnTo>
                  <a:pt x="235902" y="1413397"/>
                </a:lnTo>
                <a:lnTo>
                  <a:pt x="235585" y="1414032"/>
                </a:lnTo>
                <a:lnTo>
                  <a:pt x="235267" y="1414667"/>
                </a:lnTo>
                <a:lnTo>
                  <a:pt x="235267" y="1414985"/>
                </a:lnTo>
                <a:lnTo>
                  <a:pt x="235267" y="1421971"/>
                </a:lnTo>
                <a:lnTo>
                  <a:pt x="236220" y="1422606"/>
                </a:lnTo>
                <a:lnTo>
                  <a:pt x="236537" y="1423241"/>
                </a:lnTo>
                <a:lnTo>
                  <a:pt x="236855" y="1423876"/>
                </a:lnTo>
                <a:lnTo>
                  <a:pt x="237172" y="1425146"/>
                </a:lnTo>
                <a:lnTo>
                  <a:pt x="236855" y="1426416"/>
                </a:lnTo>
                <a:lnTo>
                  <a:pt x="239077" y="1426416"/>
                </a:lnTo>
                <a:lnTo>
                  <a:pt x="239077" y="1425146"/>
                </a:lnTo>
                <a:lnTo>
                  <a:pt x="239077" y="1423876"/>
                </a:lnTo>
                <a:lnTo>
                  <a:pt x="240030" y="1422606"/>
                </a:lnTo>
                <a:lnTo>
                  <a:pt x="240665" y="1421971"/>
                </a:lnTo>
                <a:lnTo>
                  <a:pt x="240665" y="1414985"/>
                </a:lnTo>
                <a:lnTo>
                  <a:pt x="240665" y="1414667"/>
                </a:lnTo>
                <a:lnTo>
                  <a:pt x="240665" y="1414032"/>
                </a:lnTo>
                <a:lnTo>
                  <a:pt x="240347" y="1413397"/>
                </a:lnTo>
                <a:lnTo>
                  <a:pt x="239712" y="1413079"/>
                </a:lnTo>
                <a:lnTo>
                  <a:pt x="239077" y="1412762"/>
                </a:lnTo>
                <a:lnTo>
                  <a:pt x="238125" y="1412762"/>
                </a:lnTo>
                <a:lnTo>
                  <a:pt x="236855" y="1412762"/>
                </a:lnTo>
                <a:close/>
                <a:moveTo>
                  <a:pt x="227647" y="1412762"/>
                </a:moveTo>
                <a:lnTo>
                  <a:pt x="226695" y="1413079"/>
                </a:lnTo>
                <a:lnTo>
                  <a:pt x="226060" y="1413397"/>
                </a:lnTo>
                <a:lnTo>
                  <a:pt x="225742" y="1414032"/>
                </a:lnTo>
                <a:lnTo>
                  <a:pt x="225742" y="1414667"/>
                </a:lnTo>
                <a:lnTo>
                  <a:pt x="225742" y="1414985"/>
                </a:lnTo>
                <a:lnTo>
                  <a:pt x="225742" y="1421971"/>
                </a:lnTo>
                <a:lnTo>
                  <a:pt x="226377" y="1422606"/>
                </a:lnTo>
                <a:lnTo>
                  <a:pt x="227647" y="1423876"/>
                </a:lnTo>
                <a:lnTo>
                  <a:pt x="227647" y="1425146"/>
                </a:lnTo>
                <a:lnTo>
                  <a:pt x="227647" y="1426416"/>
                </a:lnTo>
                <a:lnTo>
                  <a:pt x="229870" y="1426416"/>
                </a:lnTo>
                <a:lnTo>
                  <a:pt x="229552" y="1425146"/>
                </a:lnTo>
                <a:lnTo>
                  <a:pt x="229870" y="1423876"/>
                </a:lnTo>
                <a:lnTo>
                  <a:pt x="230187" y="1423241"/>
                </a:lnTo>
                <a:lnTo>
                  <a:pt x="230505" y="1422606"/>
                </a:lnTo>
                <a:lnTo>
                  <a:pt x="231457" y="1421971"/>
                </a:lnTo>
                <a:lnTo>
                  <a:pt x="231457" y="1414985"/>
                </a:lnTo>
                <a:lnTo>
                  <a:pt x="231457" y="1414667"/>
                </a:lnTo>
                <a:lnTo>
                  <a:pt x="231140" y="1414032"/>
                </a:lnTo>
                <a:lnTo>
                  <a:pt x="230822" y="1413397"/>
                </a:lnTo>
                <a:lnTo>
                  <a:pt x="230505" y="1413079"/>
                </a:lnTo>
                <a:lnTo>
                  <a:pt x="229870" y="1412762"/>
                </a:lnTo>
                <a:lnTo>
                  <a:pt x="228600" y="1412762"/>
                </a:lnTo>
                <a:lnTo>
                  <a:pt x="227647" y="1412762"/>
                </a:lnTo>
                <a:close/>
                <a:moveTo>
                  <a:pt x="218440" y="1412762"/>
                </a:moveTo>
                <a:lnTo>
                  <a:pt x="217805" y="1413079"/>
                </a:lnTo>
                <a:lnTo>
                  <a:pt x="217170" y="1413397"/>
                </a:lnTo>
                <a:lnTo>
                  <a:pt x="216852" y="1414032"/>
                </a:lnTo>
                <a:lnTo>
                  <a:pt x="216852" y="1414667"/>
                </a:lnTo>
                <a:lnTo>
                  <a:pt x="216852" y="1414985"/>
                </a:lnTo>
                <a:lnTo>
                  <a:pt x="216852" y="1421971"/>
                </a:lnTo>
                <a:lnTo>
                  <a:pt x="217487" y="1422606"/>
                </a:lnTo>
                <a:lnTo>
                  <a:pt x="217805" y="1423241"/>
                </a:lnTo>
                <a:lnTo>
                  <a:pt x="218122" y="1423876"/>
                </a:lnTo>
                <a:lnTo>
                  <a:pt x="218440" y="1425146"/>
                </a:lnTo>
                <a:lnTo>
                  <a:pt x="218122" y="1426416"/>
                </a:lnTo>
                <a:lnTo>
                  <a:pt x="218440" y="1426416"/>
                </a:lnTo>
                <a:lnTo>
                  <a:pt x="220662" y="1426416"/>
                </a:lnTo>
                <a:lnTo>
                  <a:pt x="220980" y="1426416"/>
                </a:lnTo>
                <a:lnTo>
                  <a:pt x="220662" y="1425146"/>
                </a:lnTo>
                <a:lnTo>
                  <a:pt x="220980" y="1423876"/>
                </a:lnTo>
                <a:lnTo>
                  <a:pt x="221297" y="1423241"/>
                </a:lnTo>
                <a:lnTo>
                  <a:pt x="221615" y="1422606"/>
                </a:lnTo>
                <a:lnTo>
                  <a:pt x="222250" y="1421971"/>
                </a:lnTo>
                <a:lnTo>
                  <a:pt x="222250" y="1414985"/>
                </a:lnTo>
                <a:lnTo>
                  <a:pt x="222250" y="1414667"/>
                </a:lnTo>
                <a:lnTo>
                  <a:pt x="222250" y="1414032"/>
                </a:lnTo>
                <a:lnTo>
                  <a:pt x="221932" y="1413397"/>
                </a:lnTo>
                <a:lnTo>
                  <a:pt x="221297" y="1413079"/>
                </a:lnTo>
                <a:lnTo>
                  <a:pt x="220662" y="1412762"/>
                </a:lnTo>
                <a:lnTo>
                  <a:pt x="219392" y="1412762"/>
                </a:lnTo>
                <a:lnTo>
                  <a:pt x="218440" y="1412762"/>
                </a:lnTo>
                <a:close/>
                <a:moveTo>
                  <a:pt x="209867" y="1412762"/>
                </a:moveTo>
                <a:lnTo>
                  <a:pt x="209867" y="1426416"/>
                </a:lnTo>
                <a:lnTo>
                  <a:pt x="211455" y="1426416"/>
                </a:lnTo>
                <a:lnTo>
                  <a:pt x="211137" y="1425146"/>
                </a:lnTo>
                <a:lnTo>
                  <a:pt x="211455" y="1423876"/>
                </a:lnTo>
                <a:lnTo>
                  <a:pt x="211772" y="1423241"/>
                </a:lnTo>
                <a:lnTo>
                  <a:pt x="212407" y="1422606"/>
                </a:lnTo>
                <a:lnTo>
                  <a:pt x="213677" y="1421971"/>
                </a:lnTo>
                <a:lnTo>
                  <a:pt x="213677" y="1414985"/>
                </a:lnTo>
                <a:lnTo>
                  <a:pt x="213677" y="1414667"/>
                </a:lnTo>
                <a:lnTo>
                  <a:pt x="213360" y="1414032"/>
                </a:lnTo>
                <a:lnTo>
                  <a:pt x="213042" y="1413397"/>
                </a:lnTo>
                <a:lnTo>
                  <a:pt x="212090" y="1413079"/>
                </a:lnTo>
                <a:lnTo>
                  <a:pt x="211455" y="1412762"/>
                </a:lnTo>
                <a:lnTo>
                  <a:pt x="210185" y="1412762"/>
                </a:lnTo>
                <a:lnTo>
                  <a:pt x="209867" y="1412762"/>
                </a:lnTo>
                <a:close/>
                <a:moveTo>
                  <a:pt x="153035" y="1412762"/>
                </a:moveTo>
                <a:lnTo>
                  <a:pt x="152400" y="1413079"/>
                </a:lnTo>
                <a:lnTo>
                  <a:pt x="151765" y="1414032"/>
                </a:lnTo>
                <a:lnTo>
                  <a:pt x="151765" y="1414667"/>
                </a:lnTo>
                <a:lnTo>
                  <a:pt x="151765" y="1414985"/>
                </a:lnTo>
                <a:lnTo>
                  <a:pt x="151765" y="1421971"/>
                </a:lnTo>
                <a:lnTo>
                  <a:pt x="152400" y="1422606"/>
                </a:lnTo>
                <a:lnTo>
                  <a:pt x="153035" y="1423876"/>
                </a:lnTo>
                <a:lnTo>
                  <a:pt x="153035" y="1425146"/>
                </a:lnTo>
                <a:lnTo>
                  <a:pt x="153035" y="1426416"/>
                </a:lnTo>
                <a:lnTo>
                  <a:pt x="154305" y="1426416"/>
                </a:lnTo>
                <a:lnTo>
                  <a:pt x="154305" y="1412762"/>
                </a:lnTo>
                <a:lnTo>
                  <a:pt x="153987" y="1412762"/>
                </a:lnTo>
                <a:lnTo>
                  <a:pt x="153035" y="1412762"/>
                </a:lnTo>
                <a:close/>
                <a:moveTo>
                  <a:pt x="145732" y="1412762"/>
                </a:moveTo>
                <a:lnTo>
                  <a:pt x="145097" y="1413079"/>
                </a:lnTo>
                <a:lnTo>
                  <a:pt x="144462" y="1414032"/>
                </a:lnTo>
                <a:lnTo>
                  <a:pt x="144462" y="1414667"/>
                </a:lnTo>
                <a:lnTo>
                  <a:pt x="144462" y="1414985"/>
                </a:lnTo>
                <a:lnTo>
                  <a:pt x="144462" y="1421971"/>
                </a:lnTo>
                <a:lnTo>
                  <a:pt x="145097" y="1422606"/>
                </a:lnTo>
                <a:lnTo>
                  <a:pt x="145415" y="1423876"/>
                </a:lnTo>
                <a:lnTo>
                  <a:pt x="145732" y="1425146"/>
                </a:lnTo>
                <a:lnTo>
                  <a:pt x="145415" y="1426416"/>
                </a:lnTo>
                <a:lnTo>
                  <a:pt x="145732" y="1426416"/>
                </a:lnTo>
                <a:lnTo>
                  <a:pt x="147320" y="1426416"/>
                </a:lnTo>
                <a:lnTo>
                  <a:pt x="147320" y="1425146"/>
                </a:lnTo>
                <a:lnTo>
                  <a:pt x="147320" y="1423876"/>
                </a:lnTo>
                <a:lnTo>
                  <a:pt x="148272" y="1422606"/>
                </a:lnTo>
                <a:lnTo>
                  <a:pt x="148907" y="1421971"/>
                </a:lnTo>
                <a:lnTo>
                  <a:pt x="148907" y="1414985"/>
                </a:lnTo>
                <a:lnTo>
                  <a:pt x="148907" y="1414667"/>
                </a:lnTo>
                <a:lnTo>
                  <a:pt x="148907" y="1414032"/>
                </a:lnTo>
                <a:lnTo>
                  <a:pt x="148272" y="1413079"/>
                </a:lnTo>
                <a:lnTo>
                  <a:pt x="147320" y="1412762"/>
                </a:lnTo>
                <a:lnTo>
                  <a:pt x="146367" y="1412762"/>
                </a:lnTo>
                <a:lnTo>
                  <a:pt x="145732" y="1412762"/>
                </a:lnTo>
                <a:close/>
                <a:moveTo>
                  <a:pt x="137795" y="1412762"/>
                </a:moveTo>
                <a:lnTo>
                  <a:pt x="137160" y="1413079"/>
                </a:lnTo>
                <a:lnTo>
                  <a:pt x="136525" y="1414032"/>
                </a:lnTo>
                <a:lnTo>
                  <a:pt x="136525" y="1414667"/>
                </a:lnTo>
                <a:lnTo>
                  <a:pt x="136525" y="1414985"/>
                </a:lnTo>
                <a:lnTo>
                  <a:pt x="136525" y="1421971"/>
                </a:lnTo>
                <a:lnTo>
                  <a:pt x="137160" y="1422606"/>
                </a:lnTo>
                <a:lnTo>
                  <a:pt x="137477" y="1423876"/>
                </a:lnTo>
                <a:lnTo>
                  <a:pt x="137795" y="1425146"/>
                </a:lnTo>
                <a:lnTo>
                  <a:pt x="137477" y="1426416"/>
                </a:lnTo>
                <a:lnTo>
                  <a:pt x="137795" y="1426416"/>
                </a:lnTo>
                <a:lnTo>
                  <a:pt x="139382" y="1426416"/>
                </a:lnTo>
                <a:lnTo>
                  <a:pt x="139382" y="1425146"/>
                </a:lnTo>
                <a:lnTo>
                  <a:pt x="139382" y="1423876"/>
                </a:lnTo>
                <a:lnTo>
                  <a:pt x="140017" y="1422606"/>
                </a:lnTo>
                <a:lnTo>
                  <a:pt x="140970" y="1421971"/>
                </a:lnTo>
                <a:lnTo>
                  <a:pt x="140970" y="1414985"/>
                </a:lnTo>
                <a:lnTo>
                  <a:pt x="140970" y="1414667"/>
                </a:lnTo>
                <a:lnTo>
                  <a:pt x="140970" y="1414032"/>
                </a:lnTo>
                <a:lnTo>
                  <a:pt x="140017" y="1413079"/>
                </a:lnTo>
                <a:lnTo>
                  <a:pt x="139382" y="1412762"/>
                </a:lnTo>
                <a:lnTo>
                  <a:pt x="138430" y="1412762"/>
                </a:lnTo>
                <a:lnTo>
                  <a:pt x="137795" y="1412762"/>
                </a:lnTo>
                <a:close/>
                <a:moveTo>
                  <a:pt x="129857" y="1412762"/>
                </a:moveTo>
                <a:lnTo>
                  <a:pt x="129540" y="1413079"/>
                </a:lnTo>
                <a:lnTo>
                  <a:pt x="128905" y="1414032"/>
                </a:lnTo>
                <a:lnTo>
                  <a:pt x="128587" y="1414667"/>
                </a:lnTo>
                <a:lnTo>
                  <a:pt x="128587" y="1414985"/>
                </a:lnTo>
                <a:lnTo>
                  <a:pt x="128587" y="1421971"/>
                </a:lnTo>
                <a:lnTo>
                  <a:pt x="129222" y="1422606"/>
                </a:lnTo>
                <a:lnTo>
                  <a:pt x="129857" y="1423876"/>
                </a:lnTo>
                <a:lnTo>
                  <a:pt x="129857" y="1425146"/>
                </a:lnTo>
                <a:lnTo>
                  <a:pt x="129857" y="1426416"/>
                </a:lnTo>
                <a:lnTo>
                  <a:pt x="131762" y="1426416"/>
                </a:lnTo>
                <a:lnTo>
                  <a:pt x="131445" y="1425146"/>
                </a:lnTo>
                <a:lnTo>
                  <a:pt x="131762" y="1423876"/>
                </a:lnTo>
                <a:lnTo>
                  <a:pt x="132397" y="1422606"/>
                </a:lnTo>
                <a:lnTo>
                  <a:pt x="133032" y="1421971"/>
                </a:lnTo>
                <a:lnTo>
                  <a:pt x="133032" y="1414985"/>
                </a:lnTo>
                <a:lnTo>
                  <a:pt x="133032" y="1414667"/>
                </a:lnTo>
                <a:lnTo>
                  <a:pt x="132715" y="1414032"/>
                </a:lnTo>
                <a:lnTo>
                  <a:pt x="132080" y="1413079"/>
                </a:lnTo>
                <a:lnTo>
                  <a:pt x="131445" y="1412762"/>
                </a:lnTo>
                <a:lnTo>
                  <a:pt x="130810" y="1412762"/>
                </a:lnTo>
                <a:lnTo>
                  <a:pt x="129857" y="1412762"/>
                </a:lnTo>
                <a:close/>
                <a:moveTo>
                  <a:pt x="122237" y="1412762"/>
                </a:moveTo>
                <a:lnTo>
                  <a:pt x="121602" y="1413079"/>
                </a:lnTo>
                <a:lnTo>
                  <a:pt x="120967" y="1414032"/>
                </a:lnTo>
                <a:lnTo>
                  <a:pt x="120967" y="1414667"/>
                </a:lnTo>
                <a:lnTo>
                  <a:pt x="120967" y="1414985"/>
                </a:lnTo>
                <a:lnTo>
                  <a:pt x="120967" y="1421971"/>
                </a:lnTo>
                <a:lnTo>
                  <a:pt x="121285" y="1422606"/>
                </a:lnTo>
                <a:lnTo>
                  <a:pt x="121920" y="1423876"/>
                </a:lnTo>
                <a:lnTo>
                  <a:pt x="122237" y="1425146"/>
                </a:lnTo>
                <a:lnTo>
                  <a:pt x="121920" y="1426416"/>
                </a:lnTo>
                <a:lnTo>
                  <a:pt x="122237" y="1426416"/>
                </a:lnTo>
                <a:lnTo>
                  <a:pt x="123825" y="1426416"/>
                </a:lnTo>
                <a:lnTo>
                  <a:pt x="123825" y="1425146"/>
                </a:lnTo>
                <a:lnTo>
                  <a:pt x="123825" y="1423876"/>
                </a:lnTo>
                <a:lnTo>
                  <a:pt x="124460" y="1422606"/>
                </a:lnTo>
                <a:lnTo>
                  <a:pt x="125095" y="1421971"/>
                </a:lnTo>
                <a:lnTo>
                  <a:pt x="125095" y="1414985"/>
                </a:lnTo>
                <a:lnTo>
                  <a:pt x="125095" y="1414667"/>
                </a:lnTo>
                <a:lnTo>
                  <a:pt x="125095" y="1414032"/>
                </a:lnTo>
                <a:lnTo>
                  <a:pt x="124460" y="1413079"/>
                </a:lnTo>
                <a:lnTo>
                  <a:pt x="123825" y="1412762"/>
                </a:lnTo>
                <a:lnTo>
                  <a:pt x="122872" y="1412762"/>
                </a:lnTo>
                <a:lnTo>
                  <a:pt x="122237" y="1412762"/>
                </a:lnTo>
                <a:close/>
                <a:moveTo>
                  <a:pt x="1008062" y="1235075"/>
                </a:moveTo>
                <a:lnTo>
                  <a:pt x="1008062" y="1284288"/>
                </a:lnTo>
                <a:lnTo>
                  <a:pt x="1019175" y="1284288"/>
                </a:lnTo>
                <a:lnTo>
                  <a:pt x="1019175" y="1247702"/>
                </a:lnTo>
                <a:lnTo>
                  <a:pt x="1015134" y="1242846"/>
                </a:lnTo>
                <a:lnTo>
                  <a:pt x="1011767" y="1238313"/>
                </a:lnTo>
                <a:lnTo>
                  <a:pt x="1008062" y="1235075"/>
                </a:lnTo>
                <a:close/>
                <a:moveTo>
                  <a:pt x="511175" y="1235075"/>
                </a:moveTo>
                <a:lnTo>
                  <a:pt x="507702" y="1238313"/>
                </a:lnTo>
                <a:lnTo>
                  <a:pt x="503882" y="1242846"/>
                </a:lnTo>
                <a:lnTo>
                  <a:pt x="500062" y="1247702"/>
                </a:lnTo>
                <a:lnTo>
                  <a:pt x="500062" y="1284288"/>
                </a:lnTo>
                <a:lnTo>
                  <a:pt x="511175" y="1284288"/>
                </a:lnTo>
                <a:lnTo>
                  <a:pt x="511175" y="1235075"/>
                </a:lnTo>
                <a:close/>
                <a:moveTo>
                  <a:pt x="837366" y="1189037"/>
                </a:moveTo>
                <a:lnTo>
                  <a:pt x="832962" y="1189349"/>
                </a:lnTo>
                <a:lnTo>
                  <a:pt x="828873" y="1190282"/>
                </a:lnTo>
                <a:lnTo>
                  <a:pt x="821952" y="1191527"/>
                </a:lnTo>
                <a:lnTo>
                  <a:pt x="817863" y="1192461"/>
                </a:lnTo>
                <a:lnTo>
                  <a:pt x="815975" y="1193084"/>
                </a:lnTo>
                <a:lnTo>
                  <a:pt x="815975" y="1209270"/>
                </a:lnTo>
                <a:lnTo>
                  <a:pt x="884238" y="1236662"/>
                </a:lnTo>
                <a:lnTo>
                  <a:pt x="884238" y="1201177"/>
                </a:lnTo>
                <a:lnTo>
                  <a:pt x="877947" y="1197753"/>
                </a:lnTo>
                <a:lnTo>
                  <a:pt x="871655" y="1194640"/>
                </a:lnTo>
                <a:lnTo>
                  <a:pt x="865364" y="1192773"/>
                </a:lnTo>
                <a:lnTo>
                  <a:pt x="859701" y="1191216"/>
                </a:lnTo>
                <a:lnTo>
                  <a:pt x="853724" y="1190282"/>
                </a:lnTo>
                <a:lnTo>
                  <a:pt x="848062" y="1189349"/>
                </a:lnTo>
                <a:lnTo>
                  <a:pt x="842400" y="1189037"/>
                </a:lnTo>
                <a:lnTo>
                  <a:pt x="837366" y="1189037"/>
                </a:lnTo>
                <a:close/>
                <a:moveTo>
                  <a:pt x="671195" y="1189037"/>
                </a:moveTo>
                <a:lnTo>
                  <a:pt x="665480" y="1189357"/>
                </a:lnTo>
                <a:lnTo>
                  <a:pt x="659765" y="1189996"/>
                </a:lnTo>
                <a:lnTo>
                  <a:pt x="654685" y="1191275"/>
                </a:lnTo>
                <a:lnTo>
                  <a:pt x="650240" y="1192553"/>
                </a:lnTo>
                <a:lnTo>
                  <a:pt x="646430" y="1194151"/>
                </a:lnTo>
                <a:lnTo>
                  <a:pt x="642620" y="1196069"/>
                </a:lnTo>
                <a:lnTo>
                  <a:pt x="640080" y="1197667"/>
                </a:lnTo>
                <a:lnTo>
                  <a:pt x="637857" y="1198946"/>
                </a:lnTo>
                <a:lnTo>
                  <a:pt x="634365" y="1201183"/>
                </a:lnTo>
                <a:lnTo>
                  <a:pt x="633412" y="1202142"/>
                </a:lnTo>
                <a:lnTo>
                  <a:pt x="633412" y="1236662"/>
                </a:lnTo>
                <a:lnTo>
                  <a:pt x="701675" y="1207576"/>
                </a:lnTo>
                <a:lnTo>
                  <a:pt x="701675" y="1192553"/>
                </a:lnTo>
                <a:lnTo>
                  <a:pt x="693103" y="1190635"/>
                </a:lnTo>
                <a:lnTo>
                  <a:pt x="685165" y="1189677"/>
                </a:lnTo>
                <a:lnTo>
                  <a:pt x="677862" y="1189037"/>
                </a:lnTo>
                <a:lnTo>
                  <a:pt x="671195" y="1189037"/>
                </a:lnTo>
                <a:close/>
                <a:moveTo>
                  <a:pt x="870744" y="992187"/>
                </a:moveTo>
                <a:lnTo>
                  <a:pt x="870744" y="993113"/>
                </a:lnTo>
                <a:lnTo>
                  <a:pt x="870744" y="993422"/>
                </a:lnTo>
                <a:lnTo>
                  <a:pt x="870744" y="1000831"/>
                </a:lnTo>
                <a:lnTo>
                  <a:pt x="870215" y="1001757"/>
                </a:lnTo>
                <a:lnTo>
                  <a:pt x="869950" y="1002683"/>
                </a:lnTo>
                <a:lnTo>
                  <a:pt x="874713" y="1003300"/>
                </a:lnTo>
                <a:lnTo>
                  <a:pt x="874449" y="1002683"/>
                </a:lnTo>
                <a:lnTo>
                  <a:pt x="873655" y="1001757"/>
                </a:lnTo>
                <a:lnTo>
                  <a:pt x="873655" y="994039"/>
                </a:lnTo>
                <a:lnTo>
                  <a:pt x="873655" y="992805"/>
                </a:lnTo>
                <a:lnTo>
                  <a:pt x="870744" y="992187"/>
                </a:lnTo>
                <a:close/>
                <a:moveTo>
                  <a:pt x="648448" y="992187"/>
                </a:moveTo>
                <a:lnTo>
                  <a:pt x="645366" y="992805"/>
                </a:lnTo>
                <a:lnTo>
                  <a:pt x="645366" y="994039"/>
                </a:lnTo>
                <a:lnTo>
                  <a:pt x="645366" y="1001757"/>
                </a:lnTo>
                <a:lnTo>
                  <a:pt x="644805" y="1002683"/>
                </a:lnTo>
                <a:lnTo>
                  <a:pt x="644525" y="1003300"/>
                </a:lnTo>
                <a:lnTo>
                  <a:pt x="649288" y="1002683"/>
                </a:lnTo>
                <a:lnTo>
                  <a:pt x="649008" y="1001757"/>
                </a:lnTo>
                <a:lnTo>
                  <a:pt x="648448" y="1000831"/>
                </a:lnTo>
                <a:lnTo>
                  <a:pt x="648448" y="993422"/>
                </a:lnTo>
                <a:lnTo>
                  <a:pt x="648448" y="992187"/>
                </a:lnTo>
                <a:close/>
                <a:moveTo>
                  <a:pt x="862806" y="990600"/>
                </a:moveTo>
                <a:lnTo>
                  <a:pt x="862806" y="991603"/>
                </a:lnTo>
                <a:lnTo>
                  <a:pt x="862806" y="992271"/>
                </a:lnTo>
                <a:lnTo>
                  <a:pt x="862806" y="1000292"/>
                </a:lnTo>
                <a:lnTo>
                  <a:pt x="862541" y="1000961"/>
                </a:lnTo>
                <a:lnTo>
                  <a:pt x="862012" y="1002632"/>
                </a:lnTo>
                <a:lnTo>
                  <a:pt x="866775" y="1003300"/>
                </a:lnTo>
                <a:lnTo>
                  <a:pt x="866511" y="1002298"/>
                </a:lnTo>
                <a:lnTo>
                  <a:pt x="865717" y="1001295"/>
                </a:lnTo>
                <a:lnTo>
                  <a:pt x="865717" y="993274"/>
                </a:lnTo>
                <a:lnTo>
                  <a:pt x="865717" y="992606"/>
                </a:lnTo>
                <a:lnTo>
                  <a:pt x="865981" y="991269"/>
                </a:lnTo>
                <a:lnTo>
                  <a:pt x="862806" y="990600"/>
                </a:lnTo>
                <a:close/>
                <a:moveTo>
                  <a:pt x="855486" y="990600"/>
                </a:moveTo>
                <a:lnTo>
                  <a:pt x="855486" y="991577"/>
                </a:lnTo>
                <a:lnTo>
                  <a:pt x="855486" y="999718"/>
                </a:lnTo>
                <a:lnTo>
                  <a:pt x="854781" y="1000369"/>
                </a:lnTo>
                <a:lnTo>
                  <a:pt x="854428" y="1001346"/>
                </a:lnTo>
                <a:lnTo>
                  <a:pt x="854075" y="1002323"/>
                </a:lnTo>
                <a:lnTo>
                  <a:pt x="860425" y="1003300"/>
                </a:lnTo>
                <a:lnTo>
                  <a:pt x="859720" y="1001672"/>
                </a:lnTo>
                <a:lnTo>
                  <a:pt x="859014" y="1001021"/>
                </a:lnTo>
                <a:lnTo>
                  <a:pt x="859014" y="993205"/>
                </a:lnTo>
                <a:lnTo>
                  <a:pt x="859014" y="992554"/>
                </a:lnTo>
                <a:lnTo>
                  <a:pt x="859367" y="991252"/>
                </a:lnTo>
                <a:lnTo>
                  <a:pt x="855486" y="990600"/>
                </a:lnTo>
                <a:close/>
                <a:moveTo>
                  <a:pt x="664042" y="990600"/>
                </a:moveTo>
                <a:lnTo>
                  <a:pt x="660960" y="991252"/>
                </a:lnTo>
                <a:lnTo>
                  <a:pt x="661241" y="992554"/>
                </a:lnTo>
                <a:lnTo>
                  <a:pt x="661241" y="993205"/>
                </a:lnTo>
                <a:lnTo>
                  <a:pt x="661241" y="1001021"/>
                </a:lnTo>
                <a:lnTo>
                  <a:pt x="660680" y="1001672"/>
                </a:lnTo>
                <a:lnTo>
                  <a:pt x="660400" y="1003300"/>
                </a:lnTo>
                <a:lnTo>
                  <a:pt x="665163" y="1002323"/>
                </a:lnTo>
                <a:lnTo>
                  <a:pt x="664883" y="1001346"/>
                </a:lnTo>
                <a:lnTo>
                  <a:pt x="664603" y="1000369"/>
                </a:lnTo>
                <a:lnTo>
                  <a:pt x="664042" y="999718"/>
                </a:lnTo>
                <a:lnTo>
                  <a:pt x="664042" y="991577"/>
                </a:lnTo>
                <a:lnTo>
                  <a:pt x="664042" y="990600"/>
                </a:lnTo>
                <a:close/>
                <a:moveTo>
                  <a:pt x="656385" y="990600"/>
                </a:moveTo>
                <a:lnTo>
                  <a:pt x="653022" y="991269"/>
                </a:lnTo>
                <a:lnTo>
                  <a:pt x="653303" y="992606"/>
                </a:lnTo>
                <a:lnTo>
                  <a:pt x="653303" y="993274"/>
                </a:lnTo>
                <a:lnTo>
                  <a:pt x="653303" y="1001295"/>
                </a:lnTo>
                <a:lnTo>
                  <a:pt x="652742" y="1002298"/>
                </a:lnTo>
                <a:lnTo>
                  <a:pt x="652462" y="1003300"/>
                </a:lnTo>
                <a:lnTo>
                  <a:pt x="657225" y="1002632"/>
                </a:lnTo>
                <a:lnTo>
                  <a:pt x="656665" y="1000961"/>
                </a:lnTo>
                <a:lnTo>
                  <a:pt x="656385" y="1000292"/>
                </a:lnTo>
                <a:lnTo>
                  <a:pt x="656385" y="992271"/>
                </a:lnTo>
                <a:lnTo>
                  <a:pt x="656385" y="991603"/>
                </a:lnTo>
                <a:lnTo>
                  <a:pt x="656385" y="990600"/>
                </a:lnTo>
                <a:close/>
                <a:moveTo>
                  <a:pt x="847474" y="989012"/>
                </a:moveTo>
                <a:lnTo>
                  <a:pt x="847474" y="990015"/>
                </a:lnTo>
                <a:lnTo>
                  <a:pt x="847474" y="998036"/>
                </a:lnTo>
                <a:lnTo>
                  <a:pt x="846806" y="999039"/>
                </a:lnTo>
                <a:lnTo>
                  <a:pt x="846471" y="1000041"/>
                </a:lnTo>
                <a:lnTo>
                  <a:pt x="846137" y="1001044"/>
                </a:lnTo>
                <a:lnTo>
                  <a:pt x="852487" y="1001712"/>
                </a:lnTo>
                <a:lnTo>
                  <a:pt x="852487" y="1001044"/>
                </a:lnTo>
                <a:lnTo>
                  <a:pt x="851819" y="1000041"/>
                </a:lnTo>
                <a:lnTo>
                  <a:pt x="851484" y="999373"/>
                </a:lnTo>
                <a:lnTo>
                  <a:pt x="851484" y="991018"/>
                </a:lnTo>
                <a:lnTo>
                  <a:pt x="851484" y="990683"/>
                </a:lnTo>
                <a:lnTo>
                  <a:pt x="851484" y="989681"/>
                </a:lnTo>
                <a:lnTo>
                  <a:pt x="847474" y="989012"/>
                </a:lnTo>
                <a:close/>
                <a:moveTo>
                  <a:pt x="839537" y="989012"/>
                </a:moveTo>
                <a:lnTo>
                  <a:pt x="839537" y="989305"/>
                </a:lnTo>
                <a:lnTo>
                  <a:pt x="839537" y="996323"/>
                </a:lnTo>
                <a:lnTo>
                  <a:pt x="838869" y="997201"/>
                </a:lnTo>
                <a:lnTo>
                  <a:pt x="838534" y="998371"/>
                </a:lnTo>
                <a:lnTo>
                  <a:pt x="838200" y="999540"/>
                </a:lnTo>
                <a:lnTo>
                  <a:pt x="844550" y="1000125"/>
                </a:lnTo>
                <a:lnTo>
                  <a:pt x="844550" y="999248"/>
                </a:lnTo>
                <a:lnTo>
                  <a:pt x="843882" y="998371"/>
                </a:lnTo>
                <a:lnTo>
                  <a:pt x="843547" y="997493"/>
                </a:lnTo>
                <a:lnTo>
                  <a:pt x="843547" y="990474"/>
                </a:lnTo>
                <a:lnTo>
                  <a:pt x="843547" y="989305"/>
                </a:lnTo>
                <a:lnTo>
                  <a:pt x="839537" y="989012"/>
                </a:lnTo>
                <a:close/>
                <a:moveTo>
                  <a:pt x="679767" y="989012"/>
                </a:moveTo>
                <a:lnTo>
                  <a:pt x="675640" y="989305"/>
                </a:lnTo>
                <a:lnTo>
                  <a:pt x="675640" y="990474"/>
                </a:lnTo>
                <a:lnTo>
                  <a:pt x="675640" y="997493"/>
                </a:lnTo>
                <a:lnTo>
                  <a:pt x="675322" y="998371"/>
                </a:lnTo>
                <a:lnTo>
                  <a:pt x="674687" y="999248"/>
                </a:lnTo>
                <a:lnTo>
                  <a:pt x="674687" y="1000125"/>
                </a:lnTo>
                <a:lnTo>
                  <a:pt x="681037" y="999540"/>
                </a:lnTo>
                <a:lnTo>
                  <a:pt x="680720" y="998371"/>
                </a:lnTo>
                <a:lnTo>
                  <a:pt x="680402" y="997201"/>
                </a:lnTo>
                <a:lnTo>
                  <a:pt x="679767" y="996323"/>
                </a:lnTo>
                <a:lnTo>
                  <a:pt x="679767" y="989305"/>
                </a:lnTo>
                <a:lnTo>
                  <a:pt x="679767" y="989012"/>
                </a:lnTo>
                <a:close/>
                <a:moveTo>
                  <a:pt x="671513" y="989012"/>
                </a:moveTo>
                <a:lnTo>
                  <a:pt x="667703" y="989681"/>
                </a:lnTo>
                <a:lnTo>
                  <a:pt x="667703" y="990683"/>
                </a:lnTo>
                <a:lnTo>
                  <a:pt x="667703" y="991018"/>
                </a:lnTo>
                <a:lnTo>
                  <a:pt x="667703" y="999373"/>
                </a:lnTo>
                <a:lnTo>
                  <a:pt x="667385" y="1000041"/>
                </a:lnTo>
                <a:lnTo>
                  <a:pt x="666750" y="1001044"/>
                </a:lnTo>
                <a:lnTo>
                  <a:pt x="666750" y="1001712"/>
                </a:lnTo>
                <a:lnTo>
                  <a:pt x="673100" y="1001044"/>
                </a:lnTo>
                <a:lnTo>
                  <a:pt x="672783" y="1000041"/>
                </a:lnTo>
                <a:lnTo>
                  <a:pt x="672148" y="999039"/>
                </a:lnTo>
                <a:lnTo>
                  <a:pt x="671513" y="998036"/>
                </a:lnTo>
                <a:lnTo>
                  <a:pt x="671513" y="990015"/>
                </a:lnTo>
                <a:lnTo>
                  <a:pt x="671513" y="989012"/>
                </a:lnTo>
                <a:close/>
                <a:moveTo>
                  <a:pt x="831705" y="987425"/>
                </a:moveTo>
                <a:lnTo>
                  <a:pt x="831705" y="988060"/>
                </a:lnTo>
                <a:lnTo>
                  <a:pt x="831705" y="995680"/>
                </a:lnTo>
                <a:lnTo>
                  <a:pt x="831128" y="996633"/>
                </a:lnTo>
                <a:lnTo>
                  <a:pt x="830551" y="997903"/>
                </a:lnTo>
                <a:lnTo>
                  <a:pt x="830262" y="999490"/>
                </a:lnTo>
                <a:lnTo>
                  <a:pt x="836612" y="1000125"/>
                </a:lnTo>
                <a:lnTo>
                  <a:pt x="836323" y="998855"/>
                </a:lnTo>
                <a:lnTo>
                  <a:pt x="836035" y="997585"/>
                </a:lnTo>
                <a:lnTo>
                  <a:pt x="835458" y="996633"/>
                </a:lnTo>
                <a:lnTo>
                  <a:pt x="835458" y="989013"/>
                </a:lnTo>
                <a:lnTo>
                  <a:pt x="835458" y="988060"/>
                </a:lnTo>
                <a:lnTo>
                  <a:pt x="831705" y="987425"/>
                </a:lnTo>
                <a:close/>
                <a:moveTo>
                  <a:pt x="823595" y="987425"/>
                </a:moveTo>
                <a:lnTo>
                  <a:pt x="823595" y="987995"/>
                </a:lnTo>
                <a:lnTo>
                  <a:pt x="823595" y="995119"/>
                </a:lnTo>
                <a:lnTo>
                  <a:pt x="822960" y="995689"/>
                </a:lnTo>
                <a:lnTo>
                  <a:pt x="822643" y="996829"/>
                </a:lnTo>
                <a:lnTo>
                  <a:pt x="822325" y="997968"/>
                </a:lnTo>
                <a:lnTo>
                  <a:pt x="828675" y="998538"/>
                </a:lnTo>
                <a:lnTo>
                  <a:pt x="828358" y="997398"/>
                </a:lnTo>
                <a:lnTo>
                  <a:pt x="828040" y="996259"/>
                </a:lnTo>
                <a:lnTo>
                  <a:pt x="827405" y="995404"/>
                </a:lnTo>
                <a:lnTo>
                  <a:pt x="827405" y="988565"/>
                </a:lnTo>
                <a:lnTo>
                  <a:pt x="827405" y="987710"/>
                </a:lnTo>
                <a:lnTo>
                  <a:pt x="823595" y="987425"/>
                </a:lnTo>
                <a:close/>
                <a:moveTo>
                  <a:pt x="695642" y="987425"/>
                </a:moveTo>
                <a:lnTo>
                  <a:pt x="691832" y="987710"/>
                </a:lnTo>
                <a:lnTo>
                  <a:pt x="691832" y="988565"/>
                </a:lnTo>
                <a:lnTo>
                  <a:pt x="691832" y="995404"/>
                </a:lnTo>
                <a:lnTo>
                  <a:pt x="691197" y="996259"/>
                </a:lnTo>
                <a:lnTo>
                  <a:pt x="690880" y="997398"/>
                </a:lnTo>
                <a:lnTo>
                  <a:pt x="690562" y="998538"/>
                </a:lnTo>
                <a:lnTo>
                  <a:pt x="696912" y="997968"/>
                </a:lnTo>
                <a:lnTo>
                  <a:pt x="696595" y="996829"/>
                </a:lnTo>
                <a:lnTo>
                  <a:pt x="696277" y="995689"/>
                </a:lnTo>
                <a:lnTo>
                  <a:pt x="695642" y="995119"/>
                </a:lnTo>
                <a:lnTo>
                  <a:pt x="695642" y="987995"/>
                </a:lnTo>
                <a:lnTo>
                  <a:pt x="695642" y="987425"/>
                </a:lnTo>
                <a:close/>
                <a:moveTo>
                  <a:pt x="687821" y="987425"/>
                </a:moveTo>
                <a:lnTo>
                  <a:pt x="683780" y="988060"/>
                </a:lnTo>
                <a:lnTo>
                  <a:pt x="683780" y="989013"/>
                </a:lnTo>
                <a:lnTo>
                  <a:pt x="683780" y="996633"/>
                </a:lnTo>
                <a:lnTo>
                  <a:pt x="683202" y="997585"/>
                </a:lnTo>
                <a:lnTo>
                  <a:pt x="682914" y="998855"/>
                </a:lnTo>
                <a:lnTo>
                  <a:pt x="682625" y="1000125"/>
                </a:lnTo>
                <a:lnTo>
                  <a:pt x="688975" y="999490"/>
                </a:lnTo>
                <a:lnTo>
                  <a:pt x="688686" y="997903"/>
                </a:lnTo>
                <a:lnTo>
                  <a:pt x="688109" y="996633"/>
                </a:lnTo>
                <a:lnTo>
                  <a:pt x="687821" y="995680"/>
                </a:lnTo>
                <a:lnTo>
                  <a:pt x="687821" y="988060"/>
                </a:lnTo>
                <a:lnTo>
                  <a:pt x="687821" y="987425"/>
                </a:lnTo>
                <a:close/>
                <a:moveTo>
                  <a:pt x="984885" y="925512"/>
                </a:moveTo>
                <a:lnTo>
                  <a:pt x="983297" y="926147"/>
                </a:lnTo>
                <a:lnTo>
                  <a:pt x="981710" y="926782"/>
                </a:lnTo>
                <a:lnTo>
                  <a:pt x="980440" y="927735"/>
                </a:lnTo>
                <a:lnTo>
                  <a:pt x="979487" y="928687"/>
                </a:lnTo>
                <a:lnTo>
                  <a:pt x="977900" y="931227"/>
                </a:lnTo>
                <a:lnTo>
                  <a:pt x="976947" y="933450"/>
                </a:lnTo>
                <a:lnTo>
                  <a:pt x="976312" y="935672"/>
                </a:lnTo>
                <a:lnTo>
                  <a:pt x="981392" y="939165"/>
                </a:lnTo>
                <a:lnTo>
                  <a:pt x="981392" y="943292"/>
                </a:lnTo>
                <a:lnTo>
                  <a:pt x="978217" y="945197"/>
                </a:lnTo>
                <a:lnTo>
                  <a:pt x="979170" y="946785"/>
                </a:lnTo>
                <a:lnTo>
                  <a:pt x="979805" y="948372"/>
                </a:lnTo>
                <a:lnTo>
                  <a:pt x="980440" y="950277"/>
                </a:lnTo>
                <a:lnTo>
                  <a:pt x="980757" y="952500"/>
                </a:lnTo>
                <a:lnTo>
                  <a:pt x="981075" y="956310"/>
                </a:lnTo>
                <a:lnTo>
                  <a:pt x="980757" y="960755"/>
                </a:lnTo>
                <a:lnTo>
                  <a:pt x="980440" y="964248"/>
                </a:lnTo>
                <a:lnTo>
                  <a:pt x="980122" y="967423"/>
                </a:lnTo>
                <a:lnTo>
                  <a:pt x="979487" y="969963"/>
                </a:lnTo>
                <a:lnTo>
                  <a:pt x="1006475" y="977900"/>
                </a:lnTo>
                <a:lnTo>
                  <a:pt x="1006475" y="969645"/>
                </a:lnTo>
                <a:lnTo>
                  <a:pt x="1003618" y="967105"/>
                </a:lnTo>
                <a:lnTo>
                  <a:pt x="1003618" y="964565"/>
                </a:lnTo>
                <a:lnTo>
                  <a:pt x="1006475" y="962343"/>
                </a:lnTo>
                <a:lnTo>
                  <a:pt x="1006158" y="957263"/>
                </a:lnTo>
                <a:lnTo>
                  <a:pt x="1005840" y="952818"/>
                </a:lnTo>
                <a:lnTo>
                  <a:pt x="1005205" y="948690"/>
                </a:lnTo>
                <a:lnTo>
                  <a:pt x="1004253" y="945197"/>
                </a:lnTo>
                <a:lnTo>
                  <a:pt x="1002983" y="941705"/>
                </a:lnTo>
                <a:lnTo>
                  <a:pt x="1002030" y="939165"/>
                </a:lnTo>
                <a:lnTo>
                  <a:pt x="1000760" y="936307"/>
                </a:lnTo>
                <a:lnTo>
                  <a:pt x="999808" y="934402"/>
                </a:lnTo>
                <a:lnTo>
                  <a:pt x="997585" y="931227"/>
                </a:lnTo>
                <a:lnTo>
                  <a:pt x="995045" y="928687"/>
                </a:lnTo>
                <a:lnTo>
                  <a:pt x="993775" y="927735"/>
                </a:lnTo>
                <a:lnTo>
                  <a:pt x="993140" y="927417"/>
                </a:lnTo>
                <a:lnTo>
                  <a:pt x="990917" y="926147"/>
                </a:lnTo>
                <a:lnTo>
                  <a:pt x="988377" y="925512"/>
                </a:lnTo>
                <a:lnTo>
                  <a:pt x="986472" y="925512"/>
                </a:lnTo>
                <a:lnTo>
                  <a:pt x="984885" y="925512"/>
                </a:lnTo>
                <a:close/>
                <a:moveTo>
                  <a:pt x="531614" y="925512"/>
                </a:moveTo>
                <a:lnTo>
                  <a:pt x="529299" y="926147"/>
                </a:lnTo>
                <a:lnTo>
                  <a:pt x="526653" y="927417"/>
                </a:lnTo>
                <a:lnTo>
                  <a:pt x="525991" y="927735"/>
                </a:lnTo>
                <a:lnTo>
                  <a:pt x="524668" y="928687"/>
                </a:lnTo>
                <a:lnTo>
                  <a:pt x="522353" y="931227"/>
                </a:lnTo>
                <a:lnTo>
                  <a:pt x="519707" y="934402"/>
                </a:lnTo>
                <a:lnTo>
                  <a:pt x="518385" y="936307"/>
                </a:lnTo>
                <a:lnTo>
                  <a:pt x="517392" y="939165"/>
                </a:lnTo>
                <a:lnTo>
                  <a:pt x="516400" y="941705"/>
                </a:lnTo>
                <a:lnTo>
                  <a:pt x="515408" y="945197"/>
                </a:lnTo>
                <a:lnTo>
                  <a:pt x="514416" y="948690"/>
                </a:lnTo>
                <a:lnTo>
                  <a:pt x="513424" y="952818"/>
                </a:lnTo>
                <a:lnTo>
                  <a:pt x="513093" y="957263"/>
                </a:lnTo>
                <a:lnTo>
                  <a:pt x="512762" y="962343"/>
                </a:lnTo>
                <a:lnTo>
                  <a:pt x="515739" y="964565"/>
                </a:lnTo>
                <a:lnTo>
                  <a:pt x="515739" y="967105"/>
                </a:lnTo>
                <a:lnTo>
                  <a:pt x="512762" y="969645"/>
                </a:lnTo>
                <a:lnTo>
                  <a:pt x="512762" y="977900"/>
                </a:lnTo>
                <a:lnTo>
                  <a:pt x="540874" y="969963"/>
                </a:lnTo>
                <a:lnTo>
                  <a:pt x="540213" y="967423"/>
                </a:lnTo>
                <a:lnTo>
                  <a:pt x="539882" y="964248"/>
                </a:lnTo>
                <a:lnTo>
                  <a:pt x="539551" y="960755"/>
                </a:lnTo>
                <a:lnTo>
                  <a:pt x="539220" y="956310"/>
                </a:lnTo>
                <a:lnTo>
                  <a:pt x="539551" y="952500"/>
                </a:lnTo>
                <a:lnTo>
                  <a:pt x="539882" y="950277"/>
                </a:lnTo>
                <a:lnTo>
                  <a:pt x="540543" y="948372"/>
                </a:lnTo>
                <a:lnTo>
                  <a:pt x="541205" y="946785"/>
                </a:lnTo>
                <a:lnTo>
                  <a:pt x="542197" y="945197"/>
                </a:lnTo>
                <a:lnTo>
                  <a:pt x="538890" y="943292"/>
                </a:lnTo>
                <a:lnTo>
                  <a:pt x="538890" y="939165"/>
                </a:lnTo>
                <a:lnTo>
                  <a:pt x="544512" y="935672"/>
                </a:lnTo>
                <a:lnTo>
                  <a:pt x="543520" y="933450"/>
                </a:lnTo>
                <a:lnTo>
                  <a:pt x="542528" y="931227"/>
                </a:lnTo>
                <a:lnTo>
                  <a:pt x="540874" y="928687"/>
                </a:lnTo>
                <a:lnTo>
                  <a:pt x="539882" y="927735"/>
                </a:lnTo>
                <a:lnTo>
                  <a:pt x="538559" y="926782"/>
                </a:lnTo>
                <a:lnTo>
                  <a:pt x="537236" y="926147"/>
                </a:lnTo>
                <a:lnTo>
                  <a:pt x="535252" y="925512"/>
                </a:lnTo>
                <a:lnTo>
                  <a:pt x="533598" y="925512"/>
                </a:lnTo>
                <a:lnTo>
                  <a:pt x="531614" y="925512"/>
                </a:lnTo>
                <a:close/>
                <a:moveTo>
                  <a:pt x="844658" y="874712"/>
                </a:moveTo>
                <a:lnTo>
                  <a:pt x="841429" y="875029"/>
                </a:lnTo>
                <a:lnTo>
                  <a:pt x="837877" y="875662"/>
                </a:lnTo>
                <a:lnTo>
                  <a:pt x="833680" y="876928"/>
                </a:lnTo>
                <a:lnTo>
                  <a:pt x="831420" y="877878"/>
                </a:lnTo>
                <a:lnTo>
                  <a:pt x="829159" y="878827"/>
                </a:lnTo>
                <a:lnTo>
                  <a:pt x="827222" y="880410"/>
                </a:lnTo>
                <a:lnTo>
                  <a:pt x="825285" y="881992"/>
                </a:lnTo>
                <a:lnTo>
                  <a:pt x="823993" y="883892"/>
                </a:lnTo>
                <a:lnTo>
                  <a:pt x="822379" y="886107"/>
                </a:lnTo>
                <a:lnTo>
                  <a:pt x="821410" y="888956"/>
                </a:lnTo>
                <a:lnTo>
                  <a:pt x="820765" y="892121"/>
                </a:lnTo>
                <a:lnTo>
                  <a:pt x="824962" y="892121"/>
                </a:lnTo>
                <a:lnTo>
                  <a:pt x="823993" y="897819"/>
                </a:lnTo>
                <a:lnTo>
                  <a:pt x="822379" y="900668"/>
                </a:lnTo>
                <a:lnTo>
                  <a:pt x="821087" y="903516"/>
                </a:lnTo>
                <a:lnTo>
                  <a:pt x="820119" y="904782"/>
                </a:lnTo>
                <a:lnTo>
                  <a:pt x="819150" y="905732"/>
                </a:lnTo>
                <a:lnTo>
                  <a:pt x="819796" y="971253"/>
                </a:lnTo>
                <a:lnTo>
                  <a:pt x="839492" y="973152"/>
                </a:lnTo>
                <a:lnTo>
                  <a:pt x="855313" y="975051"/>
                </a:lnTo>
                <a:lnTo>
                  <a:pt x="867582" y="976634"/>
                </a:lnTo>
                <a:lnTo>
                  <a:pt x="875977" y="977900"/>
                </a:lnTo>
                <a:lnTo>
                  <a:pt x="876300" y="919343"/>
                </a:lnTo>
                <a:lnTo>
                  <a:pt x="873394" y="913645"/>
                </a:lnTo>
                <a:lnTo>
                  <a:pt x="871780" y="909530"/>
                </a:lnTo>
                <a:lnTo>
                  <a:pt x="875654" y="902567"/>
                </a:lnTo>
                <a:lnTo>
                  <a:pt x="875654" y="901301"/>
                </a:lnTo>
                <a:lnTo>
                  <a:pt x="874686" y="897819"/>
                </a:lnTo>
                <a:lnTo>
                  <a:pt x="872748" y="893071"/>
                </a:lnTo>
                <a:lnTo>
                  <a:pt x="871457" y="890539"/>
                </a:lnTo>
                <a:lnTo>
                  <a:pt x="870165" y="888006"/>
                </a:lnTo>
                <a:lnTo>
                  <a:pt x="868551" y="885158"/>
                </a:lnTo>
                <a:lnTo>
                  <a:pt x="865968" y="882625"/>
                </a:lnTo>
                <a:lnTo>
                  <a:pt x="863708" y="880410"/>
                </a:lnTo>
                <a:lnTo>
                  <a:pt x="860802" y="878194"/>
                </a:lnTo>
                <a:lnTo>
                  <a:pt x="857573" y="876611"/>
                </a:lnTo>
                <a:lnTo>
                  <a:pt x="854021" y="875345"/>
                </a:lnTo>
                <a:lnTo>
                  <a:pt x="849501" y="874712"/>
                </a:lnTo>
                <a:lnTo>
                  <a:pt x="844658" y="874712"/>
                </a:lnTo>
                <a:close/>
                <a:moveTo>
                  <a:pt x="669736" y="874712"/>
                </a:moveTo>
                <a:lnTo>
                  <a:pt x="665216" y="875345"/>
                </a:lnTo>
                <a:lnTo>
                  <a:pt x="661664" y="876611"/>
                </a:lnTo>
                <a:lnTo>
                  <a:pt x="658758" y="878194"/>
                </a:lnTo>
                <a:lnTo>
                  <a:pt x="655529" y="880410"/>
                </a:lnTo>
                <a:lnTo>
                  <a:pt x="653269" y="882625"/>
                </a:lnTo>
                <a:lnTo>
                  <a:pt x="650686" y="885158"/>
                </a:lnTo>
                <a:lnTo>
                  <a:pt x="649072" y="888006"/>
                </a:lnTo>
                <a:lnTo>
                  <a:pt x="647780" y="890539"/>
                </a:lnTo>
                <a:lnTo>
                  <a:pt x="646489" y="893071"/>
                </a:lnTo>
                <a:lnTo>
                  <a:pt x="644874" y="897819"/>
                </a:lnTo>
                <a:lnTo>
                  <a:pt x="643906" y="901301"/>
                </a:lnTo>
                <a:lnTo>
                  <a:pt x="643906" y="902567"/>
                </a:lnTo>
                <a:lnTo>
                  <a:pt x="647780" y="909530"/>
                </a:lnTo>
                <a:lnTo>
                  <a:pt x="645520" y="913645"/>
                </a:lnTo>
                <a:lnTo>
                  <a:pt x="642937" y="919343"/>
                </a:lnTo>
                <a:lnTo>
                  <a:pt x="643260" y="977900"/>
                </a:lnTo>
                <a:lnTo>
                  <a:pt x="651978" y="976634"/>
                </a:lnTo>
                <a:lnTo>
                  <a:pt x="663924" y="975051"/>
                </a:lnTo>
                <a:lnTo>
                  <a:pt x="679746" y="973152"/>
                </a:lnTo>
                <a:lnTo>
                  <a:pt x="699441" y="971253"/>
                </a:lnTo>
                <a:lnTo>
                  <a:pt x="700087" y="905732"/>
                </a:lnTo>
                <a:lnTo>
                  <a:pt x="699118" y="904782"/>
                </a:lnTo>
                <a:lnTo>
                  <a:pt x="698150" y="903516"/>
                </a:lnTo>
                <a:lnTo>
                  <a:pt x="696858" y="900668"/>
                </a:lnTo>
                <a:lnTo>
                  <a:pt x="695567" y="897819"/>
                </a:lnTo>
                <a:lnTo>
                  <a:pt x="694275" y="892121"/>
                </a:lnTo>
                <a:lnTo>
                  <a:pt x="698473" y="892121"/>
                </a:lnTo>
                <a:lnTo>
                  <a:pt x="697827" y="888956"/>
                </a:lnTo>
                <a:lnTo>
                  <a:pt x="696858" y="886107"/>
                </a:lnTo>
                <a:lnTo>
                  <a:pt x="695567" y="883892"/>
                </a:lnTo>
                <a:lnTo>
                  <a:pt x="693952" y="881992"/>
                </a:lnTo>
                <a:lnTo>
                  <a:pt x="692015" y="880410"/>
                </a:lnTo>
                <a:lnTo>
                  <a:pt x="690078" y="878827"/>
                </a:lnTo>
                <a:lnTo>
                  <a:pt x="688141" y="877878"/>
                </a:lnTo>
                <a:lnTo>
                  <a:pt x="685557" y="876928"/>
                </a:lnTo>
                <a:lnTo>
                  <a:pt x="681683" y="875662"/>
                </a:lnTo>
                <a:lnTo>
                  <a:pt x="677808" y="875029"/>
                </a:lnTo>
                <a:lnTo>
                  <a:pt x="674579" y="874712"/>
                </a:lnTo>
                <a:lnTo>
                  <a:pt x="669736" y="874712"/>
                </a:lnTo>
                <a:close/>
                <a:moveTo>
                  <a:pt x="820737" y="414337"/>
                </a:moveTo>
                <a:lnTo>
                  <a:pt x="820737" y="416233"/>
                </a:lnTo>
                <a:lnTo>
                  <a:pt x="823971" y="416233"/>
                </a:lnTo>
                <a:lnTo>
                  <a:pt x="823971" y="420656"/>
                </a:lnTo>
                <a:lnTo>
                  <a:pt x="823383" y="421919"/>
                </a:lnTo>
                <a:lnTo>
                  <a:pt x="822795" y="422551"/>
                </a:lnTo>
                <a:lnTo>
                  <a:pt x="821913" y="423815"/>
                </a:lnTo>
                <a:lnTo>
                  <a:pt x="821031" y="424447"/>
                </a:lnTo>
                <a:lnTo>
                  <a:pt x="820737" y="424763"/>
                </a:lnTo>
                <a:lnTo>
                  <a:pt x="820737" y="472783"/>
                </a:lnTo>
                <a:lnTo>
                  <a:pt x="823383" y="474362"/>
                </a:lnTo>
                <a:lnTo>
                  <a:pt x="826323" y="475942"/>
                </a:lnTo>
                <a:lnTo>
                  <a:pt x="828675" y="477837"/>
                </a:lnTo>
                <a:lnTo>
                  <a:pt x="828675" y="424763"/>
                </a:lnTo>
                <a:lnTo>
                  <a:pt x="828087" y="424447"/>
                </a:lnTo>
                <a:lnTo>
                  <a:pt x="827499" y="423815"/>
                </a:lnTo>
                <a:lnTo>
                  <a:pt x="826911" y="422551"/>
                </a:lnTo>
                <a:lnTo>
                  <a:pt x="826911" y="421287"/>
                </a:lnTo>
                <a:lnTo>
                  <a:pt x="826911" y="420972"/>
                </a:lnTo>
                <a:lnTo>
                  <a:pt x="826323" y="420340"/>
                </a:lnTo>
                <a:lnTo>
                  <a:pt x="825735" y="419392"/>
                </a:lnTo>
                <a:lnTo>
                  <a:pt x="825441" y="416865"/>
                </a:lnTo>
                <a:lnTo>
                  <a:pt x="825441" y="415285"/>
                </a:lnTo>
                <a:lnTo>
                  <a:pt x="825441" y="414337"/>
                </a:lnTo>
                <a:lnTo>
                  <a:pt x="820737" y="414337"/>
                </a:lnTo>
                <a:close/>
                <a:moveTo>
                  <a:pt x="693796" y="414337"/>
                </a:moveTo>
                <a:lnTo>
                  <a:pt x="693796" y="415285"/>
                </a:lnTo>
                <a:lnTo>
                  <a:pt x="693796" y="416865"/>
                </a:lnTo>
                <a:lnTo>
                  <a:pt x="693502" y="419392"/>
                </a:lnTo>
                <a:lnTo>
                  <a:pt x="692914" y="420340"/>
                </a:lnTo>
                <a:lnTo>
                  <a:pt x="692326" y="420972"/>
                </a:lnTo>
                <a:lnTo>
                  <a:pt x="692326" y="421287"/>
                </a:lnTo>
                <a:lnTo>
                  <a:pt x="692326" y="422551"/>
                </a:lnTo>
                <a:lnTo>
                  <a:pt x="691738" y="423815"/>
                </a:lnTo>
                <a:lnTo>
                  <a:pt x="691150" y="424447"/>
                </a:lnTo>
                <a:lnTo>
                  <a:pt x="690562" y="424763"/>
                </a:lnTo>
                <a:lnTo>
                  <a:pt x="690562" y="477837"/>
                </a:lnTo>
                <a:lnTo>
                  <a:pt x="692914" y="475942"/>
                </a:lnTo>
                <a:lnTo>
                  <a:pt x="695560" y="474362"/>
                </a:lnTo>
                <a:lnTo>
                  <a:pt x="698500" y="472783"/>
                </a:lnTo>
                <a:lnTo>
                  <a:pt x="698500" y="424763"/>
                </a:lnTo>
                <a:lnTo>
                  <a:pt x="698206" y="424447"/>
                </a:lnTo>
                <a:lnTo>
                  <a:pt x="697324" y="423815"/>
                </a:lnTo>
                <a:lnTo>
                  <a:pt x="696442" y="422551"/>
                </a:lnTo>
                <a:lnTo>
                  <a:pt x="695854" y="421919"/>
                </a:lnTo>
                <a:lnTo>
                  <a:pt x="695560" y="420656"/>
                </a:lnTo>
                <a:lnTo>
                  <a:pt x="695560" y="416233"/>
                </a:lnTo>
                <a:lnTo>
                  <a:pt x="698206" y="416233"/>
                </a:lnTo>
                <a:lnTo>
                  <a:pt x="698206" y="414337"/>
                </a:lnTo>
                <a:lnTo>
                  <a:pt x="693796" y="414337"/>
                </a:lnTo>
                <a:close/>
                <a:moveTo>
                  <a:pt x="788353" y="395287"/>
                </a:moveTo>
                <a:lnTo>
                  <a:pt x="786765" y="395603"/>
                </a:lnTo>
                <a:lnTo>
                  <a:pt x="785813" y="396235"/>
                </a:lnTo>
                <a:lnTo>
                  <a:pt x="784543" y="397184"/>
                </a:lnTo>
                <a:lnTo>
                  <a:pt x="783908" y="398764"/>
                </a:lnTo>
                <a:lnTo>
                  <a:pt x="782638" y="400976"/>
                </a:lnTo>
                <a:lnTo>
                  <a:pt x="781685" y="403189"/>
                </a:lnTo>
                <a:lnTo>
                  <a:pt x="781050" y="406033"/>
                </a:lnTo>
                <a:lnTo>
                  <a:pt x="783590" y="406982"/>
                </a:lnTo>
                <a:lnTo>
                  <a:pt x="781368" y="416463"/>
                </a:lnTo>
                <a:lnTo>
                  <a:pt x="781368" y="457236"/>
                </a:lnTo>
                <a:lnTo>
                  <a:pt x="785178" y="458500"/>
                </a:lnTo>
                <a:lnTo>
                  <a:pt x="785178" y="461028"/>
                </a:lnTo>
                <a:lnTo>
                  <a:pt x="794068" y="462609"/>
                </a:lnTo>
                <a:lnTo>
                  <a:pt x="800101" y="463873"/>
                </a:lnTo>
                <a:lnTo>
                  <a:pt x="803276" y="464821"/>
                </a:lnTo>
                <a:lnTo>
                  <a:pt x="804228" y="465137"/>
                </a:lnTo>
                <a:lnTo>
                  <a:pt x="803911" y="437008"/>
                </a:lnTo>
                <a:lnTo>
                  <a:pt x="802006" y="434163"/>
                </a:lnTo>
                <a:lnTo>
                  <a:pt x="802006" y="431951"/>
                </a:lnTo>
                <a:lnTo>
                  <a:pt x="804863" y="430054"/>
                </a:lnTo>
                <a:lnTo>
                  <a:pt x="804228" y="421204"/>
                </a:lnTo>
                <a:lnTo>
                  <a:pt x="802958" y="414251"/>
                </a:lnTo>
                <a:lnTo>
                  <a:pt x="801371" y="408562"/>
                </a:lnTo>
                <a:lnTo>
                  <a:pt x="799783" y="404137"/>
                </a:lnTo>
                <a:lnTo>
                  <a:pt x="798195" y="401292"/>
                </a:lnTo>
                <a:lnTo>
                  <a:pt x="796925" y="399396"/>
                </a:lnTo>
                <a:lnTo>
                  <a:pt x="795655" y="398132"/>
                </a:lnTo>
                <a:lnTo>
                  <a:pt x="793433" y="396552"/>
                </a:lnTo>
                <a:lnTo>
                  <a:pt x="791528" y="395603"/>
                </a:lnTo>
                <a:lnTo>
                  <a:pt x="789940" y="395287"/>
                </a:lnTo>
                <a:lnTo>
                  <a:pt x="788353" y="395287"/>
                </a:lnTo>
                <a:close/>
                <a:moveTo>
                  <a:pt x="729102" y="395287"/>
                </a:moveTo>
                <a:lnTo>
                  <a:pt x="727535" y="395603"/>
                </a:lnTo>
                <a:lnTo>
                  <a:pt x="725655" y="396552"/>
                </a:lnTo>
                <a:lnTo>
                  <a:pt x="723775" y="398132"/>
                </a:lnTo>
                <a:lnTo>
                  <a:pt x="722208" y="399396"/>
                </a:lnTo>
                <a:lnTo>
                  <a:pt x="720955" y="401292"/>
                </a:lnTo>
                <a:lnTo>
                  <a:pt x="719388" y="404137"/>
                </a:lnTo>
                <a:lnTo>
                  <a:pt x="717822" y="408562"/>
                </a:lnTo>
                <a:lnTo>
                  <a:pt x="716568" y="414251"/>
                </a:lnTo>
                <a:lnTo>
                  <a:pt x="715002" y="421204"/>
                </a:lnTo>
                <a:lnTo>
                  <a:pt x="714375" y="430054"/>
                </a:lnTo>
                <a:lnTo>
                  <a:pt x="717508" y="431951"/>
                </a:lnTo>
                <a:lnTo>
                  <a:pt x="717508" y="434163"/>
                </a:lnTo>
                <a:lnTo>
                  <a:pt x="715315" y="437008"/>
                </a:lnTo>
                <a:lnTo>
                  <a:pt x="715002" y="465137"/>
                </a:lnTo>
                <a:lnTo>
                  <a:pt x="716255" y="464821"/>
                </a:lnTo>
                <a:lnTo>
                  <a:pt x="719075" y="463873"/>
                </a:lnTo>
                <a:lnTo>
                  <a:pt x="725028" y="462609"/>
                </a:lnTo>
                <a:lnTo>
                  <a:pt x="733802" y="461028"/>
                </a:lnTo>
                <a:lnTo>
                  <a:pt x="733802" y="458500"/>
                </a:lnTo>
                <a:lnTo>
                  <a:pt x="737875" y="457236"/>
                </a:lnTo>
                <a:lnTo>
                  <a:pt x="737875" y="416463"/>
                </a:lnTo>
                <a:lnTo>
                  <a:pt x="735368" y="406982"/>
                </a:lnTo>
                <a:lnTo>
                  <a:pt x="738188" y="406033"/>
                </a:lnTo>
                <a:lnTo>
                  <a:pt x="737561" y="403189"/>
                </a:lnTo>
                <a:lnTo>
                  <a:pt x="736308" y="400976"/>
                </a:lnTo>
                <a:lnTo>
                  <a:pt x="735055" y="398764"/>
                </a:lnTo>
                <a:lnTo>
                  <a:pt x="734428" y="397184"/>
                </a:lnTo>
                <a:lnTo>
                  <a:pt x="733175" y="396235"/>
                </a:lnTo>
                <a:lnTo>
                  <a:pt x="732235" y="395603"/>
                </a:lnTo>
                <a:lnTo>
                  <a:pt x="730982" y="395287"/>
                </a:lnTo>
                <a:lnTo>
                  <a:pt x="729102" y="395287"/>
                </a:lnTo>
                <a:close/>
                <a:moveTo>
                  <a:pt x="759460" y="0"/>
                </a:moveTo>
                <a:lnTo>
                  <a:pt x="760095" y="0"/>
                </a:lnTo>
                <a:lnTo>
                  <a:pt x="760095" y="1270"/>
                </a:lnTo>
                <a:lnTo>
                  <a:pt x="760730" y="1588"/>
                </a:lnTo>
                <a:lnTo>
                  <a:pt x="761365" y="2223"/>
                </a:lnTo>
                <a:lnTo>
                  <a:pt x="761683" y="2858"/>
                </a:lnTo>
                <a:lnTo>
                  <a:pt x="761683" y="3493"/>
                </a:lnTo>
                <a:lnTo>
                  <a:pt x="761683" y="4128"/>
                </a:lnTo>
                <a:lnTo>
                  <a:pt x="761365" y="4763"/>
                </a:lnTo>
                <a:lnTo>
                  <a:pt x="760730" y="5398"/>
                </a:lnTo>
                <a:lnTo>
                  <a:pt x="760095" y="5398"/>
                </a:lnTo>
                <a:lnTo>
                  <a:pt x="760095" y="14289"/>
                </a:lnTo>
                <a:lnTo>
                  <a:pt x="761683" y="14289"/>
                </a:lnTo>
                <a:lnTo>
                  <a:pt x="761683" y="27626"/>
                </a:lnTo>
                <a:lnTo>
                  <a:pt x="777558" y="27626"/>
                </a:lnTo>
                <a:lnTo>
                  <a:pt x="777558" y="32072"/>
                </a:lnTo>
                <a:lnTo>
                  <a:pt x="761683" y="32072"/>
                </a:lnTo>
                <a:lnTo>
                  <a:pt x="761683" y="85102"/>
                </a:lnTo>
                <a:lnTo>
                  <a:pt x="766763" y="90183"/>
                </a:lnTo>
                <a:lnTo>
                  <a:pt x="769938" y="93358"/>
                </a:lnTo>
                <a:lnTo>
                  <a:pt x="772478" y="96851"/>
                </a:lnTo>
                <a:lnTo>
                  <a:pt x="774383" y="100027"/>
                </a:lnTo>
                <a:lnTo>
                  <a:pt x="775653" y="103202"/>
                </a:lnTo>
                <a:lnTo>
                  <a:pt x="776288" y="106060"/>
                </a:lnTo>
                <a:lnTo>
                  <a:pt x="776288" y="108601"/>
                </a:lnTo>
                <a:lnTo>
                  <a:pt x="776288" y="111458"/>
                </a:lnTo>
                <a:lnTo>
                  <a:pt x="775653" y="113681"/>
                </a:lnTo>
                <a:lnTo>
                  <a:pt x="775018" y="115587"/>
                </a:lnTo>
                <a:lnTo>
                  <a:pt x="774065" y="117809"/>
                </a:lnTo>
                <a:lnTo>
                  <a:pt x="771843" y="120667"/>
                </a:lnTo>
                <a:lnTo>
                  <a:pt x="770255" y="122573"/>
                </a:lnTo>
                <a:lnTo>
                  <a:pt x="769620" y="123208"/>
                </a:lnTo>
                <a:lnTo>
                  <a:pt x="768668" y="127018"/>
                </a:lnTo>
                <a:lnTo>
                  <a:pt x="786130" y="327707"/>
                </a:lnTo>
                <a:lnTo>
                  <a:pt x="798513" y="341362"/>
                </a:lnTo>
                <a:lnTo>
                  <a:pt x="798513" y="362002"/>
                </a:lnTo>
                <a:lnTo>
                  <a:pt x="803275" y="364542"/>
                </a:lnTo>
                <a:lnTo>
                  <a:pt x="807403" y="367718"/>
                </a:lnTo>
                <a:lnTo>
                  <a:pt x="811530" y="371211"/>
                </a:lnTo>
                <a:lnTo>
                  <a:pt x="815023" y="374704"/>
                </a:lnTo>
                <a:lnTo>
                  <a:pt x="820420" y="380420"/>
                </a:lnTo>
                <a:lnTo>
                  <a:pt x="822325" y="382643"/>
                </a:lnTo>
                <a:lnTo>
                  <a:pt x="823278" y="380737"/>
                </a:lnTo>
                <a:lnTo>
                  <a:pt x="824230" y="378514"/>
                </a:lnTo>
                <a:lnTo>
                  <a:pt x="824548" y="376292"/>
                </a:lnTo>
                <a:lnTo>
                  <a:pt x="824548" y="373434"/>
                </a:lnTo>
                <a:lnTo>
                  <a:pt x="824548" y="369306"/>
                </a:lnTo>
                <a:lnTo>
                  <a:pt x="824548" y="367400"/>
                </a:lnTo>
                <a:lnTo>
                  <a:pt x="824230" y="364860"/>
                </a:lnTo>
                <a:lnTo>
                  <a:pt x="824230" y="362002"/>
                </a:lnTo>
                <a:lnTo>
                  <a:pt x="824548" y="359144"/>
                </a:lnTo>
                <a:lnTo>
                  <a:pt x="824865" y="356921"/>
                </a:lnTo>
                <a:lnTo>
                  <a:pt x="825818" y="352793"/>
                </a:lnTo>
                <a:lnTo>
                  <a:pt x="826453" y="351523"/>
                </a:lnTo>
                <a:lnTo>
                  <a:pt x="826770" y="348983"/>
                </a:lnTo>
                <a:lnTo>
                  <a:pt x="827405" y="346760"/>
                </a:lnTo>
                <a:lnTo>
                  <a:pt x="828040" y="345172"/>
                </a:lnTo>
                <a:lnTo>
                  <a:pt x="828993" y="344219"/>
                </a:lnTo>
                <a:lnTo>
                  <a:pt x="829945" y="343902"/>
                </a:lnTo>
                <a:lnTo>
                  <a:pt x="830580" y="343584"/>
                </a:lnTo>
                <a:lnTo>
                  <a:pt x="831533" y="343267"/>
                </a:lnTo>
                <a:lnTo>
                  <a:pt x="832803" y="341044"/>
                </a:lnTo>
                <a:lnTo>
                  <a:pt x="834073" y="339774"/>
                </a:lnTo>
                <a:lnTo>
                  <a:pt x="835025" y="339139"/>
                </a:lnTo>
                <a:lnTo>
                  <a:pt x="835978" y="339456"/>
                </a:lnTo>
                <a:lnTo>
                  <a:pt x="836930" y="339774"/>
                </a:lnTo>
                <a:lnTo>
                  <a:pt x="838200" y="341679"/>
                </a:lnTo>
                <a:lnTo>
                  <a:pt x="838518" y="342314"/>
                </a:lnTo>
                <a:lnTo>
                  <a:pt x="838518" y="343584"/>
                </a:lnTo>
                <a:lnTo>
                  <a:pt x="838518" y="344855"/>
                </a:lnTo>
                <a:lnTo>
                  <a:pt x="837565" y="346760"/>
                </a:lnTo>
                <a:lnTo>
                  <a:pt x="836613" y="348348"/>
                </a:lnTo>
                <a:lnTo>
                  <a:pt x="836295" y="348983"/>
                </a:lnTo>
                <a:lnTo>
                  <a:pt x="836613" y="349935"/>
                </a:lnTo>
                <a:lnTo>
                  <a:pt x="836930" y="351205"/>
                </a:lnTo>
                <a:lnTo>
                  <a:pt x="837565" y="353746"/>
                </a:lnTo>
                <a:lnTo>
                  <a:pt x="837565" y="356921"/>
                </a:lnTo>
                <a:lnTo>
                  <a:pt x="837565" y="358827"/>
                </a:lnTo>
                <a:lnTo>
                  <a:pt x="838518" y="360732"/>
                </a:lnTo>
                <a:lnTo>
                  <a:pt x="839470" y="362637"/>
                </a:lnTo>
                <a:lnTo>
                  <a:pt x="840105" y="364225"/>
                </a:lnTo>
                <a:lnTo>
                  <a:pt x="840105" y="365495"/>
                </a:lnTo>
                <a:lnTo>
                  <a:pt x="840105" y="367718"/>
                </a:lnTo>
                <a:lnTo>
                  <a:pt x="839470" y="368988"/>
                </a:lnTo>
                <a:lnTo>
                  <a:pt x="839153" y="369623"/>
                </a:lnTo>
                <a:lnTo>
                  <a:pt x="839470" y="378197"/>
                </a:lnTo>
                <a:lnTo>
                  <a:pt x="840423" y="378832"/>
                </a:lnTo>
                <a:lnTo>
                  <a:pt x="840740" y="379467"/>
                </a:lnTo>
                <a:lnTo>
                  <a:pt x="841058" y="380102"/>
                </a:lnTo>
                <a:lnTo>
                  <a:pt x="841058" y="381055"/>
                </a:lnTo>
                <a:lnTo>
                  <a:pt x="840740" y="382325"/>
                </a:lnTo>
                <a:lnTo>
                  <a:pt x="840423" y="382960"/>
                </a:lnTo>
                <a:lnTo>
                  <a:pt x="839788" y="385818"/>
                </a:lnTo>
                <a:lnTo>
                  <a:pt x="839470" y="388041"/>
                </a:lnTo>
                <a:lnTo>
                  <a:pt x="839153" y="389946"/>
                </a:lnTo>
                <a:lnTo>
                  <a:pt x="840423" y="390581"/>
                </a:lnTo>
                <a:lnTo>
                  <a:pt x="841375" y="391216"/>
                </a:lnTo>
                <a:lnTo>
                  <a:pt x="842010" y="391851"/>
                </a:lnTo>
                <a:lnTo>
                  <a:pt x="842010" y="392486"/>
                </a:lnTo>
                <a:lnTo>
                  <a:pt x="842010" y="394074"/>
                </a:lnTo>
                <a:lnTo>
                  <a:pt x="841693" y="394392"/>
                </a:lnTo>
                <a:lnTo>
                  <a:pt x="848995" y="394392"/>
                </a:lnTo>
                <a:lnTo>
                  <a:pt x="850265" y="398520"/>
                </a:lnTo>
                <a:lnTo>
                  <a:pt x="850900" y="402013"/>
                </a:lnTo>
                <a:lnTo>
                  <a:pt x="850900" y="405823"/>
                </a:lnTo>
                <a:lnTo>
                  <a:pt x="850900" y="409316"/>
                </a:lnTo>
                <a:lnTo>
                  <a:pt x="849948" y="414715"/>
                </a:lnTo>
                <a:lnTo>
                  <a:pt x="849313" y="416620"/>
                </a:lnTo>
                <a:lnTo>
                  <a:pt x="846773" y="416620"/>
                </a:lnTo>
                <a:lnTo>
                  <a:pt x="845820" y="417890"/>
                </a:lnTo>
                <a:lnTo>
                  <a:pt x="841375" y="418525"/>
                </a:lnTo>
                <a:lnTo>
                  <a:pt x="841693" y="424241"/>
                </a:lnTo>
                <a:lnTo>
                  <a:pt x="842328" y="424559"/>
                </a:lnTo>
                <a:lnTo>
                  <a:pt x="842645" y="425194"/>
                </a:lnTo>
                <a:lnTo>
                  <a:pt x="842645" y="426146"/>
                </a:lnTo>
                <a:lnTo>
                  <a:pt x="842645" y="427734"/>
                </a:lnTo>
                <a:lnTo>
                  <a:pt x="842010" y="429957"/>
                </a:lnTo>
                <a:lnTo>
                  <a:pt x="841693" y="431227"/>
                </a:lnTo>
                <a:lnTo>
                  <a:pt x="842010" y="432180"/>
                </a:lnTo>
                <a:lnTo>
                  <a:pt x="842328" y="433767"/>
                </a:lnTo>
                <a:lnTo>
                  <a:pt x="842010" y="436308"/>
                </a:lnTo>
                <a:lnTo>
                  <a:pt x="841693" y="439483"/>
                </a:lnTo>
                <a:lnTo>
                  <a:pt x="840423" y="439166"/>
                </a:lnTo>
                <a:lnTo>
                  <a:pt x="840423" y="441389"/>
                </a:lnTo>
                <a:lnTo>
                  <a:pt x="840105" y="442024"/>
                </a:lnTo>
                <a:lnTo>
                  <a:pt x="839788" y="442659"/>
                </a:lnTo>
                <a:lnTo>
                  <a:pt x="839470" y="442659"/>
                </a:lnTo>
                <a:lnTo>
                  <a:pt x="839470" y="503310"/>
                </a:lnTo>
                <a:lnTo>
                  <a:pt x="843598" y="507438"/>
                </a:lnTo>
                <a:lnTo>
                  <a:pt x="847725" y="511566"/>
                </a:lnTo>
                <a:lnTo>
                  <a:pt x="850583" y="515694"/>
                </a:lnTo>
                <a:lnTo>
                  <a:pt x="853440" y="519505"/>
                </a:lnTo>
                <a:lnTo>
                  <a:pt x="855345" y="523950"/>
                </a:lnTo>
                <a:lnTo>
                  <a:pt x="856933" y="528079"/>
                </a:lnTo>
                <a:lnTo>
                  <a:pt x="858203" y="531572"/>
                </a:lnTo>
                <a:lnTo>
                  <a:pt x="859155" y="535382"/>
                </a:lnTo>
                <a:lnTo>
                  <a:pt x="860108" y="538558"/>
                </a:lnTo>
                <a:lnTo>
                  <a:pt x="860425" y="542051"/>
                </a:lnTo>
                <a:lnTo>
                  <a:pt x="860425" y="546814"/>
                </a:lnTo>
                <a:lnTo>
                  <a:pt x="860425" y="550307"/>
                </a:lnTo>
                <a:lnTo>
                  <a:pt x="860108" y="551577"/>
                </a:lnTo>
                <a:lnTo>
                  <a:pt x="862330" y="556975"/>
                </a:lnTo>
                <a:lnTo>
                  <a:pt x="863600" y="561738"/>
                </a:lnTo>
                <a:lnTo>
                  <a:pt x="864553" y="566502"/>
                </a:lnTo>
                <a:lnTo>
                  <a:pt x="865188" y="571265"/>
                </a:lnTo>
                <a:lnTo>
                  <a:pt x="865188" y="575393"/>
                </a:lnTo>
                <a:lnTo>
                  <a:pt x="864870" y="579839"/>
                </a:lnTo>
                <a:lnTo>
                  <a:pt x="864235" y="583332"/>
                </a:lnTo>
                <a:lnTo>
                  <a:pt x="863600" y="587142"/>
                </a:lnTo>
                <a:lnTo>
                  <a:pt x="862648" y="590000"/>
                </a:lnTo>
                <a:lnTo>
                  <a:pt x="861378" y="593175"/>
                </a:lnTo>
                <a:lnTo>
                  <a:pt x="859155" y="597621"/>
                </a:lnTo>
                <a:lnTo>
                  <a:pt x="857568" y="600479"/>
                </a:lnTo>
                <a:lnTo>
                  <a:pt x="856933" y="601432"/>
                </a:lnTo>
                <a:lnTo>
                  <a:pt x="855663" y="606512"/>
                </a:lnTo>
                <a:lnTo>
                  <a:pt x="861378" y="609370"/>
                </a:lnTo>
                <a:lnTo>
                  <a:pt x="867093" y="612546"/>
                </a:lnTo>
                <a:lnTo>
                  <a:pt x="873125" y="616674"/>
                </a:lnTo>
                <a:lnTo>
                  <a:pt x="879475" y="621119"/>
                </a:lnTo>
                <a:lnTo>
                  <a:pt x="892493" y="630328"/>
                </a:lnTo>
                <a:lnTo>
                  <a:pt x="904875" y="640172"/>
                </a:lnTo>
                <a:lnTo>
                  <a:pt x="915670" y="649699"/>
                </a:lnTo>
                <a:lnTo>
                  <a:pt x="924878" y="657320"/>
                </a:lnTo>
                <a:lnTo>
                  <a:pt x="932815" y="664623"/>
                </a:lnTo>
                <a:lnTo>
                  <a:pt x="934720" y="662400"/>
                </a:lnTo>
                <a:lnTo>
                  <a:pt x="934403" y="661130"/>
                </a:lnTo>
                <a:lnTo>
                  <a:pt x="934085" y="660495"/>
                </a:lnTo>
                <a:lnTo>
                  <a:pt x="934085" y="659225"/>
                </a:lnTo>
                <a:lnTo>
                  <a:pt x="934403" y="658272"/>
                </a:lnTo>
                <a:lnTo>
                  <a:pt x="934720" y="658272"/>
                </a:lnTo>
                <a:lnTo>
                  <a:pt x="936308" y="657320"/>
                </a:lnTo>
                <a:lnTo>
                  <a:pt x="937260" y="657320"/>
                </a:lnTo>
                <a:lnTo>
                  <a:pt x="938213" y="657637"/>
                </a:lnTo>
                <a:lnTo>
                  <a:pt x="938848" y="658272"/>
                </a:lnTo>
                <a:lnTo>
                  <a:pt x="938848" y="659860"/>
                </a:lnTo>
                <a:lnTo>
                  <a:pt x="938848" y="660813"/>
                </a:lnTo>
                <a:lnTo>
                  <a:pt x="940435" y="660178"/>
                </a:lnTo>
                <a:lnTo>
                  <a:pt x="942023" y="659860"/>
                </a:lnTo>
                <a:lnTo>
                  <a:pt x="943293" y="659860"/>
                </a:lnTo>
                <a:lnTo>
                  <a:pt x="944245" y="659860"/>
                </a:lnTo>
                <a:lnTo>
                  <a:pt x="945198" y="660178"/>
                </a:lnTo>
                <a:lnTo>
                  <a:pt x="946468" y="660813"/>
                </a:lnTo>
                <a:lnTo>
                  <a:pt x="947420" y="662083"/>
                </a:lnTo>
                <a:lnTo>
                  <a:pt x="948055" y="663353"/>
                </a:lnTo>
                <a:lnTo>
                  <a:pt x="948373" y="664941"/>
                </a:lnTo>
                <a:lnTo>
                  <a:pt x="948373" y="666529"/>
                </a:lnTo>
                <a:lnTo>
                  <a:pt x="949960" y="666846"/>
                </a:lnTo>
                <a:lnTo>
                  <a:pt x="951230" y="667799"/>
                </a:lnTo>
                <a:lnTo>
                  <a:pt x="951548" y="669069"/>
                </a:lnTo>
                <a:lnTo>
                  <a:pt x="951865" y="670339"/>
                </a:lnTo>
                <a:lnTo>
                  <a:pt x="951230" y="673197"/>
                </a:lnTo>
                <a:lnTo>
                  <a:pt x="950913" y="674150"/>
                </a:lnTo>
                <a:lnTo>
                  <a:pt x="951865" y="675420"/>
                </a:lnTo>
                <a:lnTo>
                  <a:pt x="952818" y="676372"/>
                </a:lnTo>
                <a:lnTo>
                  <a:pt x="955358" y="677960"/>
                </a:lnTo>
                <a:lnTo>
                  <a:pt x="957263" y="678913"/>
                </a:lnTo>
                <a:lnTo>
                  <a:pt x="957898" y="679230"/>
                </a:lnTo>
                <a:lnTo>
                  <a:pt x="958533" y="680818"/>
                </a:lnTo>
                <a:lnTo>
                  <a:pt x="958851" y="682406"/>
                </a:lnTo>
                <a:lnTo>
                  <a:pt x="958533" y="683994"/>
                </a:lnTo>
                <a:lnTo>
                  <a:pt x="958216" y="685264"/>
                </a:lnTo>
                <a:lnTo>
                  <a:pt x="957581" y="687804"/>
                </a:lnTo>
                <a:lnTo>
                  <a:pt x="956946" y="688439"/>
                </a:lnTo>
                <a:lnTo>
                  <a:pt x="959486" y="690662"/>
                </a:lnTo>
                <a:lnTo>
                  <a:pt x="962343" y="693520"/>
                </a:lnTo>
                <a:lnTo>
                  <a:pt x="968058" y="700506"/>
                </a:lnTo>
                <a:lnTo>
                  <a:pt x="973773" y="708127"/>
                </a:lnTo>
                <a:lnTo>
                  <a:pt x="979488" y="716383"/>
                </a:lnTo>
                <a:lnTo>
                  <a:pt x="988696" y="730355"/>
                </a:lnTo>
                <a:lnTo>
                  <a:pt x="992506" y="736389"/>
                </a:lnTo>
                <a:lnTo>
                  <a:pt x="997586" y="735436"/>
                </a:lnTo>
                <a:lnTo>
                  <a:pt x="997903" y="733848"/>
                </a:lnTo>
                <a:lnTo>
                  <a:pt x="998221" y="732896"/>
                </a:lnTo>
                <a:lnTo>
                  <a:pt x="998856" y="731943"/>
                </a:lnTo>
                <a:lnTo>
                  <a:pt x="999491" y="731625"/>
                </a:lnTo>
                <a:lnTo>
                  <a:pt x="1000443" y="730990"/>
                </a:lnTo>
                <a:lnTo>
                  <a:pt x="1000761" y="730990"/>
                </a:lnTo>
                <a:lnTo>
                  <a:pt x="1002031" y="730355"/>
                </a:lnTo>
                <a:lnTo>
                  <a:pt x="1002666" y="730355"/>
                </a:lnTo>
                <a:lnTo>
                  <a:pt x="1002983" y="730673"/>
                </a:lnTo>
                <a:lnTo>
                  <a:pt x="1003618" y="730990"/>
                </a:lnTo>
                <a:lnTo>
                  <a:pt x="1003618" y="732261"/>
                </a:lnTo>
                <a:lnTo>
                  <a:pt x="1002983" y="732578"/>
                </a:lnTo>
                <a:lnTo>
                  <a:pt x="1002348" y="734801"/>
                </a:lnTo>
                <a:lnTo>
                  <a:pt x="1002348" y="736706"/>
                </a:lnTo>
                <a:lnTo>
                  <a:pt x="1002348" y="738294"/>
                </a:lnTo>
                <a:lnTo>
                  <a:pt x="1003618" y="738611"/>
                </a:lnTo>
                <a:lnTo>
                  <a:pt x="1004253" y="738929"/>
                </a:lnTo>
                <a:lnTo>
                  <a:pt x="1004253" y="739564"/>
                </a:lnTo>
                <a:lnTo>
                  <a:pt x="1004253" y="740199"/>
                </a:lnTo>
                <a:lnTo>
                  <a:pt x="1003936" y="741787"/>
                </a:lnTo>
                <a:lnTo>
                  <a:pt x="1003618" y="742422"/>
                </a:lnTo>
                <a:lnTo>
                  <a:pt x="1002666" y="743692"/>
                </a:lnTo>
                <a:lnTo>
                  <a:pt x="1002348" y="744645"/>
                </a:lnTo>
                <a:lnTo>
                  <a:pt x="1002348" y="746550"/>
                </a:lnTo>
                <a:lnTo>
                  <a:pt x="1002348" y="748138"/>
                </a:lnTo>
                <a:lnTo>
                  <a:pt x="1002666" y="748773"/>
                </a:lnTo>
                <a:lnTo>
                  <a:pt x="1004571" y="748773"/>
                </a:lnTo>
                <a:lnTo>
                  <a:pt x="1005841" y="749726"/>
                </a:lnTo>
                <a:lnTo>
                  <a:pt x="1006793" y="750996"/>
                </a:lnTo>
                <a:lnTo>
                  <a:pt x="1008063" y="750678"/>
                </a:lnTo>
                <a:lnTo>
                  <a:pt x="1009333" y="750678"/>
                </a:lnTo>
                <a:lnTo>
                  <a:pt x="1010286" y="751313"/>
                </a:lnTo>
                <a:lnTo>
                  <a:pt x="1011873" y="752266"/>
                </a:lnTo>
                <a:lnTo>
                  <a:pt x="1013143" y="754489"/>
                </a:lnTo>
                <a:lnTo>
                  <a:pt x="1013778" y="755441"/>
                </a:lnTo>
                <a:lnTo>
                  <a:pt x="1014731" y="756712"/>
                </a:lnTo>
                <a:lnTo>
                  <a:pt x="1015048" y="757982"/>
                </a:lnTo>
                <a:lnTo>
                  <a:pt x="1014731" y="758934"/>
                </a:lnTo>
                <a:lnTo>
                  <a:pt x="1014413" y="759569"/>
                </a:lnTo>
                <a:lnTo>
                  <a:pt x="1012826" y="760840"/>
                </a:lnTo>
                <a:lnTo>
                  <a:pt x="1012191" y="761157"/>
                </a:lnTo>
                <a:lnTo>
                  <a:pt x="1009651" y="766238"/>
                </a:lnTo>
                <a:lnTo>
                  <a:pt x="1013143" y="772906"/>
                </a:lnTo>
                <a:lnTo>
                  <a:pt x="1016636" y="781480"/>
                </a:lnTo>
                <a:lnTo>
                  <a:pt x="1020763" y="791324"/>
                </a:lnTo>
                <a:lnTo>
                  <a:pt x="1023938" y="801486"/>
                </a:lnTo>
                <a:lnTo>
                  <a:pt x="1029971" y="817998"/>
                </a:lnTo>
                <a:lnTo>
                  <a:pt x="1032511" y="825301"/>
                </a:lnTo>
                <a:lnTo>
                  <a:pt x="1033781" y="822761"/>
                </a:lnTo>
                <a:lnTo>
                  <a:pt x="1035051" y="821173"/>
                </a:lnTo>
                <a:lnTo>
                  <a:pt x="1036321" y="820538"/>
                </a:lnTo>
                <a:lnTo>
                  <a:pt x="1037591" y="820538"/>
                </a:lnTo>
                <a:lnTo>
                  <a:pt x="1038861" y="821173"/>
                </a:lnTo>
                <a:lnTo>
                  <a:pt x="1041083" y="822761"/>
                </a:lnTo>
                <a:lnTo>
                  <a:pt x="1042036" y="823714"/>
                </a:lnTo>
                <a:lnTo>
                  <a:pt x="1042671" y="822761"/>
                </a:lnTo>
                <a:lnTo>
                  <a:pt x="1043306" y="822761"/>
                </a:lnTo>
                <a:lnTo>
                  <a:pt x="1043941" y="822761"/>
                </a:lnTo>
                <a:lnTo>
                  <a:pt x="1044258" y="823079"/>
                </a:lnTo>
                <a:lnTo>
                  <a:pt x="1044893" y="823714"/>
                </a:lnTo>
                <a:lnTo>
                  <a:pt x="1045211" y="824031"/>
                </a:lnTo>
                <a:lnTo>
                  <a:pt x="1045846" y="824349"/>
                </a:lnTo>
                <a:lnTo>
                  <a:pt x="1046798" y="824666"/>
                </a:lnTo>
                <a:lnTo>
                  <a:pt x="1047433" y="825619"/>
                </a:lnTo>
                <a:lnTo>
                  <a:pt x="1047751" y="826889"/>
                </a:lnTo>
                <a:lnTo>
                  <a:pt x="1047751" y="828477"/>
                </a:lnTo>
                <a:lnTo>
                  <a:pt x="1047433" y="831970"/>
                </a:lnTo>
                <a:lnTo>
                  <a:pt x="1047116" y="833240"/>
                </a:lnTo>
                <a:lnTo>
                  <a:pt x="1048068" y="832923"/>
                </a:lnTo>
                <a:lnTo>
                  <a:pt x="1048386" y="832923"/>
                </a:lnTo>
                <a:lnTo>
                  <a:pt x="1048386" y="833240"/>
                </a:lnTo>
                <a:lnTo>
                  <a:pt x="1048703" y="834510"/>
                </a:lnTo>
                <a:lnTo>
                  <a:pt x="1048386" y="835780"/>
                </a:lnTo>
                <a:lnTo>
                  <a:pt x="1047751" y="838956"/>
                </a:lnTo>
                <a:lnTo>
                  <a:pt x="1047433" y="840226"/>
                </a:lnTo>
                <a:lnTo>
                  <a:pt x="1048386" y="840544"/>
                </a:lnTo>
                <a:lnTo>
                  <a:pt x="1049021" y="841179"/>
                </a:lnTo>
                <a:lnTo>
                  <a:pt x="1049656" y="842449"/>
                </a:lnTo>
                <a:lnTo>
                  <a:pt x="1049973" y="843402"/>
                </a:lnTo>
                <a:lnTo>
                  <a:pt x="1049973" y="844354"/>
                </a:lnTo>
                <a:lnTo>
                  <a:pt x="1050608" y="845624"/>
                </a:lnTo>
                <a:lnTo>
                  <a:pt x="1050291" y="846895"/>
                </a:lnTo>
                <a:lnTo>
                  <a:pt x="1049973" y="848482"/>
                </a:lnTo>
                <a:lnTo>
                  <a:pt x="1049021" y="849753"/>
                </a:lnTo>
                <a:lnTo>
                  <a:pt x="1047433" y="852610"/>
                </a:lnTo>
                <a:lnTo>
                  <a:pt x="1046163" y="853563"/>
                </a:lnTo>
                <a:lnTo>
                  <a:pt x="1046798" y="857056"/>
                </a:lnTo>
                <a:lnTo>
                  <a:pt x="1047433" y="860867"/>
                </a:lnTo>
                <a:lnTo>
                  <a:pt x="1049021" y="866900"/>
                </a:lnTo>
                <a:lnTo>
                  <a:pt x="1050608" y="871028"/>
                </a:lnTo>
                <a:lnTo>
                  <a:pt x="1051243" y="872933"/>
                </a:lnTo>
                <a:lnTo>
                  <a:pt x="1052513" y="873251"/>
                </a:lnTo>
                <a:lnTo>
                  <a:pt x="1054101" y="873886"/>
                </a:lnTo>
                <a:lnTo>
                  <a:pt x="1054736" y="874839"/>
                </a:lnTo>
                <a:lnTo>
                  <a:pt x="1055371" y="875474"/>
                </a:lnTo>
                <a:lnTo>
                  <a:pt x="1055688" y="876426"/>
                </a:lnTo>
                <a:lnTo>
                  <a:pt x="1055688" y="877061"/>
                </a:lnTo>
                <a:lnTo>
                  <a:pt x="1055688" y="878967"/>
                </a:lnTo>
                <a:lnTo>
                  <a:pt x="1055053" y="880872"/>
                </a:lnTo>
                <a:lnTo>
                  <a:pt x="1054418" y="882142"/>
                </a:lnTo>
                <a:lnTo>
                  <a:pt x="1053148" y="883412"/>
                </a:lnTo>
                <a:lnTo>
                  <a:pt x="1052831" y="885635"/>
                </a:lnTo>
                <a:lnTo>
                  <a:pt x="1052196" y="887858"/>
                </a:lnTo>
                <a:lnTo>
                  <a:pt x="1051243" y="889446"/>
                </a:lnTo>
                <a:lnTo>
                  <a:pt x="1050608" y="890716"/>
                </a:lnTo>
                <a:lnTo>
                  <a:pt x="1049021" y="891986"/>
                </a:lnTo>
                <a:lnTo>
                  <a:pt x="1048386" y="892304"/>
                </a:lnTo>
                <a:lnTo>
                  <a:pt x="1049338" y="893891"/>
                </a:lnTo>
                <a:lnTo>
                  <a:pt x="1049973" y="895797"/>
                </a:lnTo>
                <a:lnTo>
                  <a:pt x="1050291" y="897384"/>
                </a:lnTo>
                <a:lnTo>
                  <a:pt x="1050291" y="898655"/>
                </a:lnTo>
                <a:lnTo>
                  <a:pt x="1050291" y="900877"/>
                </a:lnTo>
                <a:lnTo>
                  <a:pt x="1050291" y="902148"/>
                </a:lnTo>
                <a:lnTo>
                  <a:pt x="1056641" y="909134"/>
                </a:lnTo>
                <a:lnTo>
                  <a:pt x="1057593" y="907228"/>
                </a:lnTo>
                <a:lnTo>
                  <a:pt x="1058546" y="906593"/>
                </a:lnTo>
                <a:lnTo>
                  <a:pt x="1059498" y="905958"/>
                </a:lnTo>
                <a:lnTo>
                  <a:pt x="1060451" y="905958"/>
                </a:lnTo>
                <a:lnTo>
                  <a:pt x="1061721" y="906276"/>
                </a:lnTo>
                <a:lnTo>
                  <a:pt x="1062038" y="906593"/>
                </a:lnTo>
                <a:lnTo>
                  <a:pt x="1062038" y="908816"/>
                </a:lnTo>
                <a:lnTo>
                  <a:pt x="1061721" y="910086"/>
                </a:lnTo>
                <a:lnTo>
                  <a:pt x="1061403" y="911039"/>
                </a:lnTo>
                <a:lnTo>
                  <a:pt x="1060451" y="911674"/>
                </a:lnTo>
                <a:lnTo>
                  <a:pt x="1059498" y="911991"/>
                </a:lnTo>
                <a:lnTo>
                  <a:pt x="1058863" y="911991"/>
                </a:lnTo>
                <a:lnTo>
                  <a:pt x="1059181" y="912944"/>
                </a:lnTo>
                <a:lnTo>
                  <a:pt x="1059498" y="914214"/>
                </a:lnTo>
                <a:lnTo>
                  <a:pt x="1059181" y="916755"/>
                </a:lnTo>
                <a:lnTo>
                  <a:pt x="1058863" y="918978"/>
                </a:lnTo>
                <a:lnTo>
                  <a:pt x="1061721" y="921200"/>
                </a:lnTo>
                <a:lnTo>
                  <a:pt x="1061721" y="918660"/>
                </a:lnTo>
                <a:lnTo>
                  <a:pt x="1061721" y="917390"/>
                </a:lnTo>
                <a:lnTo>
                  <a:pt x="1061721" y="916120"/>
                </a:lnTo>
                <a:lnTo>
                  <a:pt x="1062356" y="914849"/>
                </a:lnTo>
                <a:lnTo>
                  <a:pt x="1062991" y="913897"/>
                </a:lnTo>
                <a:lnTo>
                  <a:pt x="1063943" y="912944"/>
                </a:lnTo>
                <a:lnTo>
                  <a:pt x="1064578" y="912627"/>
                </a:lnTo>
                <a:lnTo>
                  <a:pt x="1065213" y="911674"/>
                </a:lnTo>
                <a:lnTo>
                  <a:pt x="1065848" y="911674"/>
                </a:lnTo>
                <a:lnTo>
                  <a:pt x="1066166" y="911991"/>
                </a:lnTo>
                <a:lnTo>
                  <a:pt x="1066483" y="912309"/>
                </a:lnTo>
                <a:lnTo>
                  <a:pt x="1066801" y="911674"/>
                </a:lnTo>
                <a:lnTo>
                  <a:pt x="1067118" y="911674"/>
                </a:lnTo>
                <a:lnTo>
                  <a:pt x="1067753" y="911991"/>
                </a:lnTo>
                <a:lnTo>
                  <a:pt x="1069023" y="912944"/>
                </a:lnTo>
                <a:lnTo>
                  <a:pt x="1069658" y="913897"/>
                </a:lnTo>
                <a:lnTo>
                  <a:pt x="1071246" y="917072"/>
                </a:lnTo>
                <a:lnTo>
                  <a:pt x="1071563" y="918342"/>
                </a:lnTo>
                <a:lnTo>
                  <a:pt x="1072198" y="920565"/>
                </a:lnTo>
                <a:lnTo>
                  <a:pt x="1072516" y="922471"/>
                </a:lnTo>
                <a:lnTo>
                  <a:pt x="1072516" y="924376"/>
                </a:lnTo>
                <a:lnTo>
                  <a:pt x="1072198" y="925646"/>
                </a:lnTo>
                <a:lnTo>
                  <a:pt x="1071563" y="926916"/>
                </a:lnTo>
                <a:lnTo>
                  <a:pt x="1071246" y="927234"/>
                </a:lnTo>
                <a:lnTo>
                  <a:pt x="1072516" y="928504"/>
                </a:lnTo>
                <a:lnTo>
                  <a:pt x="1073151" y="929774"/>
                </a:lnTo>
                <a:lnTo>
                  <a:pt x="1073468" y="931362"/>
                </a:lnTo>
                <a:lnTo>
                  <a:pt x="1073468" y="932632"/>
                </a:lnTo>
                <a:lnTo>
                  <a:pt x="1073151" y="934855"/>
                </a:lnTo>
                <a:lnTo>
                  <a:pt x="1072833" y="935807"/>
                </a:lnTo>
                <a:lnTo>
                  <a:pt x="1076326" y="940571"/>
                </a:lnTo>
                <a:lnTo>
                  <a:pt x="1070928" y="944064"/>
                </a:lnTo>
                <a:lnTo>
                  <a:pt x="1071881" y="948827"/>
                </a:lnTo>
                <a:lnTo>
                  <a:pt x="1072833" y="952637"/>
                </a:lnTo>
                <a:lnTo>
                  <a:pt x="1074103" y="955178"/>
                </a:lnTo>
                <a:lnTo>
                  <a:pt x="1075691" y="956765"/>
                </a:lnTo>
                <a:lnTo>
                  <a:pt x="1076643" y="957718"/>
                </a:lnTo>
                <a:lnTo>
                  <a:pt x="1077596" y="958353"/>
                </a:lnTo>
                <a:lnTo>
                  <a:pt x="1078231" y="958353"/>
                </a:lnTo>
                <a:lnTo>
                  <a:pt x="1078231" y="960894"/>
                </a:lnTo>
                <a:lnTo>
                  <a:pt x="1079818" y="961211"/>
                </a:lnTo>
                <a:lnTo>
                  <a:pt x="1079818" y="962799"/>
                </a:lnTo>
                <a:lnTo>
                  <a:pt x="1079501" y="964069"/>
                </a:lnTo>
                <a:lnTo>
                  <a:pt x="1079183" y="965022"/>
                </a:lnTo>
                <a:lnTo>
                  <a:pt x="1078866" y="965657"/>
                </a:lnTo>
                <a:lnTo>
                  <a:pt x="1077913" y="966927"/>
                </a:lnTo>
                <a:lnTo>
                  <a:pt x="1077596" y="966927"/>
                </a:lnTo>
                <a:lnTo>
                  <a:pt x="1077278" y="969150"/>
                </a:lnTo>
                <a:lnTo>
                  <a:pt x="1076961" y="970737"/>
                </a:lnTo>
                <a:lnTo>
                  <a:pt x="1076326" y="972008"/>
                </a:lnTo>
                <a:lnTo>
                  <a:pt x="1077278" y="975501"/>
                </a:lnTo>
                <a:lnTo>
                  <a:pt x="1077913" y="978676"/>
                </a:lnTo>
                <a:lnTo>
                  <a:pt x="1078866" y="985662"/>
                </a:lnTo>
                <a:lnTo>
                  <a:pt x="1079183" y="991378"/>
                </a:lnTo>
                <a:lnTo>
                  <a:pt x="1079183" y="993283"/>
                </a:lnTo>
                <a:lnTo>
                  <a:pt x="1082993" y="993283"/>
                </a:lnTo>
                <a:lnTo>
                  <a:pt x="1082993" y="1003127"/>
                </a:lnTo>
                <a:lnTo>
                  <a:pt x="1092836" y="1001857"/>
                </a:lnTo>
                <a:lnTo>
                  <a:pt x="1092518" y="1006620"/>
                </a:lnTo>
                <a:lnTo>
                  <a:pt x="1091566" y="1012336"/>
                </a:lnTo>
                <a:lnTo>
                  <a:pt x="1089978" y="1019322"/>
                </a:lnTo>
                <a:lnTo>
                  <a:pt x="1092836" y="1020910"/>
                </a:lnTo>
                <a:lnTo>
                  <a:pt x="1095376" y="1021545"/>
                </a:lnTo>
                <a:lnTo>
                  <a:pt x="1097281" y="1022497"/>
                </a:lnTo>
                <a:lnTo>
                  <a:pt x="1098233" y="1024085"/>
                </a:lnTo>
                <a:lnTo>
                  <a:pt x="1098551" y="1025355"/>
                </a:lnTo>
                <a:lnTo>
                  <a:pt x="1098868" y="1026943"/>
                </a:lnTo>
                <a:lnTo>
                  <a:pt x="1098868" y="1027896"/>
                </a:lnTo>
                <a:lnTo>
                  <a:pt x="1098551" y="1029166"/>
                </a:lnTo>
                <a:lnTo>
                  <a:pt x="1101091" y="1032341"/>
                </a:lnTo>
                <a:lnTo>
                  <a:pt x="1102678" y="1035517"/>
                </a:lnTo>
                <a:lnTo>
                  <a:pt x="1104266" y="1038375"/>
                </a:lnTo>
                <a:lnTo>
                  <a:pt x="1104583" y="1040915"/>
                </a:lnTo>
                <a:lnTo>
                  <a:pt x="1104901" y="1043138"/>
                </a:lnTo>
                <a:lnTo>
                  <a:pt x="1104901" y="1044726"/>
                </a:lnTo>
                <a:lnTo>
                  <a:pt x="1104583" y="1046631"/>
                </a:lnTo>
                <a:lnTo>
                  <a:pt x="1109663" y="1045043"/>
                </a:lnTo>
                <a:lnTo>
                  <a:pt x="1116331" y="1051394"/>
                </a:lnTo>
                <a:lnTo>
                  <a:pt x="1122046" y="1057110"/>
                </a:lnTo>
                <a:lnTo>
                  <a:pt x="1126808" y="1062826"/>
                </a:lnTo>
                <a:lnTo>
                  <a:pt x="1130301" y="1067907"/>
                </a:lnTo>
                <a:lnTo>
                  <a:pt x="1133476" y="1071717"/>
                </a:lnTo>
                <a:lnTo>
                  <a:pt x="1135381" y="1075210"/>
                </a:lnTo>
                <a:lnTo>
                  <a:pt x="1136651" y="1078068"/>
                </a:lnTo>
                <a:lnTo>
                  <a:pt x="1135063" y="1079021"/>
                </a:lnTo>
                <a:lnTo>
                  <a:pt x="1134746" y="1080608"/>
                </a:lnTo>
                <a:lnTo>
                  <a:pt x="1130936" y="1081879"/>
                </a:lnTo>
                <a:lnTo>
                  <a:pt x="1130936" y="1087912"/>
                </a:lnTo>
                <a:lnTo>
                  <a:pt x="1134746" y="1090452"/>
                </a:lnTo>
                <a:lnTo>
                  <a:pt x="1137921" y="1092993"/>
                </a:lnTo>
                <a:lnTo>
                  <a:pt x="1141096" y="1096168"/>
                </a:lnTo>
                <a:lnTo>
                  <a:pt x="1143953" y="1099026"/>
                </a:lnTo>
                <a:lnTo>
                  <a:pt x="1149351" y="1105377"/>
                </a:lnTo>
                <a:lnTo>
                  <a:pt x="1153161" y="1111410"/>
                </a:lnTo>
                <a:lnTo>
                  <a:pt x="1156653" y="1116809"/>
                </a:lnTo>
                <a:lnTo>
                  <a:pt x="1159193" y="1121254"/>
                </a:lnTo>
                <a:lnTo>
                  <a:pt x="1160781" y="1125382"/>
                </a:lnTo>
                <a:lnTo>
                  <a:pt x="1159511" y="1126017"/>
                </a:lnTo>
                <a:lnTo>
                  <a:pt x="1158241" y="1126653"/>
                </a:lnTo>
                <a:lnTo>
                  <a:pt x="1156653" y="1128240"/>
                </a:lnTo>
                <a:lnTo>
                  <a:pt x="1155701" y="1129193"/>
                </a:lnTo>
                <a:lnTo>
                  <a:pt x="1155383" y="1129828"/>
                </a:lnTo>
                <a:lnTo>
                  <a:pt x="1156018" y="1131416"/>
                </a:lnTo>
                <a:lnTo>
                  <a:pt x="1155701" y="1132686"/>
                </a:lnTo>
                <a:lnTo>
                  <a:pt x="1155066" y="1133003"/>
                </a:lnTo>
                <a:lnTo>
                  <a:pt x="1152843" y="1133003"/>
                </a:lnTo>
                <a:lnTo>
                  <a:pt x="1151573" y="1133003"/>
                </a:lnTo>
                <a:lnTo>
                  <a:pt x="1150303" y="1133639"/>
                </a:lnTo>
                <a:lnTo>
                  <a:pt x="1149668" y="1133956"/>
                </a:lnTo>
                <a:lnTo>
                  <a:pt x="1148398" y="1134909"/>
                </a:lnTo>
                <a:lnTo>
                  <a:pt x="1148398" y="1135544"/>
                </a:lnTo>
                <a:lnTo>
                  <a:pt x="1148398" y="1136496"/>
                </a:lnTo>
                <a:lnTo>
                  <a:pt x="1148081" y="1136814"/>
                </a:lnTo>
                <a:lnTo>
                  <a:pt x="1147446" y="1137132"/>
                </a:lnTo>
                <a:lnTo>
                  <a:pt x="1146811" y="1137132"/>
                </a:lnTo>
                <a:lnTo>
                  <a:pt x="1146176" y="1136814"/>
                </a:lnTo>
                <a:lnTo>
                  <a:pt x="1145223" y="1137132"/>
                </a:lnTo>
                <a:lnTo>
                  <a:pt x="1144588" y="1137767"/>
                </a:lnTo>
                <a:lnTo>
                  <a:pt x="1143953" y="1138402"/>
                </a:lnTo>
                <a:lnTo>
                  <a:pt x="1143953" y="1138719"/>
                </a:lnTo>
                <a:lnTo>
                  <a:pt x="1143953" y="1139989"/>
                </a:lnTo>
                <a:lnTo>
                  <a:pt x="1143636" y="1140625"/>
                </a:lnTo>
                <a:lnTo>
                  <a:pt x="1143001" y="1140942"/>
                </a:lnTo>
                <a:lnTo>
                  <a:pt x="1142366" y="1141260"/>
                </a:lnTo>
                <a:lnTo>
                  <a:pt x="1141096" y="1141577"/>
                </a:lnTo>
                <a:lnTo>
                  <a:pt x="1140461" y="1141577"/>
                </a:lnTo>
                <a:lnTo>
                  <a:pt x="1137603" y="1138402"/>
                </a:lnTo>
                <a:lnTo>
                  <a:pt x="1136968" y="1138402"/>
                </a:lnTo>
                <a:lnTo>
                  <a:pt x="1136016" y="1138719"/>
                </a:lnTo>
                <a:lnTo>
                  <a:pt x="1134428" y="1139989"/>
                </a:lnTo>
                <a:lnTo>
                  <a:pt x="1133158" y="1141260"/>
                </a:lnTo>
                <a:lnTo>
                  <a:pt x="1135381" y="1144118"/>
                </a:lnTo>
                <a:lnTo>
                  <a:pt x="1136333" y="1146975"/>
                </a:lnTo>
                <a:lnTo>
                  <a:pt x="1136968" y="1149516"/>
                </a:lnTo>
                <a:lnTo>
                  <a:pt x="1136968" y="1151421"/>
                </a:lnTo>
                <a:lnTo>
                  <a:pt x="1136651" y="1153644"/>
                </a:lnTo>
                <a:lnTo>
                  <a:pt x="1136016" y="1154914"/>
                </a:lnTo>
                <a:lnTo>
                  <a:pt x="1135381" y="1156184"/>
                </a:lnTo>
                <a:lnTo>
                  <a:pt x="1136968" y="1157454"/>
                </a:lnTo>
                <a:lnTo>
                  <a:pt x="1137603" y="1158725"/>
                </a:lnTo>
                <a:lnTo>
                  <a:pt x="1137921" y="1159677"/>
                </a:lnTo>
                <a:lnTo>
                  <a:pt x="1137603" y="1159995"/>
                </a:lnTo>
                <a:lnTo>
                  <a:pt x="1137286" y="1160947"/>
                </a:lnTo>
                <a:lnTo>
                  <a:pt x="1136651" y="1160947"/>
                </a:lnTo>
                <a:lnTo>
                  <a:pt x="1136016" y="1161265"/>
                </a:lnTo>
                <a:lnTo>
                  <a:pt x="1133793" y="1162853"/>
                </a:lnTo>
                <a:lnTo>
                  <a:pt x="1134111" y="1169521"/>
                </a:lnTo>
                <a:lnTo>
                  <a:pt x="1135698" y="1169521"/>
                </a:lnTo>
                <a:lnTo>
                  <a:pt x="1136651" y="1170156"/>
                </a:lnTo>
                <a:lnTo>
                  <a:pt x="1136968" y="1170791"/>
                </a:lnTo>
                <a:lnTo>
                  <a:pt x="1136968" y="1171426"/>
                </a:lnTo>
                <a:lnTo>
                  <a:pt x="1136333" y="1172697"/>
                </a:lnTo>
                <a:lnTo>
                  <a:pt x="1135698" y="1173332"/>
                </a:lnTo>
                <a:lnTo>
                  <a:pt x="1141731" y="1175555"/>
                </a:lnTo>
                <a:lnTo>
                  <a:pt x="1139508" y="1177777"/>
                </a:lnTo>
                <a:lnTo>
                  <a:pt x="1139191" y="1179683"/>
                </a:lnTo>
                <a:lnTo>
                  <a:pt x="1140143" y="1180635"/>
                </a:lnTo>
                <a:lnTo>
                  <a:pt x="1140461" y="1181271"/>
                </a:lnTo>
                <a:lnTo>
                  <a:pt x="1140461" y="1181906"/>
                </a:lnTo>
                <a:lnTo>
                  <a:pt x="1140143" y="1182859"/>
                </a:lnTo>
                <a:lnTo>
                  <a:pt x="1139191" y="1183811"/>
                </a:lnTo>
                <a:lnTo>
                  <a:pt x="1138556" y="1184129"/>
                </a:lnTo>
                <a:lnTo>
                  <a:pt x="1138238" y="1185399"/>
                </a:lnTo>
                <a:lnTo>
                  <a:pt x="1137603" y="1186669"/>
                </a:lnTo>
                <a:lnTo>
                  <a:pt x="1136333" y="1187622"/>
                </a:lnTo>
                <a:lnTo>
                  <a:pt x="1135063" y="1188574"/>
                </a:lnTo>
                <a:lnTo>
                  <a:pt x="1132523" y="1190480"/>
                </a:lnTo>
                <a:lnTo>
                  <a:pt x="1131571" y="1191115"/>
                </a:lnTo>
                <a:lnTo>
                  <a:pt x="1133476" y="1191115"/>
                </a:lnTo>
                <a:lnTo>
                  <a:pt x="1134428" y="1191432"/>
                </a:lnTo>
                <a:lnTo>
                  <a:pt x="1134746" y="1191750"/>
                </a:lnTo>
                <a:lnTo>
                  <a:pt x="1135063" y="1192385"/>
                </a:lnTo>
                <a:lnTo>
                  <a:pt x="1134746" y="1193655"/>
                </a:lnTo>
                <a:lnTo>
                  <a:pt x="1134428" y="1194290"/>
                </a:lnTo>
                <a:lnTo>
                  <a:pt x="1133793" y="1193655"/>
                </a:lnTo>
                <a:lnTo>
                  <a:pt x="1133158" y="1193338"/>
                </a:lnTo>
                <a:lnTo>
                  <a:pt x="1132523" y="1193655"/>
                </a:lnTo>
                <a:lnTo>
                  <a:pt x="1131888" y="1193655"/>
                </a:lnTo>
                <a:lnTo>
                  <a:pt x="1131253" y="1194290"/>
                </a:lnTo>
                <a:lnTo>
                  <a:pt x="1130936" y="1194925"/>
                </a:lnTo>
                <a:lnTo>
                  <a:pt x="1131253" y="1198418"/>
                </a:lnTo>
                <a:lnTo>
                  <a:pt x="1131888" y="1198736"/>
                </a:lnTo>
                <a:lnTo>
                  <a:pt x="1132206" y="1199371"/>
                </a:lnTo>
                <a:lnTo>
                  <a:pt x="1132206" y="1200324"/>
                </a:lnTo>
                <a:lnTo>
                  <a:pt x="1131888" y="1201276"/>
                </a:lnTo>
                <a:lnTo>
                  <a:pt x="1131253" y="1202546"/>
                </a:lnTo>
                <a:lnTo>
                  <a:pt x="1130936" y="1203499"/>
                </a:lnTo>
                <a:lnTo>
                  <a:pt x="1130936" y="1272406"/>
                </a:lnTo>
                <a:lnTo>
                  <a:pt x="1131253" y="1272406"/>
                </a:lnTo>
                <a:lnTo>
                  <a:pt x="1151256" y="1272406"/>
                </a:lnTo>
                <a:lnTo>
                  <a:pt x="1151256" y="1294000"/>
                </a:lnTo>
                <a:lnTo>
                  <a:pt x="1188403" y="1294000"/>
                </a:lnTo>
                <a:lnTo>
                  <a:pt x="1178878" y="1312100"/>
                </a:lnTo>
                <a:lnTo>
                  <a:pt x="1189991" y="1312100"/>
                </a:lnTo>
                <a:lnTo>
                  <a:pt x="1184911" y="1328295"/>
                </a:lnTo>
                <a:lnTo>
                  <a:pt x="1162686" y="1374974"/>
                </a:lnTo>
                <a:lnTo>
                  <a:pt x="1155066" y="1404188"/>
                </a:lnTo>
                <a:lnTo>
                  <a:pt x="1476058" y="1404188"/>
                </a:lnTo>
                <a:lnTo>
                  <a:pt x="1469391" y="1414667"/>
                </a:lnTo>
                <a:lnTo>
                  <a:pt x="1469391" y="1449597"/>
                </a:lnTo>
                <a:lnTo>
                  <a:pt x="1495426" y="1449597"/>
                </a:lnTo>
                <a:lnTo>
                  <a:pt x="1488123" y="1463887"/>
                </a:lnTo>
                <a:lnTo>
                  <a:pt x="1474153" y="1480081"/>
                </a:lnTo>
                <a:lnTo>
                  <a:pt x="1474153" y="1703634"/>
                </a:lnTo>
                <a:lnTo>
                  <a:pt x="1479233" y="1703634"/>
                </a:lnTo>
                <a:lnTo>
                  <a:pt x="1479233" y="1709032"/>
                </a:lnTo>
                <a:lnTo>
                  <a:pt x="1472566" y="1715700"/>
                </a:lnTo>
                <a:lnTo>
                  <a:pt x="1472566" y="1744915"/>
                </a:lnTo>
                <a:lnTo>
                  <a:pt x="1477011" y="1749043"/>
                </a:lnTo>
                <a:lnTo>
                  <a:pt x="1477011" y="1768413"/>
                </a:lnTo>
                <a:lnTo>
                  <a:pt x="1519238" y="1768413"/>
                </a:lnTo>
                <a:lnTo>
                  <a:pt x="1507491" y="1783338"/>
                </a:lnTo>
                <a:lnTo>
                  <a:pt x="1488123" y="1800485"/>
                </a:lnTo>
                <a:lnTo>
                  <a:pt x="1475423" y="1800485"/>
                </a:lnTo>
                <a:lnTo>
                  <a:pt x="1475423" y="1827794"/>
                </a:lnTo>
                <a:lnTo>
                  <a:pt x="1478598" y="1827794"/>
                </a:lnTo>
                <a:lnTo>
                  <a:pt x="1478598" y="1846529"/>
                </a:lnTo>
                <a:lnTo>
                  <a:pt x="1473201" y="1846529"/>
                </a:lnTo>
                <a:lnTo>
                  <a:pt x="1473201" y="2130415"/>
                </a:lnTo>
                <a:lnTo>
                  <a:pt x="1477011" y="2130415"/>
                </a:lnTo>
                <a:lnTo>
                  <a:pt x="1477011" y="2158042"/>
                </a:lnTo>
                <a:lnTo>
                  <a:pt x="1479868" y="2158042"/>
                </a:lnTo>
                <a:lnTo>
                  <a:pt x="1479868" y="2201863"/>
                </a:lnTo>
                <a:lnTo>
                  <a:pt x="793433" y="2201863"/>
                </a:lnTo>
                <a:lnTo>
                  <a:pt x="725805" y="2201863"/>
                </a:lnTo>
                <a:lnTo>
                  <a:pt x="39370" y="2201863"/>
                </a:lnTo>
                <a:lnTo>
                  <a:pt x="39370" y="2158042"/>
                </a:lnTo>
                <a:lnTo>
                  <a:pt x="42227" y="2158042"/>
                </a:lnTo>
                <a:lnTo>
                  <a:pt x="42227" y="2130415"/>
                </a:lnTo>
                <a:lnTo>
                  <a:pt x="46037" y="2130415"/>
                </a:lnTo>
                <a:lnTo>
                  <a:pt x="46037" y="1846529"/>
                </a:lnTo>
                <a:lnTo>
                  <a:pt x="40957" y="1846529"/>
                </a:lnTo>
                <a:lnTo>
                  <a:pt x="40957" y="1827794"/>
                </a:lnTo>
                <a:lnTo>
                  <a:pt x="43815" y="1827794"/>
                </a:lnTo>
                <a:lnTo>
                  <a:pt x="43815" y="1800485"/>
                </a:lnTo>
                <a:lnTo>
                  <a:pt x="31115" y="1800485"/>
                </a:lnTo>
                <a:lnTo>
                  <a:pt x="12065" y="1783338"/>
                </a:lnTo>
                <a:lnTo>
                  <a:pt x="0" y="1768413"/>
                </a:lnTo>
                <a:lnTo>
                  <a:pt x="42227" y="1768413"/>
                </a:lnTo>
                <a:lnTo>
                  <a:pt x="42227" y="1749043"/>
                </a:lnTo>
                <a:lnTo>
                  <a:pt x="46672" y="1744915"/>
                </a:lnTo>
                <a:lnTo>
                  <a:pt x="46672" y="1715700"/>
                </a:lnTo>
                <a:lnTo>
                  <a:pt x="40322" y="1709032"/>
                </a:lnTo>
                <a:lnTo>
                  <a:pt x="40322" y="1703634"/>
                </a:lnTo>
                <a:lnTo>
                  <a:pt x="45085" y="1703634"/>
                </a:lnTo>
                <a:lnTo>
                  <a:pt x="45085" y="1480081"/>
                </a:lnTo>
                <a:lnTo>
                  <a:pt x="31115" y="1463887"/>
                </a:lnTo>
                <a:lnTo>
                  <a:pt x="23812" y="1449597"/>
                </a:lnTo>
                <a:lnTo>
                  <a:pt x="49847" y="1449597"/>
                </a:lnTo>
                <a:lnTo>
                  <a:pt x="49847" y="1414667"/>
                </a:lnTo>
                <a:lnTo>
                  <a:pt x="43180" y="1404188"/>
                </a:lnTo>
                <a:lnTo>
                  <a:pt x="364172" y="1404188"/>
                </a:lnTo>
                <a:lnTo>
                  <a:pt x="356870" y="1374974"/>
                </a:lnTo>
                <a:lnTo>
                  <a:pt x="334327" y="1328295"/>
                </a:lnTo>
                <a:lnTo>
                  <a:pt x="329247" y="1312100"/>
                </a:lnTo>
                <a:lnTo>
                  <a:pt x="340360" y="1312100"/>
                </a:lnTo>
                <a:lnTo>
                  <a:pt x="330835" y="1294000"/>
                </a:lnTo>
                <a:lnTo>
                  <a:pt x="367982" y="1294000"/>
                </a:lnTo>
                <a:lnTo>
                  <a:pt x="367982" y="1272406"/>
                </a:lnTo>
                <a:lnTo>
                  <a:pt x="387985" y="1272406"/>
                </a:lnTo>
                <a:lnTo>
                  <a:pt x="388302" y="1272406"/>
                </a:lnTo>
                <a:lnTo>
                  <a:pt x="388302" y="1203499"/>
                </a:lnTo>
                <a:lnTo>
                  <a:pt x="387985" y="1202546"/>
                </a:lnTo>
                <a:lnTo>
                  <a:pt x="387350" y="1201276"/>
                </a:lnTo>
                <a:lnTo>
                  <a:pt x="387032" y="1200324"/>
                </a:lnTo>
                <a:lnTo>
                  <a:pt x="387032" y="1199371"/>
                </a:lnTo>
                <a:lnTo>
                  <a:pt x="387350" y="1198736"/>
                </a:lnTo>
                <a:lnTo>
                  <a:pt x="387985" y="1198418"/>
                </a:lnTo>
                <a:lnTo>
                  <a:pt x="388302" y="1194925"/>
                </a:lnTo>
                <a:lnTo>
                  <a:pt x="387985" y="1194290"/>
                </a:lnTo>
                <a:lnTo>
                  <a:pt x="387350" y="1193655"/>
                </a:lnTo>
                <a:lnTo>
                  <a:pt x="386715" y="1193655"/>
                </a:lnTo>
                <a:lnTo>
                  <a:pt x="386397" y="1193338"/>
                </a:lnTo>
                <a:lnTo>
                  <a:pt x="385762" y="1193655"/>
                </a:lnTo>
                <a:lnTo>
                  <a:pt x="384810" y="1194290"/>
                </a:lnTo>
                <a:lnTo>
                  <a:pt x="384492" y="1193655"/>
                </a:lnTo>
                <a:lnTo>
                  <a:pt x="384175" y="1192385"/>
                </a:lnTo>
                <a:lnTo>
                  <a:pt x="384175" y="1191750"/>
                </a:lnTo>
                <a:lnTo>
                  <a:pt x="384810" y="1191432"/>
                </a:lnTo>
                <a:lnTo>
                  <a:pt x="386080" y="1191115"/>
                </a:lnTo>
                <a:lnTo>
                  <a:pt x="387667" y="1191115"/>
                </a:lnTo>
                <a:lnTo>
                  <a:pt x="386397" y="1190480"/>
                </a:lnTo>
                <a:lnTo>
                  <a:pt x="384175" y="1188574"/>
                </a:lnTo>
                <a:lnTo>
                  <a:pt x="382905" y="1187622"/>
                </a:lnTo>
                <a:lnTo>
                  <a:pt x="381635" y="1186669"/>
                </a:lnTo>
                <a:lnTo>
                  <a:pt x="381000" y="1185399"/>
                </a:lnTo>
                <a:lnTo>
                  <a:pt x="380682" y="1184129"/>
                </a:lnTo>
                <a:lnTo>
                  <a:pt x="380047" y="1183811"/>
                </a:lnTo>
                <a:lnTo>
                  <a:pt x="379412" y="1182859"/>
                </a:lnTo>
                <a:lnTo>
                  <a:pt x="379095" y="1181906"/>
                </a:lnTo>
                <a:lnTo>
                  <a:pt x="379095" y="1181271"/>
                </a:lnTo>
                <a:lnTo>
                  <a:pt x="379412" y="1180635"/>
                </a:lnTo>
                <a:lnTo>
                  <a:pt x="380047" y="1179683"/>
                </a:lnTo>
                <a:lnTo>
                  <a:pt x="379730" y="1177777"/>
                </a:lnTo>
                <a:lnTo>
                  <a:pt x="377507" y="1175555"/>
                </a:lnTo>
                <a:lnTo>
                  <a:pt x="383540" y="1173332"/>
                </a:lnTo>
                <a:lnTo>
                  <a:pt x="382905" y="1172697"/>
                </a:lnTo>
                <a:lnTo>
                  <a:pt x="382270" y="1171426"/>
                </a:lnTo>
                <a:lnTo>
                  <a:pt x="382270" y="1170791"/>
                </a:lnTo>
                <a:lnTo>
                  <a:pt x="382587" y="1170156"/>
                </a:lnTo>
                <a:lnTo>
                  <a:pt x="383540" y="1169521"/>
                </a:lnTo>
                <a:lnTo>
                  <a:pt x="385445" y="1169521"/>
                </a:lnTo>
                <a:lnTo>
                  <a:pt x="385762" y="1162853"/>
                </a:lnTo>
                <a:lnTo>
                  <a:pt x="383222" y="1161265"/>
                </a:lnTo>
                <a:lnTo>
                  <a:pt x="382587" y="1160947"/>
                </a:lnTo>
                <a:lnTo>
                  <a:pt x="381952" y="1160947"/>
                </a:lnTo>
                <a:lnTo>
                  <a:pt x="381635" y="1159995"/>
                </a:lnTo>
                <a:lnTo>
                  <a:pt x="381317" y="1159677"/>
                </a:lnTo>
                <a:lnTo>
                  <a:pt x="381635" y="1158725"/>
                </a:lnTo>
                <a:lnTo>
                  <a:pt x="382270" y="1157454"/>
                </a:lnTo>
                <a:lnTo>
                  <a:pt x="383857" y="1156184"/>
                </a:lnTo>
                <a:lnTo>
                  <a:pt x="383222" y="1154914"/>
                </a:lnTo>
                <a:lnTo>
                  <a:pt x="382587" y="1153644"/>
                </a:lnTo>
                <a:lnTo>
                  <a:pt x="382270" y="1151421"/>
                </a:lnTo>
                <a:lnTo>
                  <a:pt x="382270" y="1149516"/>
                </a:lnTo>
                <a:lnTo>
                  <a:pt x="382905" y="1146975"/>
                </a:lnTo>
                <a:lnTo>
                  <a:pt x="383857" y="1144118"/>
                </a:lnTo>
                <a:lnTo>
                  <a:pt x="386397" y="1141260"/>
                </a:lnTo>
                <a:lnTo>
                  <a:pt x="384810" y="1139989"/>
                </a:lnTo>
                <a:lnTo>
                  <a:pt x="383222" y="1138719"/>
                </a:lnTo>
                <a:lnTo>
                  <a:pt x="382270" y="1138402"/>
                </a:lnTo>
                <a:lnTo>
                  <a:pt x="381635" y="1138402"/>
                </a:lnTo>
                <a:lnTo>
                  <a:pt x="379095" y="1141577"/>
                </a:lnTo>
                <a:lnTo>
                  <a:pt x="378460" y="1141577"/>
                </a:lnTo>
                <a:lnTo>
                  <a:pt x="376872" y="1141260"/>
                </a:lnTo>
                <a:lnTo>
                  <a:pt x="375920" y="1140942"/>
                </a:lnTo>
                <a:lnTo>
                  <a:pt x="375602" y="1140625"/>
                </a:lnTo>
                <a:lnTo>
                  <a:pt x="375285" y="1139989"/>
                </a:lnTo>
                <a:lnTo>
                  <a:pt x="375285" y="1138719"/>
                </a:lnTo>
                <a:lnTo>
                  <a:pt x="375285" y="1138402"/>
                </a:lnTo>
                <a:lnTo>
                  <a:pt x="374650" y="1137767"/>
                </a:lnTo>
                <a:lnTo>
                  <a:pt x="374015" y="1137132"/>
                </a:lnTo>
                <a:lnTo>
                  <a:pt x="373062" y="1136814"/>
                </a:lnTo>
                <a:lnTo>
                  <a:pt x="372427" y="1137132"/>
                </a:lnTo>
                <a:lnTo>
                  <a:pt x="372110" y="1137132"/>
                </a:lnTo>
                <a:lnTo>
                  <a:pt x="371475" y="1136814"/>
                </a:lnTo>
                <a:lnTo>
                  <a:pt x="371157" y="1136496"/>
                </a:lnTo>
                <a:lnTo>
                  <a:pt x="371157" y="1135544"/>
                </a:lnTo>
                <a:lnTo>
                  <a:pt x="371157" y="1134909"/>
                </a:lnTo>
                <a:lnTo>
                  <a:pt x="369570" y="1133956"/>
                </a:lnTo>
                <a:lnTo>
                  <a:pt x="368935" y="1133639"/>
                </a:lnTo>
                <a:lnTo>
                  <a:pt x="367665" y="1133003"/>
                </a:lnTo>
                <a:lnTo>
                  <a:pt x="366395" y="1133003"/>
                </a:lnTo>
                <a:lnTo>
                  <a:pt x="364490" y="1133003"/>
                </a:lnTo>
                <a:lnTo>
                  <a:pt x="363855" y="1132686"/>
                </a:lnTo>
                <a:lnTo>
                  <a:pt x="363220" y="1131416"/>
                </a:lnTo>
                <a:lnTo>
                  <a:pt x="363855" y="1129828"/>
                </a:lnTo>
                <a:lnTo>
                  <a:pt x="363855" y="1129193"/>
                </a:lnTo>
                <a:lnTo>
                  <a:pt x="362585" y="1128240"/>
                </a:lnTo>
                <a:lnTo>
                  <a:pt x="360680" y="1126653"/>
                </a:lnTo>
                <a:lnTo>
                  <a:pt x="359727" y="1126017"/>
                </a:lnTo>
                <a:lnTo>
                  <a:pt x="358457" y="1125382"/>
                </a:lnTo>
                <a:lnTo>
                  <a:pt x="360045" y="1121254"/>
                </a:lnTo>
                <a:lnTo>
                  <a:pt x="362585" y="1116809"/>
                </a:lnTo>
                <a:lnTo>
                  <a:pt x="366077" y="1111410"/>
                </a:lnTo>
                <a:lnTo>
                  <a:pt x="369887" y="1105377"/>
                </a:lnTo>
                <a:lnTo>
                  <a:pt x="375285" y="1099026"/>
                </a:lnTo>
                <a:lnTo>
                  <a:pt x="378460" y="1096168"/>
                </a:lnTo>
                <a:lnTo>
                  <a:pt x="381317" y="1092993"/>
                </a:lnTo>
                <a:lnTo>
                  <a:pt x="384492" y="1090452"/>
                </a:lnTo>
                <a:lnTo>
                  <a:pt x="388302" y="1087912"/>
                </a:lnTo>
                <a:lnTo>
                  <a:pt x="388302" y="1081879"/>
                </a:lnTo>
                <a:lnTo>
                  <a:pt x="384492" y="1080608"/>
                </a:lnTo>
                <a:lnTo>
                  <a:pt x="384175" y="1079021"/>
                </a:lnTo>
                <a:lnTo>
                  <a:pt x="382587" y="1078068"/>
                </a:lnTo>
                <a:lnTo>
                  <a:pt x="383857" y="1075210"/>
                </a:lnTo>
                <a:lnTo>
                  <a:pt x="386080" y="1071717"/>
                </a:lnTo>
                <a:lnTo>
                  <a:pt x="388937" y="1067907"/>
                </a:lnTo>
                <a:lnTo>
                  <a:pt x="392747" y="1062826"/>
                </a:lnTo>
                <a:lnTo>
                  <a:pt x="397192" y="1057110"/>
                </a:lnTo>
                <a:lnTo>
                  <a:pt x="402907" y="1051394"/>
                </a:lnTo>
                <a:lnTo>
                  <a:pt x="409575" y="1045043"/>
                </a:lnTo>
                <a:lnTo>
                  <a:pt x="414972" y="1046631"/>
                </a:lnTo>
                <a:lnTo>
                  <a:pt x="414655" y="1044726"/>
                </a:lnTo>
                <a:lnTo>
                  <a:pt x="414655" y="1043138"/>
                </a:lnTo>
                <a:lnTo>
                  <a:pt x="414972" y="1040915"/>
                </a:lnTo>
                <a:lnTo>
                  <a:pt x="415290" y="1038375"/>
                </a:lnTo>
                <a:lnTo>
                  <a:pt x="416560" y="1035517"/>
                </a:lnTo>
                <a:lnTo>
                  <a:pt x="418147" y="1032341"/>
                </a:lnTo>
                <a:lnTo>
                  <a:pt x="420687" y="1029166"/>
                </a:lnTo>
                <a:lnTo>
                  <a:pt x="420370" y="1027896"/>
                </a:lnTo>
                <a:lnTo>
                  <a:pt x="420370" y="1026943"/>
                </a:lnTo>
                <a:lnTo>
                  <a:pt x="420687" y="1025355"/>
                </a:lnTo>
                <a:lnTo>
                  <a:pt x="421322" y="1024085"/>
                </a:lnTo>
                <a:lnTo>
                  <a:pt x="422275" y="1022497"/>
                </a:lnTo>
                <a:lnTo>
                  <a:pt x="423862" y="1021545"/>
                </a:lnTo>
                <a:lnTo>
                  <a:pt x="426402" y="1020910"/>
                </a:lnTo>
                <a:lnTo>
                  <a:pt x="429578" y="1019322"/>
                </a:lnTo>
                <a:lnTo>
                  <a:pt x="427673" y="1012336"/>
                </a:lnTo>
                <a:lnTo>
                  <a:pt x="426720" y="1006620"/>
                </a:lnTo>
                <a:lnTo>
                  <a:pt x="426402" y="1001857"/>
                </a:lnTo>
                <a:lnTo>
                  <a:pt x="436563" y="1003127"/>
                </a:lnTo>
                <a:lnTo>
                  <a:pt x="436563" y="993283"/>
                </a:lnTo>
                <a:lnTo>
                  <a:pt x="440055" y="993283"/>
                </a:lnTo>
                <a:lnTo>
                  <a:pt x="440055" y="991378"/>
                </a:lnTo>
                <a:lnTo>
                  <a:pt x="440373" y="985662"/>
                </a:lnTo>
                <a:lnTo>
                  <a:pt x="441325" y="978676"/>
                </a:lnTo>
                <a:lnTo>
                  <a:pt x="441960" y="975501"/>
                </a:lnTo>
                <a:lnTo>
                  <a:pt x="443230" y="972008"/>
                </a:lnTo>
                <a:lnTo>
                  <a:pt x="442278" y="970737"/>
                </a:lnTo>
                <a:lnTo>
                  <a:pt x="441960" y="969150"/>
                </a:lnTo>
                <a:lnTo>
                  <a:pt x="441643" y="966927"/>
                </a:lnTo>
                <a:lnTo>
                  <a:pt x="441325" y="966927"/>
                </a:lnTo>
                <a:lnTo>
                  <a:pt x="440373" y="965657"/>
                </a:lnTo>
                <a:lnTo>
                  <a:pt x="440055" y="965022"/>
                </a:lnTo>
                <a:lnTo>
                  <a:pt x="439738" y="964069"/>
                </a:lnTo>
                <a:lnTo>
                  <a:pt x="439420" y="962799"/>
                </a:lnTo>
                <a:lnTo>
                  <a:pt x="439420" y="961211"/>
                </a:lnTo>
                <a:lnTo>
                  <a:pt x="441008" y="960894"/>
                </a:lnTo>
                <a:lnTo>
                  <a:pt x="441008" y="958353"/>
                </a:lnTo>
                <a:lnTo>
                  <a:pt x="441643" y="958353"/>
                </a:lnTo>
                <a:lnTo>
                  <a:pt x="442913" y="957718"/>
                </a:lnTo>
                <a:lnTo>
                  <a:pt x="443865" y="956765"/>
                </a:lnTo>
                <a:lnTo>
                  <a:pt x="445135" y="955178"/>
                </a:lnTo>
                <a:lnTo>
                  <a:pt x="446405" y="952637"/>
                </a:lnTo>
                <a:lnTo>
                  <a:pt x="447358" y="948827"/>
                </a:lnTo>
                <a:lnTo>
                  <a:pt x="448310" y="944064"/>
                </a:lnTo>
                <a:lnTo>
                  <a:pt x="443230" y="940571"/>
                </a:lnTo>
                <a:lnTo>
                  <a:pt x="446405" y="935807"/>
                </a:lnTo>
                <a:lnTo>
                  <a:pt x="446088" y="934855"/>
                </a:lnTo>
                <a:lnTo>
                  <a:pt x="445453" y="932632"/>
                </a:lnTo>
                <a:lnTo>
                  <a:pt x="445453" y="931362"/>
                </a:lnTo>
                <a:lnTo>
                  <a:pt x="446088" y="929774"/>
                </a:lnTo>
                <a:lnTo>
                  <a:pt x="446723" y="928504"/>
                </a:lnTo>
                <a:lnTo>
                  <a:pt x="447993" y="927234"/>
                </a:lnTo>
                <a:lnTo>
                  <a:pt x="447675" y="926916"/>
                </a:lnTo>
                <a:lnTo>
                  <a:pt x="447040" y="925646"/>
                </a:lnTo>
                <a:lnTo>
                  <a:pt x="446723" y="924376"/>
                </a:lnTo>
                <a:lnTo>
                  <a:pt x="446723" y="922471"/>
                </a:lnTo>
                <a:lnTo>
                  <a:pt x="447040" y="920565"/>
                </a:lnTo>
                <a:lnTo>
                  <a:pt x="447675" y="918342"/>
                </a:lnTo>
                <a:lnTo>
                  <a:pt x="447993" y="917072"/>
                </a:lnTo>
                <a:lnTo>
                  <a:pt x="449580" y="913897"/>
                </a:lnTo>
                <a:lnTo>
                  <a:pt x="450533" y="912944"/>
                </a:lnTo>
                <a:lnTo>
                  <a:pt x="451485" y="911991"/>
                </a:lnTo>
                <a:lnTo>
                  <a:pt x="452120" y="911674"/>
                </a:lnTo>
                <a:lnTo>
                  <a:pt x="452438" y="911674"/>
                </a:lnTo>
                <a:lnTo>
                  <a:pt x="452755" y="912309"/>
                </a:lnTo>
                <a:lnTo>
                  <a:pt x="452755" y="911991"/>
                </a:lnTo>
                <a:lnTo>
                  <a:pt x="453390" y="911674"/>
                </a:lnTo>
                <a:lnTo>
                  <a:pt x="454025" y="911674"/>
                </a:lnTo>
                <a:lnTo>
                  <a:pt x="454660" y="912627"/>
                </a:lnTo>
                <a:lnTo>
                  <a:pt x="455295" y="912944"/>
                </a:lnTo>
                <a:lnTo>
                  <a:pt x="456248" y="913897"/>
                </a:lnTo>
                <a:lnTo>
                  <a:pt x="457200" y="914849"/>
                </a:lnTo>
                <a:lnTo>
                  <a:pt x="457835" y="916120"/>
                </a:lnTo>
                <a:lnTo>
                  <a:pt x="457835" y="917390"/>
                </a:lnTo>
                <a:lnTo>
                  <a:pt x="457835" y="918660"/>
                </a:lnTo>
                <a:lnTo>
                  <a:pt x="457835" y="921200"/>
                </a:lnTo>
                <a:lnTo>
                  <a:pt x="460375" y="918978"/>
                </a:lnTo>
                <a:lnTo>
                  <a:pt x="460058" y="916755"/>
                </a:lnTo>
                <a:lnTo>
                  <a:pt x="459740" y="914214"/>
                </a:lnTo>
                <a:lnTo>
                  <a:pt x="460058" y="912944"/>
                </a:lnTo>
                <a:lnTo>
                  <a:pt x="460058" y="911991"/>
                </a:lnTo>
                <a:lnTo>
                  <a:pt x="459740" y="911991"/>
                </a:lnTo>
                <a:lnTo>
                  <a:pt x="458788" y="911674"/>
                </a:lnTo>
                <a:lnTo>
                  <a:pt x="458153" y="911039"/>
                </a:lnTo>
                <a:lnTo>
                  <a:pt x="457835" y="910086"/>
                </a:lnTo>
                <a:lnTo>
                  <a:pt x="457518" y="908816"/>
                </a:lnTo>
                <a:lnTo>
                  <a:pt x="457518" y="906593"/>
                </a:lnTo>
                <a:lnTo>
                  <a:pt x="457835" y="906276"/>
                </a:lnTo>
                <a:lnTo>
                  <a:pt x="458788" y="905958"/>
                </a:lnTo>
                <a:lnTo>
                  <a:pt x="459740" y="905958"/>
                </a:lnTo>
                <a:lnTo>
                  <a:pt x="460693" y="906593"/>
                </a:lnTo>
                <a:lnTo>
                  <a:pt x="461645" y="907228"/>
                </a:lnTo>
                <a:lnTo>
                  <a:pt x="462598" y="909134"/>
                </a:lnTo>
                <a:lnTo>
                  <a:pt x="468948" y="902148"/>
                </a:lnTo>
                <a:lnTo>
                  <a:pt x="468948" y="900877"/>
                </a:lnTo>
                <a:lnTo>
                  <a:pt x="468948" y="898655"/>
                </a:lnTo>
                <a:lnTo>
                  <a:pt x="468948" y="897384"/>
                </a:lnTo>
                <a:lnTo>
                  <a:pt x="469265" y="895797"/>
                </a:lnTo>
                <a:lnTo>
                  <a:pt x="469900" y="893891"/>
                </a:lnTo>
                <a:lnTo>
                  <a:pt x="470853" y="892304"/>
                </a:lnTo>
                <a:lnTo>
                  <a:pt x="470218" y="891986"/>
                </a:lnTo>
                <a:lnTo>
                  <a:pt x="468630" y="890716"/>
                </a:lnTo>
                <a:lnTo>
                  <a:pt x="467995" y="889446"/>
                </a:lnTo>
                <a:lnTo>
                  <a:pt x="467043" y="887858"/>
                </a:lnTo>
                <a:lnTo>
                  <a:pt x="466408" y="885635"/>
                </a:lnTo>
                <a:lnTo>
                  <a:pt x="466090" y="883412"/>
                </a:lnTo>
                <a:lnTo>
                  <a:pt x="465138" y="882142"/>
                </a:lnTo>
                <a:lnTo>
                  <a:pt x="464503" y="880872"/>
                </a:lnTo>
                <a:lnTo>
                  <a:pt x="463550" y="878967"/>
                </a:lnTo>
                <a:lnTo>
                  <a:pt x="463550" y="877061"/>
                </a:lnTo>
                <a:lnTo>
                  <a:pt x="463550" y="876426"/>
                </a:lnTo>
                <a:lnTo>
                  <a:pt x="463868" y="875474"/>
                </a:lnTo>
                <a:lnTo>
                  <a:pt x="464820" y="874839"/>
                </a:lnTo>
                <a:lnTo>
                  <a:pt x="465455" y="873886"/>
                </a:lnTo>
                <a:lnTo>
                  <a:pt x="466725" y="873251"/>
                </a:lnTo>
                <a:lnTo>
                  <a:pt x="467995" y="872933"/>
                </a:lnTo>
                <a:lnTo>
                  <a:pt x="468630" y="871028"/>
                </a:lnTo>
                <a:lnTo>
                  <a:pt x="470218" y="866900"/>
                </a:lnTo>
                <a:lnTo>
                  <a:pt x="472123" y="860867"/>
                </a:lnTo>
                <a:lnTo>
                  <a:pt x="472758" y="857056"/>
                </a:lnTo>
                <a:lnTo>
                  <a:pt x="473075" y="853563"/>
                </a:lnTo>
                <a:lnTo>
                  <a:pt x="472123" y="852610"/>
                </a:lnTo>
                <a:lnTo>
                  <a:pt x="470218" y="849753"/>
                </a:lnTo>
                <a:lnTo>
                  <a:pt x="469265" y="848482"/>
                </a:lnTo>
                <a:lnTo>
                  <a:pt x="468948" y="846895"/>
                </a:lnTo>
                <a:lnTo>
                  <a:pt x="468630" y="845624"/>
                </a:lnTo>
                <a:lnTo>
                  <a:pt x="469265" y="844354"/>
                </a:lnTo>
                <a:lnTo>
                  <a:pt x="469265" y="843402"/>
                </a:lnTo>
                <a:lnTo>
                  <a:pt x="469583" y="842449"/>
                </a:lnTo>
                <a:lnTo>
                  <a:pt x="470218" y="841179"/>
                </a:lnTo>
                <a:lnTo>
                  <a:pt x="470853" y="840544"/>
                </a:lnTo>
                <a:lnTo>
                  <a:pt x="472123" y="840226"/>
                </a:lnTo>
                <a:lnTo>
                  <a:pt x="471805" y="838956"/>
                </a:lnTo>
                <a:lnTo>
                  <a:pt x="470853" y="835780"/>
                </a:lnTo>
                <a:lnTo>
                  <a:pt x="470535" y="834510"/>
                </a:lnTo>
                <a:lnTo>
                  <a:pt x="470853" y="833240"/>
                </a:lnTo>
                <a:lnTo>
                  <a:pt x="470853" y="832923"/>
                </a:lnTo>
                <a:lnTo>
                  <a:pt x="471170" y="832923"/>
                </a:lnTo>
                <a:lnTo>
                  <a:pt x="472440" y="833240"/>
                </a:lnTo>
                <a:lnTo>
                  <a:pt x="472123" y="831970"/>
                </a:lnTo>
                <a:lnTo>
                  <a:pt x="471805" y="828477"/>
                </a:lnTo>
                <a:lnTo>
                  <a:pt x="471805" y="826889"/>
                </a:lnTo>
                <a:lnTo>
                  <a:pt x="472123" y="825619"/>
                </a:lnTo>
                <a:lnTo>
                  <a:pt x="472758" y="824666"/>
                </a:lnTo>
                <a:lnTo>
                  <a:pt x="473393" y="824349"/>
                </a:lnTo>
                <a:lnTo>
                  <a:pt x="474028" y="824031"/>
                </a:lnTo>
                <a:lnTo>
                  <a:pt x="474345" y="823714"/>
                </a:lnTo>
                <a:lnTo>
                  <a:pt x="474980" y="823079"/>
                </a:lnTo>
                <a:lnTo>
                  <a:pt x="475298" y="822761"/>
                </a:lnTo>
                <a:lnTo>
                  <a:pt x="475933" y="822761"/>
                </a:lnTo>
                <a:lnTo>
                  <a:pt x="476568" y="822761"/>
                </a:lnTo>
                <a:lnTo>
                  <a:pt x="477203" y="823714"/>
                </a:lnTo>
                <a:lnTo>
                  <a:pt x="478155" y="822761"/>
                </a:lnTo>
                <a:lnTo>
                  <a:pt x="480378" y="821173"/>
                </a:lnTo>
                <a:lnTo>
                  <a:pt x="481330" y="820538"/>
                </a:lnTo>
                <a:lnTo>
                  <a:pt x="482918" y="820538"/>
                </a:lnTo>
                <a:lnTo>
                  <a:pt x="484188" y="821173"/>
                </a:lnTo>
                <a:lnTo>
                  <a:pt x="485458" y="822761"/>
                </a:lnTo>
                <a:lnTo>
                  <a:pt x="487045" y="825301"/>
                </a:lnTo>
                <a:lnTo>
                  <a:pt x="489268" y="817998"/>
                </a:lnTo>
                <a:lnTo>
                  <a:pt x="495300" y="801486"/>
                </a:lnTo>
                <a:lnTo>
                  <a:pt x="498475" y="791324"/>
                </a:lnTo>
                <a:lnTo>
                  <a:pt x="502603" y="781480"/>
                </a:lnTo>
                <a:lnTo>
                  <a:pt x="506095" y="772906"/>
                </a:lnTo>
                <a:lnTo>
                  <a:pt x="509588" y="766238"/>
                </a:lnTo>
                <a:lnTo>
                  <a:pt x="507048" y="761157"/>
                </a:lnTo>
                <a:lnTo>
                  <a:pt x="506413" y="760840"/>
                </a:lnTo>
                <a:lnTo>
                  <a:pt x="504825" y="759569"/>
                </a:lnTo>
                <a:lnTo>
                  <a:pt x="504508" y="758934"/>
                </a:lnTo>
                <a:lnTo>
                  <a:pt x="504190" y="757982"/>
                </a:lnTo>
                <a:lnTo>
                  <a:pt x="504508" y="756712"/>
                </a:lnTo>
                <a:lnTo>
                  <a:pt x="505460" y="755441"/>
                </a:lnTo>
                <a:lnTo>
                  <a:pt x="506095" y="754489"/>
                </a:lnTo>
                <a:lnTo>
                  <a:pt x="507683" y="752266"/>
                </a:lnTo>
                <a:lnTo>
                  <a:pt x="508953" y="751313"/>
                </a:lnTo>
                <a:lnTo>
                  <a:pt x="509905" y="750678"/>
                </a:lnTo>
                <a:lnTo>
                  <a:pt x="511175" y="750678"/>
                </a:lnTo>
                <a:lnTo>
                  <a:pt x="512445" y="750996"/>
                </a:lnTo>
                <a:lnTo>
                  <a:pt x="513398" y="749726"/>
                </a:lnTo>
                <a:lnTo>
                  <a:pt x="514985" y="748773"/>
                </a:lnTo>
                <a:lnTo>
                  <a:pt x="516573" y="748773"/>
                </a:lnTo>
                <a:lnTo>
                  <a:pt x="516890" y="748138"/>
                </a:lnTo>
                <a:lnTo>
                  <a:pt x="516890" y="746550"/>
                </a:lnTo>
                <a:lnTo>
                  <a:pt x="516890" y="744645"/>
                </a:lnTo>
                <a:lnTo>
                  <a:pt x="516573" y="743692"/>
                </a:lnTo>
                <a:lnTo>
                  <a:pt x="515938" y="742422"/>
                </a:lnTo>
                <a:lnTo>
                  <a:pt x="515620" y="741787"/>
                </a:lnTo>
                <a:lnTo>
                  <a:pt x="515303" y="740199"/>
                </a:lnTo>
                <a:lnTo>
                  <a:pt x="515303" y="739564"/>
                </a:lnTo>
                <a:lnTo>
                  <a:pt x="515303" y="738929"/>
                </a:lnTo>
                <a:lnTo>
                  <a:pt x="515938" y="738611"/>
                </a:lnTo>
                <a:lnTo>
                  <a:pt x="516890" y="738294"/>
                </a:lnTo>
                <a:lnTo>
                  <a:pt x="516890" y="736706"/>
                </a:lnTo>
                <a:lnTo>
                  <a:pt x="516890" y="734801"/>
                </a:lnTo>
                <a:lnTo>
                  <a:pt x="516255" y="732578"/>
                </a:lnTo>
                <a:lnTo>
                  <a:pt x="515938" y="732261"/>
                </a:lnTo>
                <a:lnTo>
                  <a:pt x="515938" y="730990"/>
                </a:lnTo>
                <a:lnTo>
                  <a:pt x="516255" y="730673"/>
                </a:lnTo>
                <a:lnTo>
                  <a:pt x="516573" y="730355"/>
                </a:lnTo>
                <a:lnTo>
                  <a:pt x="517208" y="730355"/>
                </a:lnTo>
                <a:lnTo>
                  <a:pt x="518478" y="730990"/>
                </a:lnTo>
                <a:lnTo>
                  <a:pt x="518795" y="730990"/>
                </a:lnTo>
                <a:lnTo>
                  <a:pt x="519748" y="731625"/>
                </a:lnTo>
                <a:lnTo>
                  <a:pt x="520383" y="731943"/>
                </a:lnTo>
                <a:lnTo>
                  <a:pt x="521018" y="732896"/>
                </a:lnTo>
                <a:lnTo>
                  <a:pt x="521335" y="733848"/>
                </a:lnTo>
                <a:lnTo>
                  <a:pt x="521970" y="735436"/>
                </a:lnTo>
                <a:lnTo>
                  <a:pt x="526733" y="736389"/>
                </a:lnTo>
                <a:lnTo>
                  <a:pt x="530543" y="730355"/>
                </a:lnTo>
                <a:lnTo>
                  <a:pt x="539750" y="716383"/>
                </a:lnTo>
                <a:lnTo>
                  <a:pt x="545465" y="708127"/>
                </a:lnTo>
                <a:lnTo>
                  <a:pt x="551498" y="700506"/>
                </a:lnTo>
                <a:lnTo>
                  <a:pt x="556895" y="693520"/>
                </a:lnTo>
                <a:lnTo>
                  <a:pt x="559753" y="690662"/>
                </a:lnTo>
                <a:lnTo>
                  <a:pt x="562293" y="688439"/>
                </a:lnTo>
                <a:lnTo>
                  <a:pt x="561658" y="687804"/>
                </a:lnTo>
                <a:lnTo>
                  <a:pt x="561023" y="685264"/>
                </a:lnTo>
                <a:lnTo>
                  <a:pt x="560705" y="683994"/>
                </a:lnTo>
                <a:lnTo>
                  <a:pt x="560388" y="682406"/>
                </a:lnTo>
                <a:lnTo>
                  <a:pt x="560705" y="680818"/>
                </a:lnTo>
                <a:lnTo>
                  <a:pt x="561340" y="679230"/>
                </a:lnTo>
                <a:lnTo>
                  <a:pt x="561975" y="678913"/>
                </a:lnTo>
                <a:lnTo>
                  <a:pt x="563880" y="677960"/>
                </a:lnTo>
                <a:lnTo>
                  <a:pt x="566420" y="676372"/>
                </a:lnTo>
                <a:lnTo>
                  <a:pt x="567373" y="675420"/>
                </a:lnTo>
                <a:lnTo>
                  <a:pt x="568325" y="674150"/>
                </a:lnTo>
                <a:lnTo>
                  <a:pt x="568008" y="673197"/>
                </a:lnTo>
                <a:lnTo>
                  <a:pt x="567373" y="670339"/>
                </a:lnTo>
                <a:lnTo>
                  <a:pt x="567690" y="669069"/>
                </a:lnTo>
                <a:lnTo>
                  <a:pt x="568008" y="667799"/>
                </a:lnTo>
                <a:lnTo>
                  <a:pt x="569278" y="666846"/>
                </a:lnTo>
                <a:lnTo>
                  <a:pt x="570865" y="666529"/>
                </a:lnTo>
                <a:lnTo>
                  <a:pt x="570865" y="664941"/>
                </a:lnTo>
                <a:lnTo>
                  <a:pt x="571183" y="663353"/>
                </a:lnTo>
                <a:lnTo>
                  <a:pt x="571818" y="662083"/>
                </a:lnTo>
                <a:lnTo>
                  <a:pt x="573088" y="660813"/>
                </a:lnTo>
                <a:lnTo>
                  <a:pt x="574040" y="660178"/>
                </a:lnTo>
                <a:lnTo>
                  <a:pt x="574675" y="659860"/>
                </a:lnTo>
                <a:lnTo>
                  <a:pt x="575945" y="659860"/>
                </a:lnTo>
                <a:lnTo>
                  <a:pt x="577215" y="659860"/>
                </a:lnTo>
                <a:lnTo>
                  <a:pt x="578803" y="660178"/>
                </a:lnTo>
                <a:lnTo>
                  <a:pt x="580708" y="660813"/>
                </a:lnTo>
                <a:lnTo>
                  <a:pt x="580708" y="659860"/>
                </a:lnTo>
                <a:lnTo>
                  <a:pt x="580708" y="658272"/>
                </a:lnTo>
                <a:lnTo>
                  <a:pt x="581025" y="657637"/>
                </a:lnTo>
                <a:lnTo>
                  <a:pt x="581978" y="657320"/>
                </a:lnTo>
                <a:lnTo>
                  <a:pt x="582930" y="657320"/>
                </a:lnTo>
                <a:lnTo>
                  <a:pt x="584518" y="658272"/>
                </a:lnTo>
                <a:lnTo>
                  <a:pt x="584835" y="658272"/>
                </a:lnTo>
                <a:lnTo>
                  <a:pt x="585153" y="659225"/>
                </a:lnTo>
                <a:lnTo>
                  <a:pt x="585153" y="660495"/>
                </a:lnTo>
                <a:lnTo>
                  <a:pt x="584518" y="662400"/>
                </a:lnTo>
                <a:lnTo>
                  <a:pt x="586105" y="664623"/>
                </a:lnTo>
                <a:lnTo>
                  <a:pt x="594678" y="657320"/>
                </a:lnTo>
                <a:lnTo>
                  <a:pt x="603568" y="649699"/>
                </a:lnTo>
                <a:lnTo>
                  <a:pt x="614363" y="640172"/>
                </a:lnTo>
                <a:lnTo>
                  <a:pt x="626745" y="630328"/>
                </a:lnTo>
                <a:lnTo>
                  <a:pt x="639763" y="621119"/>
                </a:lnTo>
                <a:lnTo>
                  <a:pt x="646113" y="616674"/>
                </a:lnTo>
                <a:lnTo>
                  <a:pt x="652463" y="612546"/>
                </a:lnTo>
                <a:lnTo>
                  <a:pt x="657860" y="609370"/>
                </a:lnTo>
                <a:lnTo>
                  <a:pt x="663575" y="606512"/>
                </a:lnTo>
                <a:lnTo>
                  <a:pt x="662305" y="601432"/>
                </a:lnTo>
                <a:lnTo>
                  <a:pt x="661670" y="600479"/>
                </a:lnTo>
                <a:lnTo>
                  <a:pt x="660083" y="597621"/>
                </a:lnTo>
                <a:lnTo>
                  <a:pt x="657543" y="593175"/>
                </a:lnTo>
                <a:lnTo>
                  <a:pt x="656590" y="590000"/>
                </a:lnTo>
                <a:lnTo>
                  <a:pt x="655638" y="587142"/>
                </a:lnTo>
                <a:lnTo>
                  <a:pt x="655003" y="583332"/>
                </a:lnTo>
                <a:lnTo>
                  <a:pt x="654368" y="579839"/>
                </a:lnTo>
                <a:lnTo>
                  <a:pt x="654050" y="575393"/>
                </a:lnTo>
                <a:lnTo>
                  <a:pt x="654050" y="571265"/>
                </a:lnTo>
                <a:lnTo>
                  <a:pt x="654685" y="566502"/>
                </a:lnTo>
                <a:lnTo>
                  <a:pt x="655638" y="561738"/>
                </a:lnTo>
                <a:lnTo>
                  <a:pt x="656908" y="556975"/>
                </a:lnTo>
                <a:lnTo>
                  <a:pt x="659448" y="551577"/>
                </a:lnTo>
                <a:lnTo>
                  <a:pt x="659130" y="550307"/>
                </a:lnTo>
                <a:lnTo>
                  <a:pt x="659130" y="546814"/>
                </a:lnTo>
                <a:lnTo>
                  <a:pt x="659130" y="542051"/>
                </a:lnTo>
                <a:lnTo>
                  <a:pt x="659448" y="538558"/>
                </a:lnTo>
                <a:lnTo>
                  <a:pt x="660083" y="535382"/>
                </a:lnTo>
                <a:lnTo>
                  <a:pt x="661035" y="531572"/>
                </a:lnTo>
                <a:lnTo>
                  <a:pt x="662305" y="528079"/>
                </a:lnTo>
                <a:lnTo>
                  <a:pt x="663893" y="523950"/>
                </a:lnTo>
                <a:lnTo>
                  <a:pt x="666115" y="519505"/>
                </a:lnTo>
                <a:lnTo>
                  <a:pt x="668655" y="515694"/>
                </a:lnTo>
                <a:lnTo>
                  <a:pt x="671513" y="511566"/>
                </a:lnTo>
                <a:lnTo>
                  <a:pt x="675640" y="507438"/>
                </a:lnTo>
                <a:lnTo>
                  <a:pt x="680085" y="503310"/>
                </a:lnTo>
                <a:lnTo>
                  <a:pt x="680085" y="442659"/>
                </a:lnTo>
                <a:lnTo>
                  <a:pt x="679450" y="442659"/>
                </a:lnTo>
                <a:lnTo>
                  <a:pt x="679133" y="442024"/>
                </a:lnTo>
                <a:lnTo>
                  <a:pt x="678815" y="441389"/>
                </a:lnTo>
                <a:lnTo>
                  <a:pt x="678815" y="439166"/>
                </a:lnTo>
                <a:lnTo>
                  <a:pt x="677545" y="439483"/>
                </a:lnTo>
                <a:lnTo>
                  <a:pt x="677228" y="436308"/>
                </a:lnTo>
                <a:lnTo>
                  <a:pt x="676910" y="433767"/>
                </a:lnTo>
                <a:lnTo>
                  <a:pt x="677228" y="432180"/>
                </a:lnTo>
                <a:lnTo>
                  <a:pt x="677228" y="431227"/>
                </a:lnTo>
                <a:lnTo>
                  <a:pt x="677228" y="429957"/>
                </a:lnTo>
                <a:lnTo>
                  <a:pt x="676593" y="427734"/>
                </a:lnTo>
                <a:lnTo>
                  <a:pt x="676593" y="426146"/>
                </a:lnTo>
                <a:lnTo>
                  <a:pt x="676593" y="425194"/>
                </a:lnTo>
                <a:lnTo>
                  <a:pt x="676910" y="424559"/>
                </a:lnTo>
                <a:lnTo>
                  <a:pt x="677545" y="424241"/>
                </a:lnTo>
                <a:lnTo>
                  <a:pt x="677863" y="418525"/>
                </a:lnTo>
                <a:lnTo>
                  <a:pt x="673735" y="417890"/>
                </a:lnTo>
                <a:lnTo>
                  <a:pt x="672465" y="416620"/>
                </a:lnTo>
                <a:lnTo>
                  <a:pt x="669925" y="416620"/>
                </a:lnTo>
                <a:lnTo>
                  <a:pt x="669290" y="414715"/>
                </a:lnTo>
                <a:lnTo>
                  <a:pt x="668338" y="409316"/>
                </a:lnTo>
                <a:lnTo>
                  <a:pt x="668338" y="405823"/>
                </a:lnTo>
                <a:lnTo>
                  <a:pt x="668338" y="402013"/>
                </a:lnTo>
                <a:lnTo>
                  <a:pt x="668973" y="398520"/>
                </a:lnTo>
                <a:lnTo>
                  <a:pt x="670243" y="394392"/>
                </a:lnTo>
                <a:lnTo>
                  <a:pt x="677545" y="394392"/>
                </a:lnTo>
                <a:lnTo>
                  <a:pt x="677228" y="394074"/>
                </a:lnTo>
                <a:lnTo>
                  <a:pt x="677228" y="392486"/>
                </a:lnTo>
                <a:lnTo>
                  <a:pt x="677228" y="391851"/>
                </a:lnTo>
                <a:lnTo>
                  <a:pt x="677863" y="391216"/>
                </a:lnTo>
                <a:lnTo>
                  <a:pt x="678815" y="390581"/>
                </a:lnTo>
                <a:lnTo>
                  <a:pt x="680403" y="389946"/>
                </a:lnTo>
                <a:lnTo>
                  <a:pt x="680085" y="388041"/>
                </a:lnTo>
                <a:lnTo>
                  <a:pt x="679450" y="385818"/>
                </a:lnTo>
                <a:lnTo>
                  <a:pt x="678815" y="382960"/>
                </a:lnTo>
                <a:lnTo>
                  <a:pt x="678498" y="382325"/>
                </a:lnTo>
                <a:lnTo>
                  <a:pt x="678180" y="381055"/>
                </a:lnTo>
                <a:lnTo>
                  <a:pt x="678180" y="380102"/>
                </a:lnTo>
                <a:lnTo>
                  <a:pt x="678498" y="379467"/>
                </a:lnTo>
                <a:lnTo>
                  <a:pt x="678815" y="378832"/>
                </a:lnTo>
                <a:lnTo>
                  <a:pt x="680085" y="378197"/>
                </a:lnTo>
                <a:lnTo>
                  <a:pt x="680403" y="369623"/>
                </a:lnTo>
                <a:lnTo>
                  <a:pt x="680085" y="368988"/>
                </a:lnTo>
                <a:lnTo>
                  <a:pt x="679133" y="367718"/>
                </a:lnTo>
                <a:lnTo>
                  <a:pt x="679133" y="365495"/>
                </a:lnTo>
                <a:lnTo>
                  <a:pt x="679133" y="364225"/>
                </a:lnTo>
                <a:lnTo>
                  <a:pt x="680085" y="362637"/>
                </a:lnTo>
                <a:lnTo>
                  <a:pt x="681038" y="360732"/>
                </a:lnTo>
                <a:lnTo>
                  <a:pt x="681673" y="358827"/>
                </a:lnTo>
                <a:lnTo>
                  <a:pt x="681673" y="356921"/>
                </a:lnTo>
                <a:lnTo>
                  <a:pt x="681673" y="353746"/>
                </a:lnTo>
                <a:lnTo>
                  <a:pt x="682308" y="351205"/>
                </a:lnTo>
                <a:lnTo>
                  <a:pt x="682625" y="349935"/>
                </a:lnTo>
                <a:lnTo>
                  <a:pt x="682943" y="348983"/>
                </a:lnTo>
                <a:lnTo>
                  <a:pt x="682625" y="348348"/>
                </a:lnTo>
                <a:lnTo>
                  <a:pt x="681673" y="346760"/>
                </a:lnTo>
                <a:lnTo>
                  <a:pt x="681038" y="344855"/>
                </a:lnTo>
                <a:lnTo>
                  <a:pt x="681038" y="343584"/>
                </a:lnTo>
                <a:lnTo>
                  <a:pt x="681038" y="342314"/>
                </a:lnTo>
                <a:lnTo>
                  <a:pt x="681355" y="341679"/>
                </a:lnTo>
                <a:lnTo>
                  <a:pt x="682308" y="339774"/>
                </a:lnTo>
                <a:lnTo>
                  <a:pt x="683260" y="339456"/>
                </a:lnTo>
                <a:lnTo>
                  <a:pt x="684213" y="339139"/>
                </a:lnTo>
                <a:lnTo>
                  <a:pt x="685165" y="339774"/>
                </a:lnTo>
                <a:lnTo>
                  <a:pt x="686435" y="341044"/>
                </a:lnTo>
                <a:lnTo>
                  <a:pt x="688023" y="343267"/>
                </a:lnTo>
                <a:lnTo>
                  <a:pt x="688658" y="343584"/>
                </a:lnTo>
                <a:lnTo>
                  <a:pt x="689293" y="343902"/>
                </a:lnTo>
                <a:lnTo>
                  <a:pt x="690245" y="344219"/>
                </a:lnTo>
                <a:lnTo>
                  <a:pt x="691198" y="345172"/>
                </a:lnTo>
                <a:lnTo>
                  <a:pt x="691833" y="346760"/>
                </a:lnTo>
                <a:lnTo>
                  <a:pt x="692468" y="348983"/>
                </a:lnTo>
                <a:lnTo>
                  <a:pt x="692785" y="351523"/>
                </a:lnTo>
                <a:lnTo>
                  <a:pt x="693420" y="352793"/>
                </a:lnTo>
                <a:lnTo>
                  <a:pt x="694690" y="356921"/>
                </a:lnTo>
                <a:lnTo>
                  <a:pt x="695008" y="359144"/>
                </a:lnTo>
                <a:lnTo>
                  <a:pt x="695325" y="362002"/>
                </a:lnTo>
                <a:lnTo>
                  <a:pt x="695325" y="364860"/>
                </a:lnTo>
                <a:lnTo>
                  <a:pt x="695008" y="367400"/>
                </a:lnTo>
                <a:lnTo>
                  <a:pt x="695008" y="369306"/>
                </a:lnTo>
                <a:lnTo>
                  <a:pt x="694690" y="373434"/>
                </a:lnTo>
                <a:lnTo>
                  <a:pt x="695008" y="376292"/>
                </a:lnTo>
                <a:lnTo>
                  <a:pt x="695325" y="378514"/>
                </a:lnTo>
                <a:lnTo>
                  <a:pt x="695960" y="380737"/>
                </a:lnTo>
                <a:lnTo>
                  <a:pt x="696913" y="382643"/>
                </a:lnTo>
                <a:lnTo>
                  <a:pt x="698818" y="380420"/>
                </a:lnTo>
                <a:lnTo>
                  <a:pt x="704215" y="374704"/>
                </a:lnTo>
                <a:lnTo>
                  <a:pt x="707708" y="371211"/>
                </a:lnTo>
                <a:lnTo>
                  <a:pt x="711835" y="367718"/>
                </a:lnTo>
                <a:lnTo>
                  <a:pt x="716280" y="364542"/>
                </a:lnTo>
                <a:lnTo>
                  <a:pt x="720725" y="362002"/>
                </a:lnTo>
                <a:lnTo>
                  <a:pt x="720725" y="341362"/>
                </a:lnTo>
                <a:lnTo>
                  <a:pt x="733108" y="327707"/>
                </a:lnTo>
                <a:lnTo>
                  <a:pt x="750570" y="127018"/>
                </a:lnTo>
                <a:lnTo>
                  <a:pt x="749618" y="123208"/>
                </a:lnTo>
                <a:lnTo>
                  <a:pt x="748983" y="122573"/>
                </a:lnTo>
                <a:lnTo>
                  <a:pt x="747395" y="120667"/>
                </a:lnTo>
                <a:lnTo>
                  <a:pt x="745490" y="117809"/>
                </a:lnTo>
                <a:lnTo>
                  <a:pt x="744220" y="115587"/>
                </a:lnTo>
                <a:lnTo>
                  <a:pt x="743585" y="113681"/>
                </a:lnTo>
                <a:lnTo>
                  <a:pt x="742950" y="111458"/>
                </a:lnTo>
                <a:lnTo>
                  <a:pt x="742950" y="108601"/>
                </a:lnTo>
                <a:lnTo>
                  <a:pt x="742950" y="106060"/>
                </a:lnTo>
                <a:lnTo>
                  <a:pt x="743585" y="103202"/>
                </a:lnTo>
                <a:lnTo>
                  <a:pt x="745173" y="100027"/>
                </a:lnTo>
                <a:lnTo>
                  <a:pt x="746760" y="96851"/>
                </a:lnTo>
                <a:lnTo>
                  <a:pt x="749300" y="93358"/>
                </a:lnTo>
                <a:lnTo>
                  <a:pt x="752793" y="90183"/>
                </a:lnTo>
                <a:lnTo>
                  <a:pt x="757555" y="85102"/>
                </a:lnTo>
                <a:lnTo>
                  <a:pt x="757555" y="32072"/>
                </a:lnTo>
                <a:lnTo>
                  <a:pt x="741680" y="32072"/>
                </a:lnTo>
                <a:lnTo>
                  <a:pt x="741680" y="27626"/>
                </a:lnTo>
                <a:lnTo>
                  <a:pt x="757555" y="27626"/>
                </a:lnTo>
                <a:lnTo>
                  <a:pt x="757555" y="14289"/>
                </a:lnTo>
                <a:lnTo>
                  <a:pt x="759460" y="14289"/>
                </a:lnTo>
                <a:lnTo>
                  <a:pt x="759460" y="5398"/>
                </a:lnTo>
                <a:lnTo>
                  <a:pt x="758508" y="5398"/>
                </a:lnTo>
                <a:lnTo>
                  <a:pt x="757873" y="4763"/>
                </a:lnTo>
                <a:lnTo>
                  <a:pt x="757555" y="4128"/>
                </a:lnTo>
                <a:lnTo>
                  <a:pt x="757555" y="3493"/>
                </a:lnTo>
                <a:lnTo>
                  <a:pt x="757555" y="2858"/>
                </a:lnTo>
                <a:lnTo>
                  <a:pt x="757873" y="2223"/>
                </a:lnTo>
                <a:lnTo>
                  <a:pt x="758508" y="1588"/>
                </a:lnTo>
                <a:lnTo>
                  <a:pt x="759460" y="1270"/>
                </a:lnTo>
                <a:lnTo>
                  <a:pt x="759460" y="0"/>
                </a:lnTo>
                <a:close/>
              </a:path>
            </a:pathLst>
          </a:custGeom>
          <a:solidFill>
            <a:srgbClr val="31A6DF"/>
          </a:solidFill>
          <a:ln>
            <a:noFill/>
          </a:ln>
          <a:ex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4020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272</Words>
  <Application>Microsoft Office PowerPoint</Application>
  <PresentationFormat>自定义</PresentationFormat>
  <Paragraphs>29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2019-08-30T04:53:47Z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