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椭圆 43"/>
          <p:cNvSpPr/>
          <p:nvPr/>
        </p:nvSpPr>
        <p:spPr>
          <a:xfrm>
            <a:off x="7379341" y="6817614"/>
            <a:ext cx="1440269" cy="270026"/>
          </a:xfrm>
          <a:prstGeom prst="ellipse">
            <a:avLst/>
          </a:prstGeom>
          <a:gradFill flip="none" rotWithShape="1">
            <a:gsLst>
              <a:gs pos="97000">
                <a:sysClr val="windowText" lastClr="000000">
                  <a:alpha val="0"/>
                </a:sysClr>
              </a:gs>
              <a:gs pos="0">
                <a:sysClr val="windowText" lastClr="000000">
                  <a:alpha val="54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2704466" y="6817614"/>
            <a:ext cx="1440269" cy="270026"/>
          </a:xfrm>
          <a:prstGeom prst="ellipse">
            <a:avLst/>
          </a:prstGeom>
          <a:gradFill flip="none" rotWithShape="1">
            <a:gsLst>
              <a:gs pos="97000">
                <a:sysClr val="windowText" lastClr="000000">
                  <a:alpha val="0"/>
                </a:sysClr>
              </a:gs>
              <a:gs pos="0">
                <a:sysClr val="windowText" lastClr="000000">
                  <a:alpha val="54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6" name="椭圆 45"/>
          <p:cNvSpPr/>
          <p:nvPr/>
        </p:nvSpPr>
        <p:spPr bwMode="auto">
          <a:xfrm>
            <a:off x="2070374" y="1937159"/>
            <a:ext cx="4596828" cy="4596406"/>
          </a:xfrm>
          <a:prstGeom prst="ellipse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7" name="椭圆 46"/>
          <p:cNvSpPr/>
          <p:nvPr/>
        </p:nvSpPr>
        <p:spPr bwMode="auto">
          <a:xfrm>
            <a:off x="4822870" y="1937159"/>
            <a:ext cx="4596828" cy="4596406"/>
          </a:xfrm>
          <a:prstGeom prst="ellipse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8" name="等腰三角形 21"/>
          <p:cNvSpPr/>
          <p:nvPr/>
        </p:nvSpPr>
        <p:spPr bwMode="auto">
          <a:xfrm rot="5400000">
            <a:off x="1473488" y="2354027"/>
            <a:ext cx="4826426" cy="3692665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399796 w 2845362"/>
              <a:gd name="connsiteY0" fmla="*/ 3121744 h 3121744"/>
              <a:gd name="connsiteX1" fmla="*/ 9689 w 2845362"/>
              <a:gd name="connsiteY1" fmla="*/ 2222623 h 3121744"/>
              <a:gd name="connsiteX2" fmla="*/ 1184435 w 2845362"/>
              <a:gd name="connsiteY2" fmla="*/ 0 h 3121744"/>
              <a:gd name="connsiteX3" fmla="*/ 2845362 w 2845362"/>
              <a:gd name="connsiteY3" fmla="*/ 3096344 h 3121744"/>
              <a:gd name="connsiteX4" fmla="*/ 399796 w 2845362"/>
              <a:gd name="connsiteY4" fmla="*/ 3121744 h 3121744"/>
              <a:gd name="connsiteX0" fmla="*/ 462403 w 2907969"/>
              <a:gd name="connsiteY0" fmla="*/ 3121744 h 3121744"/>
              <a:gd name="connsiteX1" fmla="*/ 8796 w 2907969"/>
              <a:gd name="connsiteY1" fmla="*/ 2311523 h 3121744"/>
              <a:gd name="connsiteX2" fmla="*/ 1247042 w 2907969"/>
              <a:gd name="connsiteY2" fmla="*/ 0 h 3121744"/>
              <a:gd name="connsiteX3" fmla="*/ 2907969 w 2907969"/>
              <a:gd name="connsiteY3" fmla="*/ 3096344 h 3121744"/>
              <a:gd name="connsiteX4" fmla="*/ 462403 w 2907969"/>
              <a:gd name="connsiteY4" fmla="*/ 3121744 h 3121744"/>
              <a:gd name="connsiteX0" fmla="*/ 453607 w 2899173"/>
              <a:gd name="connsiteY0" fmla="*/ 3121744 h 3121744"/>
              <a:gd name="connsiteX1" fmla="*/ 0 w 2899173"/>
              <a:gd name="connsiteY1" fmla="*/ 2311523 h 3121744"/>
              <a:gd name="connsiteX2" fmla="*/ 1238246 w 2899173"/>
              <a:gd name="connsiteY2" fmla="*/ 0 h 3121744"/>
              <a:gd name="connsiteX3" fmla="*/ 2899173 w 2899173"/>
              <a:gd name="connsiteY3" fmla="*/ 3096344 h 3121744"/>
              <a:gd name="connsiteX4" fmla="*/ 453607 w 2899173"/>
              <a:gd name="connsiteY4" fmla="*/ 3121744 h 3121744"/>
              <a:gd name="connsiteX0" fmla="*/ 453607 w 2899173"/>
              <a:gd name="connsiteY0" fmla="*/ 3121744 h 3121744"/>
              <a:gd name="connsiteX1" fmla="*/ 0 w 2899173"/>
              <a:gd name="connsiteY1" fmla="*/ 2311523 h 3121744"/>
              <a:gd name="connsiteX2" fmla="*/ 1238246 w 2899173"/>
              <a:gd name="connsiteY2" fmla="*/ 0 h 3121744"/>
              <a:gd name="connsiteX3" fmla="*/ 2899173 w 2899173"/>
              <a:gd name="connsiteY3" fmla="*/ 3096344 h 3121744"/>
              <a:gd name="connsiteX4" fmla="*/ 453607 w 2899173"/>
              <a:gd name="connsiteY4" fmla="*/ 3121744 h 3121744"/>
              <a:gd name="connsiteX0" fmla="*/ 466307 w 2911873"/>
              <a:gd name="connsiteY0" fmla="*/ 3121744 h 3121744"/>
              <a:gd name="connsiteX1" fmla="*/ 0 w 2911873"/>
              <a:gd name="connsiteY1" fmla="*/ 2413123 h 3121744"/>
              <a:gd name="connsiteX2" fmla="*/ 1250946 w 2911873"/>
              <a:gd name="connsiteY2" fmla="*/ 0 h 3121744"/>
              <a:gd name="connsiteX3" fmla="*/ 2911873 w 2911873"/>
              <a:gd name="connsiteY3" fmla="*/ 3096344 h 3121744"/>
              <a:gd name="connsiteX4" fmla="*/ 466307 w 2911873"/>
              <a:gd name="connsiteY4" fmla="*/ 3121744 h 3121744"/>
              <a:gd name="connsiteX0" fmla="*/ 504407 w 2949973"/>
              <a:gd name="connsiteY0" fmla="*/ 3121744 h 3121744"/>
              <a:gd name="connsiteX1" fmla="*/ 0 w 2949973"/>
              <a:gd name="connsiteY1" fmla="*/ 2425823 h 3121744"/>
              <a:gd name="connsiteX2" fmla="*/ 1289046 w 2949973"/>
              <a:gd name="connsiteY2" fmla="*/ 0 h 3121744"/>
              <a:gd name="connsiteX3" fmla="*/ 2949973 w 2949973"/>
              <a:gd name="connsiteY3" fmla="*/ 3096344 h 3121744"/>
              <a:gd name="connsiteX4" fmla="*/ 504407 w 2949973"/>
              <a:gd name="connsiteY4" fmla="*/ 3121744 h 3121744"/>
              <a:gd name="connsiteX0" fmla="*/ 504407 w 2949973"/>
              <a:gd name="connsiteY0" fmla="*/ 3121744 h 3121744"/>
              <a:gd name="connsiteX1" fmla="*/ 0 w 2949973"/>
              <a:gd name="connsiteY1" fmla="*/ 2425823 h 3121744"/>
              <a:gd name="connsiteX2" fmla="*/ 1289046 w 2949973"/>
              <a:gd name="connsiteY2" fmla="*/ 0 h 3121744"/>
              <a:gd name="connsiteX3" fmla="*/ 2949973 w 2949973"/>
              <a:gd name="connsiteY3" fmla="*/ 3096344 h 3121744"/>
              <a:gd name="connsiteX4" fmla="*/ 504407 w 2949973"/>
              <a:gd name="connsiteY4" fmla="*/ 3121744 h 3121744"/>
              <a:gd name="connsiteX0" fmla="*/ 504407 w 2949973"/>
              <a:gd name="connsiteY0" fmla="*/ 3121744 h 3121744"/>
              <a:gd name="connsiteX1" fmla="*/ 0 w 2949973"/>
              <a:gd name="connsiteY1" fmla="*/ 2425823 h 3121744"/>
              <a:gd name="connsiteX2" fmla="*/ 1289046 w 2949973"/>
              <a:gd name="connsiteY2" fmla="*/ 0 h 3121744"/>
              <a:gd name="connsiteX3" fmla="*/ 2949973 w 2949973"/>
              <a:gd name="connsiteY3" fmla="*/ 3096344 h 3121744"/>
              <a:gd name="connsiteX4" fmla="*/ 504407 w 2949973"/>
              <a:gd name="connsiteY4" fmla="*/ 3121744 h 3121744"/>
              <a:gd name="connsiteX0" fmla="*/ 961607 w 3407173"/>
              <a:gd name="connsiteY0" fmla="*/ 3121744 h 3121744"/>
              <a:gd name="connsiteX1" fmla="*/ 0 w 3407173"/>
              <a:gd name="connsiteY1" fmla="*/ 1740023 h 3121744"/>
              <a:gd name="connsiteX2" fmla="*/ 1746246 w 3407173"/>
              <a:gd name="connsiteY2" fmla="*/ 0 h 3121744"/>
              <a:gd name="connsiteX3" fmla="*/ 3407173 w 3407173"/>
              <a:gd name="connsiteY3" fmla="*/ 3096344 h 3121744"/>
              <a:gd name="connsiteX4" fmla="*/ 961607 w 3407173"/>
              <a:gd name="connsiteY4" fmla="*/ 3121744 h 3121744"/>
              <a:gd name="connsiteX0" fmla="*/ 961607 w 2683272"/>
              <a:gd name="connsiteY0" fmla="*/ 3121744 h 3121744"/>
              <a:gd name="connsiteX1" fmla="*/ 0 w 2683272"/>
              <a:gd name="connsiteY1" fmla="*/ 1740023 h 3121744"/>
              <a:gd name="connsiteX2" fmla="*/ 1746246 w 2683272"/>
              <a:gd name="connsiteY2" fmla="*/ 0 h 3121744"/>
              <a:gd name="connsiteX3" fmla="*/ 2683272 w 2683272"/>
              <a:gd name="connsiteY3" fmla="*/ 3096344 h 3121744"/>
              <a:gd name="connsiteX4" fmla="*/ 961607 w 2683272"/>
              <a:gd name="connsiteY4" fmla="*/ 3121744 h 3121744"/>
              <a:gd name="connsiteX0" fmla="*/ 961607 w 3652714"/>
              <a:gd name="connsiteY0" fmla="*/ 3121744 h 3121744"/>
              <a:gd name="connsiteX1" fmla="*/ 0 w 3652714"/>
              <a:gd name="connsiteY1" fmla="*/ 1740023 h 3121744"/>
              <a:gd name="connsiteX2" fmla="*/ 1746246 w 3652714"/>
              <a:gd name="connsiteY2" fmla="*/ 0 h 3121744"/>
              <a:gd name="connsiteX3" fmla="*/ 3652714 w 3652714"/>
              <a:gd name="connsiteY3" fmla="*/ 1854112 h 3121744"/>
              <a:gd name="connsiteX4" fmla="*/ 2683272 w 3652714"/>
              <a:gd name="connsiteY4" fmla="*/ 3096344 h 3121744"/>
              <a:gd name="connsiteX5" fmla="*/ 961607 w 3652714"/>
              <a:gd name="connsiteY5" fmla="*/ 3121744 h 3121744"/>
              <a:gd name="connsiteX0" fmla="*/ 961607 w 3652714"/>
              <a:gd name="connsiteY0" fmla="*/ 3121744 h 3121744"/>
              <a:gd name="connsiteX1" fmla="*/ 0 w 3652714"/>
              <a:gd name="connsiteY1" fmla="*/ 1740023 h 3121744"/>
              <a:gd name="connsiteX2" fmla="*/ 1746246 w 3652714"/>
              <a:gd name="connsiteY2" fmla="*/ 0 h 3121744"/>
              <a:gd name="connsiteX3" fmla="*/ 3652714 w 3652714"/>
              <a:gd name="connsiteY3" fmla="*/ 1854112 h 3121744"/>
              <a:gd name="connsiteX4" fmla="*/ 2683272 w 3652714"/>
              <a:gd name="connsiteY4" fmla="*/ 3096344 h 3121744"/>
              <a:gd name="connsiteX5" fmla="*/ 961607 w 3652714"/>
              <a:gd name="connsiteY5" fmla="*/ 3121744 h 3121744"/>
              <a:gd name="connsiteX0" fmla="*/ 961607 w 3703514"/>
              <a:gd name="connsiteY0" fmla="*/ 3121744 h 3121744"/>
              <a:gd name="connsiteX1" fmla="*/ 0 w 3703514"/>
              <a:gd name="connsiteY1" fmla="*/ 1740023 h 3121744"/>
              <a:gd name="connsiteX2" fmla="*/ 1746246 w 3703514"/>
              <a:gd name="connsiteY2" fmla="*/ 0 h 3121744"/>
              <a:gd name="connsiteX3" fmla="*/ 3703514 w 3703514"/>
              <a:gd name="connsiteY3" fmla="*/ 1739812 h 3121744"/>
              <a:gd name="connsiteX4" fmla="*/ 2683272 w 3703514"/>
              <a:gd name="connsiteY4" fmla="*/ 3096344 h 3121744"/>
              <a:gd name="connsiteX5" fmla="*/ 961607 w 3703514"/>
              <a:gd name="connsiteY5" fmla="*/ 3121744 h 3121744"/>
              <a:gd name="connsiteX0" fmla="*/ 961607 w 3703514"/>
              <a:gd name="connsiteY0" fmla="*/ 3121744 h 3121744"/>
              <a:gd name="connsiteX1" fmla="*/ 0 w 3703514"/>
              <a:gd name="connsiteY1" fmla="*/ 1740023 h 3121744"/>
              <a:gd name="connsiteX2" fmla="*/ 1746246 w 3703514"/>
              <a:gd name="connsiteY2" fmla="*/ 0 h 3121744"/>
              <a:gd name="connsiteX3" fmla="*/ 3703514 w 3703514"/>
              <a:gd name="connsiteY3" fmla="*/ 1739812 h 3121744"/>
              <a:gd name="connsiteX4" fmla="*/ 2683272 w 3703514"/>
              <a:gd name="connsiteY4" fmla="*/ 3096344 h 3121744"/>
              <a:gd name="connsiteX5" fmla="*/ 961607 w 3703514"/>
              <a:gd name="connsiteY5" fmla="*/ 3121744 h 3121744"/>
              <a:gd name="connsiteX0" fmla="*/ 961607 w 3703514"/>
              <a:gd name="connsiteY0" fmla="*/ 3032844 h 3032844"/>
              <a:gd name="connsiteX1" fmla="*/ 0 w 3703514"/>
              <a:gd name="connsiteY1" fmla="*/ 1651123 h 3032844"/>
              <a:gd name="connsiteX2" fmla="*/ 1746246 w 3703514"/>
              <a:gd name="connsiteY2" fmla="*/ 0 h 3032844"/>
              <a:gd name="connsiteX3" fmla="*/ 3703514 w 3703514"/>
              <a:gd name="connsiteY3" fmla="*/ 1650912 h 3032844"/>
              <a:gd name="connsiteX4" fmla="*/ 2683272 w 3703514"/>
              <a:gd name="connsiteY4" fmla="*/ 3007444 h 3032844"/>
              <a:gd name="connsiteX5" fmla="*/ 961607 w 3703514"/>
              <a:gd name="connsiteY5" fmla="*/ 3032844 h 3032844"/>
              <a:gd name="connsiteX0" fmla="*/ 961607 w 3703514"/>
              <a:gd name="connsiteY0" fmla="*/ 2842344 h 2842344"/>
              <a:gd name="connsiteX1" fmla="*/ 0 w 3703514"/>
              <a:gd name="connsiteY1" fmla="*/ 1460623 h 2842344"/>
              <a:gd name="connsiteX2" fmla="*/ 1822446 w 3703514"/>
              <a:gd name="connsiteY2" fmla="*/ 0 h 2842344"/>
              <a:gd name="connsiteX3" fmla="*/ 3703514 w 3703514"/>
              <a:gd name="connsiteY3" fmla="*/ 1460412 h 2842344"/>
              <a:gd name="connsiteX4" fmla="*/ 2683272 w 3703514"/>
              <a:gd name="connsiteY4" fmla="*/ 2816944 h 2842344"/>
              <a:gd name="connsiteX5" fmla="*/ 961607 w 3703514"/>
              <a:gd name="connsiteY5" fmla="*/ 2842344 h 2842344"/>
              <a:gd name="connsiteX0" fmla="*/ 961607 w 3703514"/>
              <a:gd name="connsiteY0" fmla="*/ 2931244 h 2931244"/>
              <a:gd name="connsiteX1" fmla="*/ 0 w 3703514"/>
              <a:gd name="connsiteY1" fmla="*/ 1549523 h 2931244"/>
              <a:gd name="connsiteX2" fmla="*/ 1797046 w 3703514"/>
              <a:gd name="connsiteY2" fmla="*/ 0 h 2931244"/>
              <a:gd name="connsiteX3" fmla="*/ 3703514 w 3703514"/>
              <a:gd name="connsiteY3" fmla="*/ 1549312 h 2931244"/>
              <a:gd name="connsiteX4" fmla="*/ 2683272 w 3703514"/>
              <a:gd name="connsiteY4" fmla="*/ 2905844 h 2931244"/>
              <a:gd name="connsiteX5" fmla="*/ 961607 w 3703514"/>
              <a:gd name="connsiteY5" fmla="*/ 2931244 h 2931244"/>
              <a:gd name="connsiteX0" fmla="*/ 1088607 w 3830514"/>
              <a:gd name="connsiteY0" fmla="*/ 2931244 h 2931244"/>
              <a:gd name="connsiteX1" fmla="*/ 0 w 3830514"/>
              <a:gd name="connsiteY1" fmla="*/ 1638423 h 2931244"/>
              <a:gd name="connsiteX2" fmla="*/ 1924046 w 3830514"/>
              <a:gd name="connsiteY2" fmla="*/ 0 h 2931244"/>
              <a:gd name="connsiteX3" fmla="*/ 3830514 w 3830514"/>
              <a:gd name="connsiteY3" fmla="*/ 1549312 h 2931244"/>
              <a:gd name="connsiteX4" fmla="*/ 2810272 w 3830514"/>
              <a:gd name="connsiteY4" fmla="*/ 2905844 h 2931244"/>
              <a:gd name="connsiteX5" fmla="*/ 1088607 w 3830514"/>
              <a:gd name="connsiteY5" fmla="*/ 2931244 h 2931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0514" h="2931244">
                <a:moveTo>
                  <a:pt x="1088607" y="2931244"/>
                </a:moveTo>
                <a:cubicBezTo>
                  <a:pt x="645305" y="2305570"/>
                  <a:pt x="138502" y="1819597"/>
                  <a:pt x="0" y="1638423"/>
                </a:cubicBezTo>
                <a:lnTo>
                  <a:pt x="1924046" y="0"/>
                </a:lnTo>
                <a:cubicBezTo>
                  <a:pt x="2292835" y="351337"/>
                  <a:pt x="3233125" y="969375"/>
                  <a:pt x="3830514" y="1549312"/>
                </a:cubicBezTo>
                <a:lnTo>
                  <a:pt x="2810272" y="2905844"/>
                </a:lnTo>
                <a:lnTo>
                  <a:pt x="1088607" y="2931244"/>
                </a:lnTo>
                <a:close/>
              </a:path>
            </a:pathLst>
          </a:custGeom>
          <a:gradFill>
            <a:gsLst>
              <a:gs pos="100000">
                <a:sysClr val="window" lastClr="FFFFFF">
                  <a:lumMod val="95000"/>
                </a:sysClr>
              </a:gs>
              <a:gs pos="0">
                <a:sysClr val="window" lastClr="FFFFFF">
                  <a:lumMod val="85000"/>
                </a:sysClr>
              </a:gs>
            </a:gsLst>
            <a:lin ang="16200000" scaled="0"/>
          </a:gra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等腰三角形 21"/>
          <p:cNvSpPr/>
          <p:nvPr/>
        </p:nvSpPr>
        <p:spPr bwMode="auto">
          <a:xfrm rot="16200000" flipH="1">
            <a:off x="5183154" y="2369028"/>
            <a:ext cx="4794423" cy="3694666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399796 w 2845362"/>
              <a:gd name="connsiteY0" fmla="*/ 3121744 h 3121744"/>
              <a:gd name="connsiteX1" fmla="*/ 9689 w 2845362"/>
              <a:gd name="connsiteY1" fmla="*/ 2222623 h 3121744"/>
              <a:gd name="connsiteX2" fmla="*/ 1184435 w 2845362"/>
              <a:gd name="connsiteY2" fmla="*/ 0 h 3121744"/>
              <a:gd name="connsiteX3" fmla="*/ 2845362 w 2845362"/>
              <a:gd name="connsiteY3" fmla="*/ 3096344 h 3121744"/>
              <a:gd name="connsiteX4" fmla="*/ 399796 w 2845362"/>
              <a:gd name="connsiteY4" fmla="*/ 3121744 h 3121744"/>
              <a:gd name="connsiteX0" fmla="*/ 462403 w 2907969"/>
              <a:gd name="connsiteY0" fmla="*/ 3121744 h 3121744"/>
              <a:gd name="connsiteX1" fmla="*/ 8796 w 2907969"/>
              <a:gd name="connsiteY1" fmla="*/ 2311523 h 3121744"/>
              <a:gd name="connsiteX2" fmla="*/ 1247042 w 2907969"/>
              <a:gd name="connsiteY2" fmla="*/ 0 h 3121744"/>
              <a:gd name="connsiteX3" fmla="*/ 2907969 w 2907969"/>
              <a:gd name="connsiteY3" fmla="*/ 3096344 h 3121744"/>
              <a:gd name="connsiteX4" fmla="*/ 462403 w 2907969"/>
              <a:gd name="connsiteY4" fmla="*/ 3121744 h 3121744"/>
              <a:gd name="connsiteX0" fmla="*/ 453607 w 2899173"/>
              <a:gd name="connsiteY0" fmla="*/ 3121744 h 3121744"/>
              <a:gd name="connsiteX1" fmla="*/ 0 w 2899173"/>
              <a:gd name="connsiteY1" fmla="*/ 2311523 h 3121744"/>
              <a:gd name="connsiteX2" fmla="*/ 1238246 w 2899173"/>
              <a:gd name="connsiteY2" fmla="*/ 0 h 3121744"/>
              <a:gd name="connsiteX3" fmla="*/ 2899173 w 2899173"/>
              <a:gd name="connsiteY3" fmla="*/ 3096344 h 3121744"/>
              <a:gd name="connsiteX4" fmla="*/ 453607 w 2899173"/>
              <a:gd name="connsiteY4" fmla="*/ 3121744 h 3121744"/>
              <a:gd name="connsiteX0" fmla="*/ 453607 w 2899173"/>
              <a:gd name="connsiteY0" fmla="*/ 3121744 h 3121744"/>
              <a:gd name="connsiteX1" fmla="*/ 0 w 2899173"/>
              <a:gd name="connsiteY1" fmla="*/ 2311523 h 3121744"/>
              <a:gd name="connsiteX2" fmla="*/ 1238246 w 2899173"/>
              <a:gd name="connsiteY2" fmla="*/ 0 h 3121744"/>
              <a:gd name="connsiteX3" fmla="*/ 2899173 w 2899173"/>
              <a:gd name="connsiteY3" fmla="*/ 3096344 h 3121744"/>
              <a:gd name="connsiteX4" fmla="*/ 453607 w 2899173"/>
              <a:gd name="connsiteY4" fmla="*/ 3121744 h 3121744"/>
              <a:gd name="connsiteX0" fmla="*/ 466307 w 2911873"/>
              <a:gd name="connsiteY0" fmla="*/ 3121744 h 3121744"/>
              <a:gd name="connsiteX1" fmla="*/ 0 w 2911873"/>
              <a:gd name="connsiteY1" fmla="*/ 2413123 h 3121744"/>
              <a:gd name="connsiteX2" fmla="*/ 1250946 w 2911873"/>
              <a:gd name="connsiteY2" fmla="*/ 0 h 3121744"/>
              <a:gd name="connsiteX3" fmla="*/ 2911873 w 2911873"/>
              <a:gd name="connsiteY3" fmla="*/ 3096344 h 3121744"/>
              <a:gd name="connsiteX4" fmla="*/ 466307 w 2911873"/>
              <a:gd name="connsiteY4" fmla="*/ 3121744 h 3121744"/>
              <a:gd name="connsiteX0" fmla="*/ 504407 w 2949973"/>
              <a:gd name="connsiteY0" fmla="*/ 3121744 h 3121744"/>
              <a:gd name="connsiteX1" fmla="*/ 0 w 2949973"/>
              <a:gd name="connsiteY1" fmla="*/ 2425823 h 3121744"/>
              <a:gd name="connsiteX2" fmla="*/ 1289046 w 2949973"/>
              <a:gd name="connsiteY2" fmla="*/ 0 h 3121744"/>
              <a:gd name="connsiteX3" fmla="*/ 2949973 w 2949973"/>
              <a:gd name="connsiteY3" fmla="*/ 3096344 h 3121744"/>
              <a:gd name="connsiteX4" fmla="*/ 504407 w 2949973"/>
              <a:gd name="connsiteY4" fmla="*/ 3121744 h 3121744"/>
              <a:gd name="connsiteX0" fmla="*/ 504407 w 2949973"/>
              <a:gd name="connsiteY0" fmla="*/ 3121744 h 3121744"/>
              <a:gd name="connsiteX1" fmla="*/ 0 w 2949973"/>
              <a:gd name="connsiteY1" fmla="*/ 2425823 h 3121744"/>
              <a:gd name="connsiteX2" fmla="*/ 1289046 w 2949973"/>
              <a:gd name="connsiteY2" fmla="*/ 0 h 3121744"/>
              <a:gd name="connsiteX3" fmla="*/ 2949973 w 2949973"/>
              <a:gd name="connsiteY3" fmla="*/ 3096344 h 3121744"/>
              <a:gd name="connsiteX4" fmla="*/ 504407 w 2949973"/>
              <a:gd name="connsiteY4" fmla="*/ 3121744 h 3121744"/>
              <a:gd name="connsiteX0" fmla="*/ 504407 w 2949973"/>
              <a:gd name="connsiteY0" fmla="*/ 3121744 h 3121744"/>
              <a:gd name="connsiteX1" fmla="*/ 0 w 2949973"/>
              <a:gd name="connsiteY1" fmla="*/ 2425823 h 3121744"/>
              <a:gd name="connsiteX2" fmla="*/ 1289046 w 2949973"/>
              <a:gd name="connsiteY2" fmla="*/ 0 h 3121744"/>
              <a:gd name="connsiteX3" fmla="*/ 2949973 w 2949973"/>
              <a:gd name="connsiteY3" fmla="*/ 3096344 h 3121744"/>
              <a:gd name="connsiteX4" fmla="*/ 504407 w 2949973"/>
              <a:gd name="connsiteY4" fmla="*/ 3121744 h 3121744"/>
              <a:gd name="connsiteX0" fmla="*/ 961607 w 3407173"/>
              <a:gd name="connsiteY0" fmla="*/ 3121744 h 3121744"/>
              <a:gd name="connsiteX1" fmla="*/ 0 w 3407173"/>
              <a:gd name="connsiteY1" fmla="*/ 1740023 h 3121744"/>
              <a:gd name="connsiteX2" fmla="*/ 1746246 w 3407173"/>
              <a:gd name="connsiteY2" fmla="*/ 0 h 3121744"/>
              <a:gd name="connsiteX3" fmla="*/ 3407173 w 3407173"/>
              <a:gd name="connsiteY3" fmla="*/ 3096344 h 3121744"/>
              <a:gd name="connsiteX4" fmla="*/ 961607 w 3407173"/>
              <a:gd name="connsiteY4" fmla="*/ 3121744 h 3121744"/>
              <a:gd name="connsiteX0" fmla="*/ 961607 w 2683272"/>
              <a:gd name="connsiteY0" fmla="*/ 3121744 h 3121744"/>
              <a:gd name="connsiteX1" fmla="*/ 0 w 2683272"/>
              <a:gd name="connsiteY1" fmla="*/ 1740023 h 3121744"/>
              <a:gd name="connsiteX2" fmla="*/ 1746246 w 2683272"/>
              <a:gd name="connsiteY2" fmla="*/ 0 h 3121744"/>
              <a:gd name="connsiteX3" fmla="*/ 2683272 w 2683272"/>
              <a:gd name="connsiteY3" fmla="*/ 3096344 h 3121744"/>
              <a:gd name="connsiteX4" fmla="*/ 961607 w 2683272"/>
              <a:gd name="connsiteY4" fmla="*/ 3121744 h 3121744"/>
              <a:gd name="connsiteX0" fmla="*/ 961607 w 3652714"/>
              <a:gd name="connsiteY0" fmla="*/ 3121744 h 3121744"/>
              <a:gd name="connsiteX1" fmla="*/ 0 w 3652714"/>
              <a:gd name="connsiteY1" fmla="*/ 1740023 h 3121744"/>
              <a:gd name="connsiteX2" fmla="*/ 1746246 w 3652714"/>
              <a:gd name="connsiteY2" fmla="*/ 0 h 3121744"/>
              <a:gd name="connsiteX3" fmla="*/ 3652714 w 3652714"/>
              <a:gd name="connsiteY3" fmla="*/ 1854112 h 3121744"/>
              <a:gd name="connsiteX4" fmla="*/ 2683272 w 3652714"/>
              <a:gd name="connsiteY4" fmla="*/ 3096344 h 3121744"/>
              <a:gd name="connsiteX5" fmla="*/ 961607 w 3652714"/>
              <a:gd name="connsiteY5" fmla="*/ 3121744 h 3121744"/>
              <a:gd name="connsiteX0" fmla="*/ 961607 w 3652714"/>
              <a:gd name="connsiteY0" fmla="*/ 3121744 h 3121744"/>
              <a:gd name="connsiteX1" fmla="*/ 0 w 3652714"/>
              <a:gd name="connsiteY1" fmla="*/ 1740023 h 3121744"/>
              <a:gd name="connsiteX2" fmla="*/ 1746246 w 3652714"/>
              <a:gd name="connsiteY2" fmla="*/ 0 h 3121744"/>
              <a:gd name="connsiteX3" fmla="*/ 3652714 w 3652714"/>
              <a:gd name="connsiteY3" fmla="*/ 1854112 h 3121744"/>
              <a:gd name="connsiteX4" fmla="*/ 2683272 w 3652714"/>
              <a:gd name="connsiteY4" fmla="*/ 3096344 h 3121744"/>
              <a:gd name="connsiteX5" fmla="*/ 961607 w 3652714"/>
              <a:gd name="connsiteY5" fmla="*/ 3121744 h 3121744"/>
              <a:gd name="connsiteX0" fmla="*/ 961607 w 3703514"/>
              <a:gd name="connsiteY0" fmla="*/ 3121744 h 3121744"/>
              <a:gd name="connsiteX1" fmla="*/ 0 w 3703514"/>
              <a:gd name="connsiteY1" fmla="*/ 1740023 h 3121744"/>
              <a:gd name="connsiteX2" fmla="*/ 1746246 w 3703514"/>
              <a:gd name="connsiteY2" fmla="*/ 0 h 3121744"/>
              <a:gd name="connsiteX3" fmla="*/ 3703514 w 3703514"/>
              <a:gd name="connsiteY3" fmla="*/ 1739812 h 3121744"/>
              <a:gd name="connsiteX4" fmla="*/ 2683272 w 3703514"/>
              <a:gd name="connsiteY4" fmla="*/ 3096344 h 3121744"/>
              <a:gd name="connsiteX5" fmla="*/ 961607 w 3703514"/>
              <a:gd name="connsiteY5" fmla="*/ 3121744 h 3121744"/>
              <a:gd name="connsiteX0" fmla="*/ 961607 w 3703514"/>
              <a:gd name="connsiteY0" fmla="*/ 3121744 h 3121744"/>
              <a:gd name="connsiteX1" fmla="*/ 0 w 3703514"/>
              <a:gd name="connsiteY1" fmla="*/ 1740023 h 3121744"/>
              <a:gd name="connsiteX2" fmla="*/ 1746246 w 3703514"/>
              <a:gd name="connsiteY2" fmla="*/ 0 h 3121744"/>
              <a:gd name="connsiteX3" fmla="*/ 3703514 w 3703514"/>
              <a:gd name="connsiteY3" fmla="*/ 1739812 h 3121744"/>
              <a:gd name="connsiteX4" fmla="*/ 2683272 w 3703514"/>
              <a:gd name="connsiteY4" fmla="*/ 3096344 h 3121744"/>
              <a:gd name="connsiteX5" fmla="*/ 961607 w 3703514"/>
              <a:gd name="connsiteY5" fmla="*/ 3121744 h 3121744"/>
              <a:gd name="connsiteX0" fmla="*/ 961607 w 3703514"/>
              <a:gd name="connsiteY0" fmla="*/ 3032844 h 3032844"/>
              <a:gd name="connsiteX1" fmla="*/ 0 w 3703514"/>
              <a:gd name="connsiteY1" fmla="*/ 1651123 h 3032844"/>
              <a:gd name="connsiteX2" fmla="*/ 1746246 w 3703514"/>
              <a:gd name="connsiteY2" fmla="*/ 0 h 3032844"/>
              <a:gd name="connsiteX3" fmla="*/ 3703514 w 3703514"/>
              <a:gd name="connsiteY3" fmla="*/ 1650912 h 3032844"/>
              <a:gd name="connsiteX4" fmla="*/ 2683272 w 3703514"/>
              <a:gd name="connsiteY4" fmla="*/ 3007444 h 3032844"/>
              <a:gd name="connsiteX5" fmla="*/ 961607 w 3703514"/>
              <a:gd name="connsiteY5" fmla="*/ 3032844 h 3032844"/>
              <a:gd name="connsiteX0" fmla="*/ 961607 w 3703514"/>
              <a:gd name="connsiteY0" fmla="*/ 2842344 h 2842344"/>
              <a:gd name="connsiteX1" fmla="*/ 0 w 3703514"/>
              <a:gd name="connsiteY1" fmla="*/ 1460623 h 2842344"/>
              <a:gd name="connsiteX2" fmla="*/ 1822446 w 3703514"/>
              <a:gd name="connsiteY2" fmla="*/ 0 h 2842344"/>
              <a:gd name="connsiteX3" fmla="*/ 3703514 w 3703514"/>
              <a:gd name="connsiteY3" fmla="*/ 1460412 h 2842344"/>
              <a:gd name="connsiteX4" fmla="*/ 2683272 w 3703514"/>
              <a:gd name="connsiteY4" fmla="*/ 2816944 h 2842344"/>
              <a:gd name="connsiteX5" fmla="*/ 961607 w 3703514"/>
              <a:gd name="connsiteY5" fmla="*/ 2842344 h 2842344"/>
              <a:gd name="connsiteX0" fmla="*/ 961607 w 3703514"/>
              <a:gd name="connsiteY0" fmla="*/ 2931244 h 2931244"/>
              <a:gd name="connsiteX1" fmla="*/ 0 w 3703514"/>
              <a:gd name="connsiteY1" fmla="*/ 1549523 h 2931244"/>
              <a:gd name="connsiteX2" fmla="*/ 1797046 w 3703514"/>
              <a:gd name="connsiteY2" fmla="*/ 0 h 2931244"/>
              <a:gd name="connsiteX3" fmla="*/ 3703514 w 3703514"/>
              <a:gd name="connsiteY3" fmla="*/ 1549312 h 2931244"/>
              <a:gd name="connsiteX4" fmla="*/ 2683272 w 3703514"/>
              <a:gd name="connsiteY4" fmla="*/ 2905844 h 2931244"/>
              <a:gd name="connsiteX5" fmla="*/ 961607 w 3703514"/>
              <a:gd name="connsiteY5" fmla="*/ 2931244 h 2931244"/>
              <a:gd name="connsiteX0" fmla="*/ 1063207 w 3805114"/>
              <a:gd name="connsiteY0" fmla="*/ 2931244 h 2931244"/>
              <a:gd name="connsiteX1" fmla="*/ 0 w 3805114"/>
              <a:gd name="connsiteY1" fmla="*/ 1676523 h 2931244"/>
              <a:gd name="connsiteX2" fmla="*/ 1898646 w 3805114"/>
              <a:gd name="connsiteY2" fmla="*/ 0 h 2931244"/>
              <a:gd name="connsiteX3" fmla="*/ 3805114 w 3805114"/>
              <a:gd name="connsiteY3" fmla="*/ 1549312 h 2931244"/>
              <a:gd name="connsiteX4" fmla="*/ 2784872 w 3805114"/>
              <a:gd name="connsiteY4" fmla="*/ 2905844 h 2931244"/>
              <a:gd name="connsiteX5" fmla="*/ 1063207 w 3805114"/>
              <a:gd name="connsiteY5" fmla="*/ 2931244 h 2931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05114" h="2931244">
                <a:moveTo>
                  <a:pt x="1063207" y="2931244"/>
                </a:moveTo>
                <a:cubicBezTo>
                  <a:pt x="619905" y="2305570"/>
                  <a:pt x="138502" y="1857697"/>
                  <a:pt x="0" y="1676523"/>
                </a:cubicBezTo>
                <a:lnTo>
                  <a:pt x="1898646" y="0"/>
                </a:lnTo>
                <a:cubicBezTo>
                  <a:pt x="2267435" y="351337"/>
                  <a:pt x="3207725" y="969375"/>
                  <a:pt x="3805114" y="1549312"/>
                </a:cubicBezTo>
                <a:lnTo>
                  <a:pt x="2784872" y="2905844"/>
                </a:lnTo>
                <a:lnTo>
                  <a:pt x="1063207" y="2931244"/>
                </a:lnTo>
                <a:close/>
              </a:path>
            </a:pathLst>
          </a:custGeom>
          <a:gradFill>
            <a:gsLst>
              <a:gs pos="100000">
                <a:sysClr val="window" lastClr="FFFFFF">
                  <a:lumMod val="95000"/>
                </a:sysClr>
              </a:gs>
              <a:gs pos="0">
                <a:sysClr val="window" lastClr="FFFFFF">
                  <a:lumMod val="85000"/>
                </a:sysClr>
              </a:gs>
            </a:gsLst>
            <a:lin ang="16200000" scaled="0"/>
          </a:gra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0" name="组合 61"/>
          <p:cNvGrpSpPr>
            <a:grpSpLocks/>
          </p:cNvGrpSpPr>
          <p:nvPr/>
        </p:nvGrpSpPr>
        <p:grpSpPr bwMode="auto">
          <a:xfrm>
            <a:off x="8629555" y="2827238"/>
            <a:ext cx="1252225" cy="1252111"/>
            <a:chOff x="6845300" y="2900363"/>
            <a:chExt cx="993775" cy="993775"/>
          </a:xfrm>
        </p:grpSpPr>
        <p:sp>
          <p:nvSpPr>
            <p:cNvPr id="82" name="Oval 19"/>
            <p:cNvSpPr>
              <a:spLocks noChangeArrowheads="1"/>
            </p:cNvSpPr>
            <p:nvPr/>
          </p:nvSpPr>
          <p:spPr bwMode="auto">
            <a:xfrm>
              <a:off x="6845300" y="2900363"/>
              <a:ext cx="993775" cy="99377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5C5C5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5C5C5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defTabSz="115214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kern="0" dirty="0">
                  <a:solidFill>
                    <a:srgbClr val="4D4D4D"/>
                  </a:solidFill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83" name="未知"/>
            <p:cNvSpPr>
              <a:spLocks/>
            </p:cNvSpPr>
            <p:nvPr/>
          </p:nvSpPr>
          <p:spPr bwMode="auto">
            <a:xfrm>
              <a:off x="6959600" y="2924175"/>
              <a:ext cx="766763" cy="373063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extLst/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51" name="组合 60"/>
          <p:cNvGrpSpPr>
            <a:grpSpLocks/>
          </p:cNvGrpSpPr>
          <p:nvPr/>
        </p:nvGrpSpPr>
        <p:grpSpPr bwMode="auto">
          <a:xfrm>
            <a:off x="7523356" y="1577127"/>
            <a:ext cx="1250224" cy="1250111"/>
            <a:chOff x="5967413" y="1908175"/>
            <a:chExt cx="992187" cy="992188"/>
          </a:xfrm>
        </p:grpSpPr>
        <p:sp>
          <p:nvSpPr>
            <p:cNvPr id="80" name="Oval 19"/>
            <p:cNvSpPr>
              <a:spLocks noChangeArrowheads="1"/>
            </p:cNvSpPr>
            <p:nvPr/>
          </p:nvSpPr>
          <p:spPr bwMode="auto">
            <a:xfrm>
              <a:off x="5967413" y="1908175"/>
              <a:ext cx="992187" cy="99218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5C5C5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5C5C5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defTabSz="115214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kern="0" dirty="0">
                  <a:solidFill>
                    <a:srgbClr val="4D4D4D"/>
                  </a:solidFill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81" name="未知"/>
            <p:cNvSpPr>
              <a:spLocks/>
            </p:cNvSpPr>
            <p:nvPr/>
          </p:nvSpPr>
          <p:spPr bwMode="auto">
            <a:xfrm>
              <a:off x="6080125" y="1930400"/>
              <a:ext cx="766763" cy="373063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extLst/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52" name="组合 62"/>
          <p:cNvGrpSpPr>
            <a:grpSpLocks/>
          </p:cNvGrpSpPr>
          <p:nvPr/>
        </p:nvGrpSpPr>
        <p:grpSpPr bwMode="auto">
          <a:xfrm>
            <a:off x="8583547" y="4401377"/>
            <a:ext cx="1252225" cy="1250111"/>
            <a:chOff x="6808788" y="4149725"/>
            <a:chExt cx="993775" cy="992188"/>
          </a:xfrm>
        </p:grpSpPr>
        <p:sp>
          <p:nvSpPr>
            <p:cNvPr id="78" name="Oval 19"/>
            <p:cNvSpPr>
              <a:spLocks noChangeArrowheads="1"/>
            </p:cNvSpPr>
            <p:nvPr/>
          </p:nvSpPr>
          <p:spPr bwMode="auto">
            <a:xfrm>
              <a:off x="6808788" y="4149725"/>
              <a:ext cx="993775" cy="99218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5C5C5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5C5C5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defTabSz="115214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kern="0" dirty="0">
                  <a:solidFill>
                    <a:srgbClr val="4D4D4D"/>
                  </a:solidFill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79" name="未知"/>
            <p:cNvSpPr>
              <a:spLocks/>
            </p:cNvSpPr>
            <p:nvPr/>
          </p:nvSpPr>
          <p:spPr bwMode="auto">
            <a:xfrm>
              <a:off x="6923088" y="4171950"/>
              <a:ext cx="766762" cy="374650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extLst/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53" name="组合 63"/>
          <p:cNvGrpSpPr>
            <a:grpSpLocks/>
          </p:cNvGrpSpPr>
          <p:nvPr/>
        </p:nvGrpSpPr>
        <p:grpSpPr bwMode="auto">
          <a:xfrm>
            <a:off x="7475347" y="5603484"/>
            <a:ext cx="1252225" cy="1250110"/>
            <a:chOff x="5929313" y="5103813"/>
            <a:chExt cx="993775" cy="992187"/>
          </a:xfrm>
        </p:grpSpPr>
        <p:sp>
          <p:nvSpPr>
            <p:cNvPr id="76" name="Oval 19"/>
            <p:cNvSpPr>
              <a:spLocks noChangeArrowheads="1"/>
            </p:cNvSpPr>
            <p:nvPr/>
          </p:nvSpPr>
          <p:spPr bwMode="auto">
            <a:xfrm>
              <a:off x="5929313" y="5103813"/>
              <a:ext cx="993775" cy="99218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5C5C5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5C5C5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defTabSz="115214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kern="0" dirty="0">
                  <a:solidFill>
                    <a:srgbClr val="4D4D4D"/>
                  </a:solidFill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77" name="未知"/>
            <p:cNvSpPr>
              <a:spLocks/>
            </p:cNvSpPr>
            <p:nvPr/>
          </p:nvSpPr>
          <p:spPr bwMode="auto">
            <a:xfrm>
              <a:off x="6043613" y="5126038"/>
              <a:ext cx="766762" cy="374650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extLst/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54" name="组合 64"/>
          <p:cNvGrpSpPr>
            <a:grpSpLocks/>
          </p:cNvGrpSpPr>
          <p:nvPr/>
        </p:nvGrpSpPr>
        <p:grpSpPr bwMode="auto">
          <a:xfrm>
            <a:off x="2770500" y="5651488"/>
            <a:ext cx="1252225" cy="1252111"/>
            <a:chOff x="2195513" y="5141913"/>
            <a:chExt cx="993775" cy="993775"/>
          </a:xfrm>
        </p:grpSpPr>
        <p:sp>
          <p:nvSpPr>
            <p:cNvPr id="74" name="Oval 19"/>
            <p:cNvSpPr>
              <a:spLocks noChangeArrowheads="1"/>
            </p:cNvSpPr>
            <p:nvPr/>
          </p:nvSpPr>
          <p:spPr bwMode="auto">
            <a:xfrm>
              <a:off x="2195513" y="5141913"/>
              <a:ext cx="993775" cy="993775"/>
            </a:xfrm>
            <a:prstGeom prst="ellipse">
              <a:avLst/>
            </a:prstGeom>
            <a:gradFill rotWithShape="1">
              <a:gsLst>
                <a:gs pos="0">
                  <a:srgbClr val="2676FF">
                    <a:lumMod val="40000"/>
                    <a:lumOff val="60000"/>
                  </a:srgbClr>
                </a:gs>
                <a:gs pos="100000">
                  <a:srgbClr val="267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defTabSz="115214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kern="0" dirty="0">
                  <a:solidFill>
                    <a:sysClr val="window" lastClr="FFFFFF"/>
                  </a:solidFill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75" name="未知"/>
            <p:cNvSpPr>
              <a:spLocks/>
            </p:cNvSpPr>
            <p:nvPr/>
          </p:nvSpPr>
          <p:spPr bwMode="auto">
            <a:xfrm>
              <a:off x="2309813" y="5165725"/>
              <a:ext cx="766762" cy="373063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extLst/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55" name="组合 65"/>
          <p:cNvGrpSpPr>
            <a:grpSpLocks/>
          </p:cNvGrpSpPr>
          <p:nvPr/>
        </p:nvGrpSpPr>
        <p:grpSpPr bwMode="auto">
          <a:xfrm>
            <a:off x="1664300" y="4419379"/>
            <a:ext cx="1250226" cy="1252111"/>
            <a:chOff x="1317625" y="4164013"/>
            <a:chExt cx="992188" cy="993775"/>
          </a:xfrm>
        </p:grpSpPr>
        <p:sp>
          <p:nvSpPr>
            <p:cNvPr id="72" name="Oval 19"/>
            <p:cNvSpPr>
              <a:spLocks noChangeArrowheads="1"/>
            </p:cNvSpPr>
            <p:nvPr/>
          </p:nvSpPr>
          <p:spPr bwMode="auto">
            <a:xfrm>
              <a:off x="1317625" y="4164013"/>
              <a:ext cx="992188" cy="993775"/>
            </a:xfrm>
            <a:prstGeom prst="ellipse">
              <a:avLst/>
            </a:prstGeom>
            <a:gradFill rotWithShape="1">
              <a:gsLst>
                <a:gs pos="0">
                  <a:srgbClr val="2676FF">
                    <a:lumMod val="40000"/>
                    <a:lumOff val="60000"/>
                  </a:srgbClr>
                </a:gs>
                <a:gs pos="100000">
                  <a:srgbClr val="267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defTabSz="115214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kern="0" dirty="0">
                  <a:solidFill>
                    <a:sysClr val="window" lastClr="FFFFFF"/>
                  </a:solidFill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73" name="未知"/>
            <p:cNvSpPr>
              <a:spLocks/>
            </p:cNvSpPr>
            <p:nvPr/>
          </p:nvSpPr>
          <p:spPr bwMode="auto">
            <a:xfrm>
              <a:off x="1430338" y="4186238"/>
              <a:ext cx="766762" cy="374650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extLst/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56" name="组合 66"/>
          <p:cNvGrpSpPr>
            <a:grpSpLocks/>
          </p:cNvGrpSpPr>
          <p:nvPr/>
        </p:nvGrpSpPr>
        <p:grpSpPr bwMode="auto">
          <a:xfrm>
            <a:off x="1640296" y="2827238"/>
            <a:ext cx="1252225" cy="1250110"/>
            <a:chOff x="1298575" y="2900363"/>
            <a:chExt cx="993775" cy="992187"/>
          </a:xfrm>
        </p:grpSpPr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1298575" y="2900363"/>
              <a:ext cx="993775" cy="992187"/>
            </a:xfrm>
            <a:prstGeom prst="ellipse">
              <a:avLst/>
            </a:prstGeom>
            <a:gradFill rotWithShape="1">
              <a:gsLst>
                <a:gs pos="0">
                  <a:srgbClr val="2676FF">
                    <a:lumMod val="40000"/>
                    <a:lumOff val="60000"/>
                  </a:srgbClr>
                </a:gs>
                <a:gs pos="100000">
                  <a:srgbClr val="267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defTabSz="115214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kern="0" dirty="0">
                  <a:solidFill>
                    <a:sysClr val="window" lastClr="FFFFFF"/>
                  </a:solidFill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71" name="未知"/>
            <p:cNvSpPr>
              <a:spLocks/>
            </p:cNvSpPr>
            <p:nvPr/>
          </p:nvSpPr>
          <p:spPr bwMode="auto">
            <a:xfrm>
              <a:off x="1412875" y="2922588"/>
              <a:ext cx="765175" cy="374650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extLst/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57" name="组合 59"/>
          <p:cNvGrpSpPr>
            <a:grpSpLocks/>
          </p:cNvGrpSpPr>
          <p:nvPr/>
        </p:nvGrpSpPr>
        <p:grpSpPr bwMode="auto">
          <a:xfrm>
            <a:off x="2736493" y="1553125"/>
            <a:ext cx="1252225" cy="1252111"/>
            <a:chOff x="2168525" y="1889125"/>
            <a:chExt cx="993775" cy="993775"/>
          </a:xfrm>
        </p:grpSpPr>
        <p:sp>
          <p:nvSpPr>
            <p:cNvPr id="68" name="Oval 19"/>
            <p:cNvSpPr>
              <a:spLocks noChangeArrowheads="1"/>
            </p:cNvSpPr>
            <p:nvPr/>
          </p:nvSpPr>
          <p:spPr bwMode="auto">
            <a:xfrm>
              <a:off x="2168525" y="1889125"/>
              <a:ext cx="993775" cy="993775"/>
            </a:xfrm>
            <a:prstGeom prst="ellipse">
              <a:avLst/>
            </a:prstGeom>
            <a:gradFill rotWithShape="1">
              <a:gsLst>
                <a:gs pos="0">
                  <a:srgbClr val="2676FF">
                    <a:lumMod val="40000"/>
                    <a:lumOff val="60000"/>
                  </a:srgbClr>
                </a:gs>
                <a:gs pos="100000">
                  <a:srgbClr val="267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defTabSz="115214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kern="0" dirty="0">
                  <a:solidFill>
                    <a:sysClr val="window" lastClr="FFFFFF"/>
                  </a:solidFill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69" name="未知"/>
            <p:cNvSpPr>
              <a:spLocks/>
            </p:cNvSpPr>
            <p:nvPr/>
          </p:nvSpPr>
          <p:spPr bwMode="auto">
            <a:xfrm>
              <a:off x="2282825" y="1911350"/>
              <a:ext cx="766763" cy="374650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extLst/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Calibri"/>
                <a:ea typeface="微软雅黑" pitchFamily="34" charset="-122"/>
              </a:endParaRPr>
            </a:p>
          </p:txBody>
        </p:sp>
      </p:grpSp>
      <p:cxnSp>
        <p:nvCxnSpPr>
          <p:cNvPr id="58" name="直接连接符 57"/>
          <p:cNvCxnSpPr/>
          <p:nvPr/>
        </p:nvCxnSpPr>
        <p:spPr bwMode="auto">
          <a:xfrm flipV="1">
            <a:off x="3814688" y="5237451"/>
            <a:ext cx="622111" cy="476042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oval"/>
          </a:ln>
          <a:effectLst/>
        </p:spPr>
      </p:cxnSp>
      <p:cxnSp>
        <p:nvCxnSpPr>
          <p:cNvPr id="59" name="直接连接符 58"/>
          <p:cNvCxnSpPr/>
          <p:nvPr/>
        </p:nvCxnSpPr>
        <p:spPr bwMode="auto">
          <a:xfrm flipV="1">
            <a:off x="2914526" y="4665400"/>
            <a:ext cx="764138" cy="210019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oval"/>
          </a:ln>
          <a:effectLst/>
        </p:spPr>
      </p:cxnSp>
      <p:cxnSp>
        <p:nvCxnSpPr>
          <p:cNvPr id="60" name="直接连接符 59"/>
          <p:cNvCxnSpPr/>
          <p:nvPr/>
        </p:nvCxnSpPr>
        <p:spPr bwMode="auto">
          <a:xfrm>
            <a:off x="2914526" y="3665312"/>
            <a:ext cx="764138" cy="192017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oval"/>
          </a:ln>
          <a:effectLst/>
        </p:spPr>
      </p:cxnSp>
      <p:cxnSp>
        <p:nvCxnSpPr>
          <p:cNvPr id="61" name="直接连接符 60"/>
          <p:cNvCxnSpPr/>
          <p:nvPr/>
        </p:nvCxnSpPr>
        <p:spPr bwMode="auto">
          <a:xfrm>
            <a:off x="3776681" y="2805236"/>
            <a:ext cx="628113" cy="464041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oval"/>
          </a:ln>
          <a:effectLst/>
        </p:spPr>
      </p:cxnSp>
      <p:cxnSp>
        <p:nvCxnSpPr>
          <p:cNvPr id="62" name="直接连接符 61"/>
          <p:cNvCxnSpPr/>
          <p:nvPr/>
        </p:nvCxnSpPr>
        <p:spPr bwMode="auto">
          <a:xfrm flipH="1">
            <a:off x="7045269" y="2793235"/>
            <a:ext cx="620112" cy="508045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oval"/>
          </a:ln>
          <a:effectLst/>
        </p:spPr>
      </p:cxnSp>
      <p:cxnSp>
        <p:nvCxnSpPr>
          <p:cNvPr id="63" name="直接连接符 62"/>
          <p:cNvCxnSpPr/>
          <p:nvPr/>
        </p:nvCxnSpPr>
        <p:spPr bwMode="auto">
          <a:xfrm flipH="1">
            <a:off x="7805406" y="3633309"/>
            <a:ext cx="764138" cy="224020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oval"/>
          </a:ln>
          <a:effectLst/>
        </p:spPr>
      </p:cxnSp>
      <p:cxnSp>
        <p:nvCxnSpPr>
          <p:cNvPr id="64" name="直接连接符 63"/>
          <p:cNvCxnSpPr/>
          <p:nvPr/>
        </p:nvCxnSpPr>
        <p:spPr bwMode="auto">
          <a:xfrm flipH="1" flipV="1">
            <a:off x="7765399" y="4665400"/>
            <a:ext cx="764138" cy="210019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oval"/>
          </a:ln>
          <a:effectLst/>
        </p:spPr>
      </p:cxnSp>
      <p:cxnSp>
        <p:nvCxnSpPr>
          <p:cNvPr id="65" name="直接连接符 64"/>
          <p:cNvCxnSpPr/>
          <p:nvPr/>
        </p:nvCxnSpPr>
        <p:spPr bwMode="auto">
          <a:xfrm flipH="1" flipV="1">
            <a:off x="6997261" y="5237451"/>
            <a:ext cx="622113" cy="476042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oval"/>
          </a:ln>
          <a:effectLst/>
        </p:spPr>
      </p:cxnSp>
      <p:sp>
        <p:nvSpPr>
          <p:cNvPr id="66" name="Oval 19"/>
          <p:cNvSpPr>
            <a:spLocks noChangeArrowheads="1"/>
          </p:cNvSpPr>
          <p:nvPr/>
        </p:nvSpPr>
        <p:spPr bwMode="auto">
          <a:xfrm>
            <a:off x="4420797" y="2927778"/>
            <a:ext cx="2652478" cy="2652234"/>
          </a:xfrm>
          <a:prstGeom prst="ellipse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EAEAEA"/>
            </a:solidFill>
            <a:prstDash val="solid"/>
          </a:ln>
          <a:effectLst/>
        </p:spPr>
        <p:txBody>
          <a:bodyPr anchor="ctr"/>
          <a:lstStyle/>
          <a:p>
            <a:pPr algn="ctr"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Oval 19"/>
          <p:cNvSpPr>
            <a:spLocks noChangeArrowheads="1"/>
          </p:cNvSpPr>
          <p:nvPr/>
        </p:nvSpPr>
        <p:spPr bwMode="auto">
          <a:xfrm>
            <a:off x="5028906" y="3535831"/>
            <a:ext cx="1436259" cy="1436127"/>
          </a:xfrm>
          <a:prstGeom prst="ellipse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innerShdw blurRad="114300">
              <a:prstClr val="black">
                <a:alpha val="27000"/>
              </a:prstClr>
            </a:innerShdw>
          </a:effectLst>
        </p:spPr>
        <p:txBody>
          <a:bodyPr anchor="ctr"/>
          <a:lstStyle/>
          <a:p>
            <a:pPr algn="ctr"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kern="0" dirty="0">
                <a:solidFill>
                  <a:srgbClr val="4D4D4D"/>
                </a:solidFill>
                <a:latin typeface="Impact" pitchFamily="34" charset="0"/>
                <a:ea typeface="微软雅黑" pitchFamily="34" charset="-122"/>
              </a:rPr>
              <a:t>文本</a:t>
            </a:r>
          </a:p>
        </p:txBody>
      </p:sp>
    </p:spTree>
    <p:extLst>
      <p:ext uri="{BB962C8B-B14F-4D97-AF65-F5344CB8AC3E}">
        <p14:creationId xmlns:p14="http://schemas.microsoft.com/office/powerpoint/2010/main" val="2775289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270</Words>
  <Application>Microsoft Office PowerPoint</Application>
  <PresentationFormat>自定义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2019-08-30T04:53:06Z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