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2964253" y="2708910"/>
            <a:ext cx="5952080" cy="3555687"/>
            <a:chOff x="2298581" y="1892263"/>
            <a:chExt cx="7094455" cy="4238125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40" name="任意多边形 39"/>
            <p:cNvSpPr/>
            <p:nvPr/>
          </p:nvSpPr>
          <p:spPr>
            <a:xfrm>
              <a:off x="3027240" y="2520842"/>
              <a:ext cx="1943100" cy="596110"/>
            </a:xfrm>
            <a:custGeom>
              <a:avLst/>
              <a:gdLst>
                <a:gd name="connsiteX0" fmla="*/ 0 w 1981200"/>
                <a:gd name="connsiteY0" fmla="*/ 0 h 571500"/>
                <a:gd name="connsiteX1" fmla="*/ 61913 w 1981200"/>
                <a:gd name="connsiteY1" fmla="*/ 304800 h 571500"/>
                <a:gd name="connsiteX2" fmla="*/ 1981200 w 1981200"/>
                <a:gd name="connsiteY2" fmla="*/ 571500 h 571500"/>
                <a:gd name="connsiteX3" fmla="*/ 1976438 w 1981200"/>
                <a:gd name="connsiteY3" fmla="*/ 266700 h 571500"/>
                <a:gd name="connsiteX4" fmla="*/ 0 w 1981200"/>
                <a:gd name="connsiteY4" fmla="*/ 0 h 571500"/>
                <a:gd name="connsiteX0" fmla="*/ 0 w 1981200"/>
                <a:gd name="connsiteY0" fmla="*/ 0 h 571500"/>
                <a:gd name="connsiteX1" fmla="*/ 61913 w 1981200"/>
                <a:gd name="connsiteY1" fmla="*/ 304800 h 571500"/>
                <a:gd name="connsiteX2" fmla="*/ 1981200 w 1981200"/>
                <a:gd name="connsiteY2" fmla="*/ 571500 h 571500"/>
                <a:gd name="connsiteX3" fmla="*/ 1976438 w 1981200"/>
                <a:gd name="connsiteY3" fmla="*/ 266700 h 571500"/>
                <a:gd name="connsiteX4" fmla="*/ 0 w 1981200"/>
                <a:gd name="connsiteY4" fmla="*/ 0 h 571500"/>
                <a:gd name="connsiteX0" fmla="*/ 0 w 1981200"/>
                <a:gd name="connsiteY0" fmla="*/ 19117 h 590617"/>
                <a:gd name="connsiteX1" fmla="*/ 61913 w 1981200"/>
                <a:gd name="connsiteY1" fmla="*/ 323917 h 590617"/>
                <a:gd name="connsiteX2" fmla="*/ 1981200 w 1981200"/>
                <a:gd name="connsiteY2" fmla="*/ 590617 h 590617"/>
                <a:gd name="connsiteX3" fmla="*/ 1976438 w 1981200"/>
                <a:gd name="connsiteY3" fmla="*/ 285817 h 590617"/>
                <a:gd name="connsiteX4" fmla="*/ 0 w 1981200"/>
                <a:gd name="connsiteY4" fmla="*/ 19117 h 590617"/>
                <a:gd name="connsiteX0" fmla="*/ 0 w 1981200"/>
                <a:gd name="connsiteY0" fmla="*/ 19117 h 590617"/>
                <a:gd name="connsiteX1" fmla="*/ 61913 w 1981200"/>
                <a:gd name="connsiteY1" fmla="*/ 323917 h 590617"/>
                <a:gd name="connsiteX2" fmla="*/ 1981200 w 1981200"/>
                <a:gd name="connsiteY2" fmla="*/ 590617 h 590617"/>
                <a:gd name="connsiteX3" fmla="*/ 1976438 w 1981200"/>
                <a:gd name="connsiteY3" fmla="*/ 285817 h 590617"/>
                <a:gd name="connsiteX4" fmla="*/ 0 w 1981200"/>
                <a:gd name="connsiteY4" fmla="*/ 19117 h 590617"/>
                <a:gd name="connsiteX0" fmla="*/ 0 w 1981200"/>
                <a:gd name="connsiteY0" fmla="*/ 19117 h 590617"/>
                <a:gd name="connsiteX1" fmla="*/ 61913 w 1981200"/>
                <a:gd name="connsiteY1" fmla="*/ 323917 h 590617"/>
                <a:gd name="connsiteX2" fmla="*/ 1981200 w 1981200"/>
                <a:gd name="connsiteY2" fmla="*/ 590617 h 590617"/>
                <a:gd name="connsiteX3" fmla="*/ 1976438 w 1981200"/>
                <a:gd name="connsiteY3" fmla="*/ 285817 h 590617"/>
                <a:gd name="connsiteX4" fmla="*/ 0 w 1981200"/>
                <a:gd name="connsiteY4" fmla="*/ 19117 h 590617"/>
                <a:gd name="connsiteX0" fmla="*/ 0 w 1981200"/>
                <a:gd name="connsiteY0" fmla="*/ 19117 h 590617"/>
                <a:gd name="connsiteX1" fmla="*/ 61913 w 1981200"/>
                <a:gd name="connsiteY1" fmla="*/ 323917 h 590617"/>
                <a:gd name="connsiteX2" fmla="*/ 1981200 w 1981200"/>
                <a:gd name="connsiteY2" fmla="*/ 590617 h 590617"/>
                <a:gd name="connsiteX3" fmla="*/ 1976438 w 1981200"/>
                <a:gd name="connsiteY3" fmla="*/ 285817 h 590617"/>
                <a:gd name="connsiteX4" fmla="*/ 0 w 1981200"/>
                <a:gd name="connsiteY4" fmla="*/ 19117 h 590617"/>
                <a:gd name="connsiteX0" fmla="*/ 0 w 1981200"/>
                <a:gd name="connsiteY0" fmla="*/ 19117 h 590617"/>
                <a:gd name="connsiteX1" fmla="*/ 61913 w 1981200"/>
                <a:gd name="connsiteY1" fmla="*/ 323917 h 590617"/>
                <a:gd name="connsiteX2" fmla="*/ 1981200 w 1981200"/>
                <a:gd name="connsiteY2" fmla="*/ 590617 h 590617"/>
                <a:gd name="connsiteX3" fmla="*/ 1976438 w 1981200"/>
                <a:gd name="connsiteY3" fmla="*/ 285817 h 590617"/>
                <a:gd name="connsiteX4" fmla="*/ 0 w 1981200"/>
                <a:gd name="connsiteY4" fmla="*/ 19117 h 590617"/>
                <a:gd name="connsiteX0" fmla="*/ 0 w 1981200"/>
                <a:gd name="connsiteY0" fmla="*/ 19117 h 590617"/>
                <a:gd name="connsiteX1" fmla="*/ 61913 w 1981200"/>
                <a:gd name="connsiteY1" fmla="*/ 323917 h 590617"/>
                <a:gd name="connsiteX2" fmla="*/ 1981200 w 1981200"/>
                <a:gd name="connsiteY2" fmla="*/ 590617 h 590617"/>
                <a:gd name="connsiteX3" fmla="*/ 1976438 w 1981200"/>
                <a:gd name="connsiteY3" fmla="*/ 285817 h 590617"/>
                <a:gd name="connsiteX4" fmla="*/ 0 w 1981200"/>
                <a:gd name="connsiteY4" fmla="*/ 19117 h 590617"/>
                <a:gd name="connsiteX0" fmla="*/ 0 w 1981200"/>
                <a:gd name="connsiteY0" fmla="*/ 19117 h 590617"/>
                <a:gd name="connsiteX1" fmla="*/ 61913 w 1981200"/>
                <a:gd name="connsiteY1" fmla="*/ 323917 h 590617"/>
                <a:gd name="connsiteX2" fmla="*/ 1981200 w 1981200"/>
                <a:gd name="connsiteY2" fmla="*/ 590617 h 590617"/>
                <a:gd name="connsiteX3" fmla="*/ 1976438 w 1981200"/>
                <a:gd name="connsiteY3" fmla="*/ 285817 h 590617"/>
                <a:gd name="connsiteX4" fmla="*/ 0 w 1981200"/>
                <a:gd name="connsiteY4" fmla="*/ 19117 h 590617"/>
                <a:gd name="connsiteX0" fmla="*/ 0 w 1981200"/>
                <a:gd name="connsiteY0" fmla="*/ 19117 h 590617"/>
                <a:gd name="connsiteX1" fmla="*/ 61913 w 1981200"/>
                <a:gd name="connsiteY1" fmla="*/ 323917 h 590617"/>
                <a:gd name="connsiteX2" fmla="*/ 1981200 w 1981200"/>
                <a:gd name="connsiteY2" fmla="*/ 590617 h 590617"/>
                <a:gd name="connsiteX3" fmla="*/ 1976438 w 1981200"/>
                <a:gd name="connsiteY3" fmla="*/ 285817 h 590617"/>
                <a:gd name="connsiteX4" fmla="*/ 0 w 1981200"/>
                <a:gd name="connsiteY4" fmla="*/ 19117 h 590617"/>
                <a:gd name="connsiteX0" fmla="*/ 0 w 1981200"/>
                <a:gd name="connsiteY0" fmla="*/ 19117 h 590617"/>
                <a:gd name="connsiteX1" fmla="*/ 61913 w 1981200"/>
                <a:gd name="connsiteY1" fmla="*/ 323917 h 590617"/>
                <a:gd name="connsiteX2" fmla="*/ 1981200 w 1981200"/>
                <a:gd name="connsiteY2" fmla="*/ 590617 h 590617"/>
                <a:gd name="connsiteX3" fmla="*/ 1976438 w 1981200"/>
                <a:gd name="connsiteY3" fmla="*/ 285817 h 590617"/>
                <a:gd name="connsiteX4" fmla="*/ 0 w 1981200"/>
                <a:gd name="connsiteY4" fmla="*/ 19117 h 590617"/>
                <a:gd name="connsiteX0" fmla="*/ 0 w 1943100"/>
                <a:gd name="connsiteY0" fmla="*/ 17466 h 596110"/>
                <a:gd name="connsiteX1" fmla="*/ 23813 w 1943100"/>
                <a:gd name="connsiteY1" fmla="*/ 329410 h 596110"/>
                <a:gd name="connsiteX2" fmla="*/ 1943100 w 1943100"/>
                <a:gd name="connsiteY2" fmla="*/ 596110 h 596110"/>
                <a:gd name="connsiteX3" fmla="*/ 1938338 w 1943100"/>
                <a:gd name="connsiteY3" fmla="*/ 291310 h 596110"/>
                <a:gd name="connsiteX4" fmla="*/ 0 w 1943100"/>
                <a:gd name="connsiteY4" fmla="*/ 17466 h 596110"/>
                <a:gd name="connsiteX0" fmla="*/ 0 w 1943100"/>
                <a:gd name="connsiteY0" fmla="*/ 17466 h 596110"/>
                <a:gd name="connsiteX1" fmla="*/ 42863 w 1943100"/>
                <a:gd name="connsiteY1" fmla="*/ 327029 h 596110"/>
                <a:gd name="connsiteX2" fmla="*/ 1943100 w 1943100"/>
                <a:gd name="connsiteY2" fmla="*/ 596110 h 596110"/>
                <a:gd name="connsiteX3" fmla="*/ 1938338 w 1943100"/>
                <a:gd name="connsiteY3" fmla="*/ 291310 h 596110"/>
                <a:gd name="connsiteX4" fmla="*/ 0 w 1943100"/>
                <a:gd name="connsiteY4" fmla="*/ 17466 h 59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3100" h="596110">
                  <a:moveTo>
                    <a:pt x="0" y="17466"/>
                  </a:moveTo>
                  <a:lnTo>
                    <a:pt x="42863" y="327029"/>
                  </a:lnTo>
                  <a:cubicBezTo>
                    <a:pt x="634999" y="215904"/>
                    <a:pt x="1370013" y="297660"/>
                    <a:pt x="1943100" y="596110"/>
                  </a:cubicBezTo>
                  <a:cubicBezTo>
                    <a:pt x="1941513" y="494510"/>
                    <a:pt x="1939925" y="392910"/>
                    <a:pt x="1938338" y="291310"/>
                  </a:cubicBezTo>
                  <a:cubicBezTo>
                    <a:pt x="1241425" y="-54765"/>
                    <a:pt x="677863" y="-7934"/>
                    <a:pt x="0" y="17466"/>
                  </a:cubicBez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41" name="任意多边形 40"/>
            <p:cNvSpPr/>
            <p:nvPr/>
          </p:nvSpPr>
          <p:spPr>
            <a:xfrm>
              <a:off x="3012953" y="2394238"/>
              <a:ext cx="2681287" cy="560790"/>
            </a:xfrm>
            <a:custGeom>
              <a:avLst/>
              <a:gdLst>
                <a:gd name="connsiteX0" fmla="*/ 0 w 2705100"/>
                <a:gd name="connsiteY0" fmla="*/ 0 h 419100"/>
                <a:gd name="connsiteX1" fmla="*/ 2500313 w 2705100"/>
                <a:gd name="connsiteY1" fmla="*/ 138112 h 419100"/>
                <a:gd name="connsiteX2" fmla="*/ 2705100 w 2705100"/>
                <a:gd name="connsiteY2" fmla="*/ 85725 h 419100"/>
                <a:gd name="connsiteX3" fmla="*/ 2547938 w 2705100"/>
                <a:gd name="connsiteY3" fmla="*/ 419100 h 419100"/>
                <a:gd name="connsiteX4" fmla="*/ 1709738 w 2705100"/>
                <a:gd name="connsiteY4" fmla="*/ 338137 h 419100"/>
                <a:gd name="connsiteX5" fmla="*/ 1981200 w 2705100"/>
                <a:gd name="connsiteY5" fmla="*/ 280987 h 419100"/>
                <a:gd name="connsiteX6" fmla="*/ 0 w 2705100"/>
                <a:gd name="connsiteY6" fmla="*/ 0 h 419100"/>
                <a:gd name="connsiteX0" fmla="*/ 0 w 2705100"/>
                <a:gd name="connsiteY0" fmla="*/ 127271 h 546371"/>
                <a:gd name="connsiteX1" fmla="*/ 2500313 w 2705100"/>
                <a:gd name="connsiteY1" fmla="*/ 265383 h 546371"/>
                <a:gd name="connsiteX2" fmla="*/ 2705100 w 2705100"/>
                <a:gd name="connsiteY2" fmla="*/ 212996 h 546371"/>
                <a:gd name="connsiteX3" fmla="*/ 2547938 w 2705100"/>
                <a:gd name="connsiteY3" fmla="*/ 546371 h 546371"/>
                <a:gd name="connsiteX4" fmla="*/ 1709738 w 2705100"/>
                <a:gd name="connsiteY4" fmla="*/ 465408 h 546371"/>
                <a:gd name="connsiteX5" fmla="*/ 1981200 w 2705100"/>
                <a:gd name="connsiteY5" fmla="*/ 408258 h 546371"/>
                <a:gd name="connsiteX6" fmla="*/ 0 w 2705100"/>
                <a:gd name="connsiteY6" fmla="*/ 127271 h 546371"/>
                <a:gd name="connsiteX0" fmla="*/ 0 w 2705100"/>
                <a:gd name="connsiteY0" fmla="*/ 171783 h 590883"/>
                <a:gd name="connsiteX1" fmla="*/ 2500313 w 2705100"/>
                <a:gd name="connsiteY1" fmla="*/ 309895 h 590883"/>
                <a:gd name="connsiteX2" fmla="*/ 2705100 w 2705100"/>
                <a:gd name="connsiteY2" fmla="*/ 257508 h 590883"/>
                <a:gd name="connsiteX3" fmla="*/ 2547938 w 2705100"/>
                <a:gd name="connsiteY3" fmla="*/ 590883 h 590883"/>
                <a:gd name="connsiteX4" fmla="*/ 1709738 w 2705100"/>
                <a:gd name="connsiteY4" fmla="*/ 509920 h 590883"/>
                <a:gd name="connsiteX5" fmla="*/ 1981200 w 2705100"/>
                <a:gd name="connsiteY5" fmla="*/ 452770 h 590883"/>
                <a:gd name="connsiteX6" fmla="*/ 0 w 2705100"/>
                <a:gd name="connsiteY6" fmla="*/ 171783 h 590883"/>
                <a:gd name="connsiteX0" fmla="*/ 0 w 2681287"/>
                <a:gd name="connsiteY0" fmla="*/ 171783 h 590883"/>
                <a:gd name="connsiteX1" fmla="*/ 2476500 w 2681287"/>
                <a:gd name="connsiteY1" fmla="*/ 309895 h 590883"/>
                <a:gd name="connsiteX2" fmla="*/ 2681287 w 2681287"/>
                <a:gd name="connsiteY2" fmla="*/ 257508 h 590883"/>
                <a:gd name="connsiteX3" fmla="*/ 2524125 w 2681287"/>
                <a:gd name="connsiteY3" fmla="*/ 590883 h 590883"/>
                <a:gd name="connsiteX4" fmla="*/ 1685925 w 2681287"/>
                <a:gd name="connsiteY4" fmla="*/ 509920 h 590883"/>
                <a:gd name="connsiteX5" fmla="*/ 1957387 w 2681287"/>
                <a:gd name="connsiteY5" fmla="*/ 452770 h 590883"/>
                <a:gd name="connsiteX6" fmla="*/ 0 w 2681287"/>
                <a:gd name="connsiteY6" fmla="*/ 171783 h 590883"/>
                <a:gd name="connsiteX0" fmla="*/ 0 w 2681287"/>
                <a:gd name="connsiteY0" fmla="*/ 161015 h 580115"/>
                <a:gd name="connsiteX1" fmla="*/ 2476500 w 2681287"/>
                <a:gd name="connsiteY1" fmla="*/ 299127 h 580115"/>
                <a:gd name="connsiteX2" fmla="*/ 2681287 w 2681287"/>
                <a:gd name="connsiteY2" fmla="*/ 246740 h 580115"/>
                <a:gd name="connsiteX3" fmla="*/ 2524125 w 2681287"/>
                <a:gd name="connsiteY3" fmla="*/ 580115 h 580115"/>
                <a:gd name="connsiteX4" fmla="*/ 1685925 w 2681287"/>
                <a:gd name="connsiteY4" fmla="*/ 499152 h 580115"/>
                <a:gd name="connsiteX5" fmla="*/ 1957387 w 2681287"/>
                <a:gd name="connsiteY5" fmla="*/ 442002 h 580115"/>
                <a:gd name="connsiteX6" fmla="*/ 0 w 2681287"/>
                <a:gd name="connsiteY6" fmla="*/ 161015 h 580115"/>
                <a:gd name="connsiteX0" fmla="*/ 0 w 2681287"/>
                <a:gd name="connsiteY0" fmla="*/ 69016 h 488116"/>
                <a:gd name="connsiteX1" fmla="*/ 2476500 w 2681287"/>
                <a:gd name="connsiteY1" fmla="*/ 207128 h 488116"/>
                <a:gd name="connsiteX2" fmla="*/ 2681287 w 2681287"/>
                <a:gd name="connsiteY2" fmla="*/ 154741 h 488116"/>
                <a:gd name="connsiteX3" fmla="*/ 2524125 w 2681287"/>
                <a:gd name="connsiteY3" fmla="*/ 488116 h 488116"/>
                <a:gd name="connsiteX4" fmla="*/ 1685925 w 2681287"/>
                <a:gd name="connsiteY4" fmla="*/ 407153 h 488116"/>
                <a:gd name="connsiteX5" fmla="*/ 1957387 w 2681287"/>
                <a:gd name="connsiteY5" fmla="*/ 350003 h 488116"/>
                <a:gd name="connsiteX6" fmla="*/ 0 w 2681287"/>
                <a:gd name="connsiteY6" fmla="*/ 69016 h 488116"/>
                <a:gd name="connsiteX0" fmla="*/ 0 w 2681287"/>
                <a:gd name="connsiteY0" fmla="*/ 116006 h 535106"/>
                <a:gd name="connsiteX1" fmla="*/ 2476500 w 2681287"/>
                <a:gd name="connsiteY1" fmla="*/ 254118 h 535106"/>
                <a:gd name="connsiteX2" fmla="*/ 2681287 w 2681287"/>
                <a:gd name="connsiteY2" fmla="*/ 201731 h 535106"/>
                <a:gd name="connsiteX3" fmla="*/ 2524125 w 2681287"/>
                <a:gd name="connsiteY3" fmla="*/ 535106 h 535106"/>
                <a:gd name="connsiteX4" fmla="*/ 1685925 w 2681287"/>
                <a:gd name="connsiteY4" fmla="*/ 454143 h 535106"/>
                <a:gd name="connsiteX5" fmla="*/ 1957387 w 2681287"/>
                <a:gd name="connsiteY5" fmla="*/ 396993 h 535106"/>
                <a:gd name="connsiteX6" fmla="*/ 0 w 2681287"/>
                <a:gd name="connsiteY6" fmla="*/ 116006 h 535106"/>
                <a:gd name="connsiteX0" fmla="*/ 0 w 2681287"/>
                <a:gd name="connsiteY0" fmla="*/ 138154 h 557254"/>
                <a:gd name="connsiteX1" fmla="*/ 2476500 w 2681287"/>
                <a:gd name="connsiteY1" fmla="*/ 276266 h 557254"/>
                <a:gd name="connsiteX2" fmla="*/ 2681287 w 2681287"/>
                <a:gd name="connsiteY2" fmla="*/ 223879 h 557254"/>
                <a:gd name="connsiteX3" fmla="*/ 2524125 w 2681287"/>
                <a:gd name="connsiteY3" fmla="*/ 557254 h 557254"/>
                <a:gd name="connsiteX4" fmla="*/ 1685925 w 2681287"/>
                <a:gd name="connsiteY4" fmla="*/ 476291 h 557254"/>
                <a:gd name="connsiteX5" fmla="*/ 1957387 w 2681287"/>
                <a:gd name="connsiteY5" fmla="*/ 419141 h 557254"/>
                <a:gd name="connsiteX6" fmla="*/ 0 w 2681287"/>
                <a:gd name="connsiteY6" fmla="*/ 138154 h 557254"/>
                <a:gd name="connsiteX0" fmla="*/ 0 w 2681287"/>
                <a:gd name="connsiteY0" fmla="*/ 138154 h 557254"/>
                <a:gd name="connsiteX1" fmla="*/ 2476500 w 2681287"/>
                <a:gd name="connsiteY1" fmla="*/ 276266 h 557254"/>
                <a:gd name="connsiteX2" fmla="*/ 2681287 w 2681287"/>
                <a:gd name="connsiteY2" fmla="*/ 223879 h 557254"/>
                <a:gd name="connsiteX3" fmla="*/ 2524125 w 2681287"/>
                <a:gd name="connsiteY3" fmla="*/ 557254 h 557254"/>
                <a:gd name="connsiteX4" fmla="*/ 1685925 w 2681287"/>
                <a:gd name="connsiteY4" fmla="*/ 476291 h 557254"/>
                <a:gd name="connsiteX5" fmla="*/ 1957387 w 2681287"/>
                <a:gd name="connsiteY5" fmla="*/ 419141 h 557254"/>
                <a:gd name="connsiteX6" fmla="*/ 0 w 2681287"/>
                <a:gd name="connsiteY6" fmla="*/ 138154 h 557254"/>
                <a:gd name="connsiteX0" fmla="*/ 0 w 2681287"/>
                <a:gd name="connsiteY0" fmla="*/ 138154 h 557254"/>
                <a:gd name="connsiteX1" fmla="*/ 2476500 w 2681287"/>
                <a:gd name="connsiteY1" fmla="*/ 276266 h 557254"/>
                <a:gd name="connsiteX2" fmla="*/ 2681287 w 2681287"/>
                <a:gd name="connsiteY2" fmla="*/ 223879 h 557254"/>
                <a:gd name="connsiteX3" fmla="*/ 2524125 w 2681287"/>
                <a:gd name="connsiteY3" fmla="*/ 557254 h 557254"/>
                <a:gd name="connsiteX4" fmla="*/ 1685925 w 2681287"/>
                <a:gd name="connsiteY4" fmla="*/ 476291 h 557254"/>
                <a:gd name="connsiteX5" fmla="*/ 1957387 w 2681287"/>
                <a:gd name="connsiteY5" fmla="*/ 419141 h 557254"/>
                <a:gd name="connsiteX6" fmla="*/ 0 w 2681287"/>
                <a:gd name="connsiteY6" fmla="*/ 138154 h 557254"/>
                <a:gd name="connsiteX0" fmla="*/ 0 w 2681287"/>
                <a:gd name="connsiteY0" fmla="*/ 138154 h 557254"/>
                <a:gd name="connsiteX1" fmla="*/ 2476500 w 2681287"/>
                <a:gd name="connsiteY1" fmla="*/ 276266 h 557254"/>
                <a:gd name="connsiteX2" fmla="*/ 2681287 w 2681287"/>
                <a:gd name="connsiteY2" fmla="*/ 223879 h 557254"/>
                <a:gd name="connsiteX3" fmla="*/ 2524125 w 2681287"/>
                <a:gd name="connsiteY3" fmla="*/ 557254 h 557254"/>
                <a:gd name="connsiteX4" fmla="*/ 1685925 w 2681287"/>
                <a:gd name="connsiteY4" fmla="*/ 476291 h 557254"/>
                <a:gd name="connsiteX5" fmla="*/ 1957387 w 2681287"/>
                <a:gd name="connsiteY5" fmla="*/ 419141 h 557254"/>
                <a:gd name="connsiteX6" fmla="*/ 0 w 2681287"/>
                <a:gd name="connsiteY6" fmla="*/ 138154 h 557254"/>
                <a:gd name="connsiteX0" fmla="*/ 0 w 2681287"/>
                <a:gd name="connsiteY0" fmla="*/ 138154 h 557254"/>
                <a:gd name="connsiteX1" fmla="*/ 2476500 w 2681287"/>
                <a:gd name="connsiteY1" fmla="*/ 276266 h 557254"/>
                <a:gd name="connsiteX2" fmla="*/ 2681287 w 2681287"/>
                <a:gd name="connsiteY2" fmla="*/ 223879 h 557254"/>
                <a:gd name="connsiteX3" fmla="*/ 2524125 w 2681287"/>
                <a:gd name="connsiteY3" fmla="*/ 557254 h 557254"/>
                <a:gd name="connsiteX4" fmla="*/ 1685925 w 2681287"/>
                <a:gd name="connsiteY4" fmla="*/ 476291 h 557254"/>
                <a:gd name="connsiteX5" fmla="*/ 1957387 w 2681287"/>
                <a:gd name="connsiteY5" fmla="*/ 419141 h 557254"/>
                <a:gd name="connsiteX6" fmla="*/ 0 w 2681287"/>
                <a:gd name="connsiteY6" fmla="*/ 138154 h 557254"/>
                <a:gd name="connsiteX0" fmla="*/ 0 w 2681287"/>
                <a:gd name="connsiteY0" fmla="*/ 138154 h 557254"/>
                <a:gd name="connsiteX1" fmla="*/ 2476500 w 2681287"/>
                <a:gd name="connsiteY1" fmla="*/ 276266 h 557254"/>
                <a:gd name="connsiteX2" fmla="*/ 2681287 w 2681287"/>
                <a:gd name="connsiteY2" fmla="*/ 223879 h 557254"/>
                <a:gd name="connsiteX3" fmla="*/ 2524125 w 2681287"/>
                <a:gd name="connsiteY3" fmla="*/ 557254 h 557254"/>
                <a:gd name="connsiteX4" fmla="*/ 1685925 w 2681287"/>
                <a:gd name="connsiteY4" fmla="*/ 476291 h 557254"/>
                <a:gd name="connsiteX5" fmla="*/ 1957387 w 2681287"/>
                <a:gd name="connsiteY5" fmla="*/ 419141 h 557254"/>
                <a:gd name="connsiteX6" fmla="*/ 0 w 2681287"/>
                <a:gd name="connsiteY6" fmla="*/ 138154 h 557254"/>
                <a:gd name="connsiteX0" fmla="*/ 0 w 2681287"/>
                <a:gd name="connsiteY0" fmla="*/ 138154 h 557254"/>
                <a:gd name="connsiteX1" fmla="*/ 2476500 w 2681287"/>
                <a:gd name="connsiteY1" fmla="*/ 276266 h 557254"/>
                <a:gd name="connsiteX2" fmla="*/ 2681287 w 2681287"/>
                <a:gd name="connsiteY2" fmla="*/ 223879 h 557254"/>
                <a:gd name="connsiteX3" fmla="*/ 2524125 w 2681287"/>
                <a:gd name="connsiteY3" fmla="*/ 557254 h 557254"/>
                <a:gd name="connsiteX4" fmla="*/ 1685925 w 2681287"/>
                <a:gd name="connsiteY4" fmla="*/ 476291 h 557254"/>
                <a:gd name="connsiteX5" fmla="*/ 1957387 w 2681287"/>
                <a:gd name="connsiteY5" fmla="*/ 419141 h 557254"/>
                <a:gd name="connsiteX6" fmla="*/ 0 w 2681287"/>
                <a:gd name="connsiteY6" fmla="*/ 138154 h 557254"/>
                <a:gd name="connsiteX0" fmla="*/ 0 w 2681287"/>
                <a:gd name="connsiteY0" fmla="*/ 138154 h 557254"/>
                <a:gd name="connsiteX1" fmla="*/ 2476500 w 2681287"/>
                <a:gd name="connsiteY1" fmla="*/ 276266 h 557254"/>
                <a:gd name="connsiteX2" fmla="*/ 2681287 w 2681287"/>
                <a:gd name="connsiteY2" fmla="*/ 223879 h 557254"/>
                <a:gd name="connsiteX3" fmla="*/ 2524125 w 2681287"/>
                <a:gd name="connsiteY3" fmla="*/ 557254 h 557254"/>
                <a:gd name="connsiteX4" fmla="*/ 1685925 w 2681287"/>
                <a:gd name="connsiteY4" fmla="*/ 476291 h 557254"/>
                <a:gd name="connsiteX5" fmla="*/ 1957387 w 2681287"/>
                <a:gd name="connsiteY5" fmla="*/ 419141 h 557254"/>
                <a:gd name="connsiteX6" fmla="*/ 0 w 2681287"/>
                <a:gd name="connsiteY6" fmla="*/ 138154 h 557254"/>
                <a:gd name="connsiteX0" fmla="*/ 0 w 2681287"/>
                <a:gd name="connsiteY0" fmla="*/ 141690 h 560790"/>
                <a:gd name="connsiteX1" fmla="*/ 2476500 w 2681287"/>
                <a:gd name="connsiteY1" fmla="*/ 279802 h 560790"/>
                <a:gd name="connsiteX2" fmla="*/ 2681287 w 2681287"/>
                <a:gd name="connsiteY2" fmla="*/ 227415 h 560790"/>
                <a:gd name="connsiteX3" fmla="*/ 2524125 w 2681287"/>
                <a:gd name="connsiteY3" fmla="*/ 560790 h 560790"/>
                <a:gd name="connsiteX4" fmla="*/ 1685925 w 2681287"/>
                <a:gd name="connsiteY4" fmla="*/ 479827 h 560790"/>
                <a:gd name="connsiteX5" fmla="*/ 1957387 w 2681287"/>
                <a:gd name="connsiteY5" fmla="*/ 422677 h 560790"/>
                <a:gd name="connsiteX6" fmla="*/ 0 w 2681287"/>
                <a:gd name="connsiteY6" fmla="*/ 141690 h 56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81287" h="560790">
                  <a:moveTo>
                    <a:pt x="0" y="141690"/>
                  </a:moveTo>
                  <a:cubicBezTo>
                    <a:pt x="628650" y="1991"/>
                    <a:pt x="1390650" y="-142472"/>
                    <a:pt x="2476500" y="279802"/>
                  </a:cubicBezTo>
                  <a:lnTo>
                    <a:pt x="2681287" y="227415"/>
                  </a:lnTo>
                  <a:lnTo>
                    <a:pt x="2524125" y="560790"/>
                  </a:lnTo>
                  <a:lnTo>
                    <a:pt x="1685925" y="479827"/>
                  </a:lnTo>
                  <a:lnTo>
                    <a:pt x="1957387" y="422677"/>
                  </a:lnTo>
                  <a:cubicBezTo>
                    <a:pt x="1543050" y="181378"/>
                    <a:pt x="904874" y="92478"/>
                    <a:pt x="0" y="141690"/>
                  </a:cubicBez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4675065" y="2874065"/>
              <a:ext cx="871538" cy="381000"/>
            </a:xfrm>
            <a:custGeom>
              <a:avLst/>
              <a:gdLst>
                <a:gd name="connsiteX0" fmla="*/ 857250 w 871538"/>
                <a:gd name="connsiteY0" fmla="*/ 71438 h 381000"/>
                <a:gd name="connsiteX1" fmla="*/ 871538 w 871538"/>
                <a:gd name="connsiteY1" fmla="*/ 381000 h 381000"/>
                <a:gd name="connsiteX2" fmla="*/ 19050 w 871538"/>
                <a:gd name="connsiteY2" fmla="*/ 323850 h 381000"/>
                <a:gd name="connsiteX3" fmla="*/ 0 w 871538"/>
                <a:gd name="connsiteY3" fmla="*/ 0 h 381000"/>
                <a:gd name="connsiteX4" fmla="*/ 857250 w 871538"/>
                <a:gd name="connsiteY4" fmla="*/ 71438 h 381000"/>
                <a:gd name="connsiteX0" fmla="*/ 866775 w 871538"/>
                <a:gd name="connsiteY0" fmla="*/ 78582 h 381000"/>
                <a:gd name="connsiteX1" fmla="*/ 871538 w 871538"/>
                <a:gd name="connsiteY1" fmla="*/ 381000 h 381000"/>
                <a:gd name="connsiteX2" fmla="*/ 19050 w 871538"/>
                <a:gd name="connsiteY2" fmla="*/ 323850 h 381000"/>
                <a:gd name="connsiteX3" fmla="*/ 0 w 871538"/>
                <a:gd name="connsiteY3" fmla="*/ 0 h 381000"/>
                <a:gd name="connsiteX4" fmla="*/ 866775 w 871538"/>
                <a:gd name="connsiteY4" fmla="*/ 78582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1538" h="381000">
                  <a:moveTo>
                    <a:pt x="866775" y="78582"/>
                  </a:moveTo>
                  <a:cubicBezTo>
                    <a:pt x="868363" y="179388"/>
                    <a:pt x="869950" y="280194"/>
                    <a:pt x="871538" y="381000"/>
                  </a:cubicBezTo>
                  <a:lnTo>
                    <a:pt x="19050" y="323850"/>
                  </a:lnTo>
                  <a:lnTo>
                    <a:pt x="0" y="0"/>
                  </a:lnTo>
                  <a:lnTo>
                    <a:pt x="866775" y="78582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5539458" y="2626416"/>
              <a:ext cx="159755" cy="628650"/>
            </a:xfrm>
            <a:custGeom>
              <a:avLst/>
              <a:gdLst>
                <a:gd name="connsiteX0" fmla="*/ 0 w 161925"/>
                <a:gd name="connsiteY0" fmla="*/ 338138 h 638175"/>
                <a:gd name="connsiteX1" fmla="*/ 0 w 161925"/>
                <a:gd name="connsiteY1" fmla="*/ 638175 h 638175"/>
                <a:gd name="connsiteX2" fmla="*/ 157163 w 161925"/>
                <a:gd name="connsiteY2" fmla="*/ 290513 h 638175"/>
                <a:gd name="connsiteX3" fmla="*/ 161925 w 161925"/>
                <a:gd name="connsiteY3" fmla="*/ 0 h 638175"/>
                <a:gd name="connsiteX4" fmla="*/ 0 w 161925"/>
                <a:gd name="connsiteY4" fmla="*/ 338138 h 638175"/>
                <a:gd name="connsiteX0" fmla="*/ 0 w 157374"/>
                <a:gd name="connsiteY0" fmla="*/ 328613 h 628650"/>
                <a:gd name="connsiteX1" fmla="*/ 0 w 157374"/>
                <a:gd name="connsiteY1" fmla="*/ 628650 h 628650"/>
                <a:gd name="connsiteX2" fmla="*/ 157163 w 157374"/>
                <a:gd name="connsiteY2" fmla="*/ 280988 h 628650"/>
                <a:gd name="connsiteX3" fmla="*/ 152400 w 157374"/>
                <a:gd name="connsiteY3" fmla="*/ 0 h 628650"/>
                <a:gd name="connsiteX4" fmla="*/ 0 w 157374"/>
                <a:gd name="connsiteY4" fmla="*/ 328613 h 628650"/>
                <a:gd name="connsiteX0" fmla="*/ 0 w 159755"/>
                <a:gd name="connsiteY0" fmla="*/ 326232 h 628650"/>
                <a:gd name="connsiteX1" fmla="*/ 2381 w 159755"/>
                <a:gd name="connsiteY1" fmla="*/ 628650 h 628650"/>
                <a:gd name="connsiteX2" fmla="*/ 159544 w 159755"/>
                <a:gd name="connsiteY2" fmla="*/ 280988 h 628650"/>
                <a:gd name="connsiteX3" fmla="*/ 154781 w 159755"/>
                <a:gd name="connsiteY3" fmla="*/ 0 h 628650"/>
                <a:gd name="connsiteX4" fmla="*/ 0 w 159755"/>
                <a:gd name="connsiteY4" fmla="*/ 326232 h 62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9755" h="628650">
                  <a:moveTo>
                    <a:pt x="0" y="326232"/>
                  </a:moveTo>
                  <a:cubicBezTo>
                    <a:pt x="794" y="427038"/>
                    <a:pt x="1587" y="527844"/>
                    <a:pt x="2381" y="628650"/>
                  </a:cubicBezTo>
                  <a:lnTo>
                    <a:pt x="159544" y="280988"/>
                  </a:lnTo>
                  <a:cubicBezTo>
                    <a:pt x="161131" y="184150"/>
                    <a:pt x="153194" y="96838"/>
                    <a:pt x="154781" y="0"/>
                  </a:cubicBezTo>
                  <a:lnTo>
                    <a:pt x="0" y="326232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2298581" y="3337279"/>
              <a:ext cx="2355850" cy="1419225"/>
            </a:xfrm>
            <a:custGeom>
              <a:avLst/>
              <a:gdLst>
                <a:gd name="connsiteX0" fmla="*/ 0 w 2355850"/>
                <a:gd name="connsiteY0" fmla="*/ 1054100 h 1419225"/>
                <a:gd name="connsiteX1" fmla="*/ 95250 w 2355850"/>
                <a:gd name="connsiteY1" fmla="*/ 1419225 h 1419225"/>
                <a:gd name="connsiteX2" fmla="*/ 2355850 w 2355850"/>
                <a:gd name="connsiteY2" fmla="*/ 327025 h 1419225"/>
                <a:gd name="connsiteX3" fmla="*/ 2327275 w 2355850"/>
                <a:gd name="connsiteY3" fmla="*/ 0 h 1419225"/>
                <a:gd name="connsiteX4" fmla="*/ 0 w 2355850"/>
                <a:gd name="connsiteY4" fmla="*/ 1054100 h 1419225"/>
                <a:gd name="connsiteX0" fmla="*/ 0 w 2355850"/>
                <a:gd name="connsiteY0" fmla="*/ 1054100 h 1419225"/>
                <a:gd name="connsiteX1" fmla="*/ 95250 w 2355850"/>
                <a:gd name="connsiteY1" fmla="*/ 1419225 h 1419225"/>
                <a:gd name="connsiteX2" fmla="*/ 2355850 w 2355850"/>
                <a:gd name="connsiteY2" fmla="*/ 327025 h 1419225"/>
                <a:gd name="connsiteX3" fmla="*/ 2327275 w 2355850"/>
                <a:gd name="connsiteY3" fmla="*/ 0 h 1419225"/>
                <a:gd name="connsiteX4" fmla="*/ 0 w 2355850"/>
                <a:gd name="connsiteY4" fmla="*/ 1054100 h 1419225"/>
                <a:gd name="connsiteX0" fmla="*/ 0 w 2355850"/>
                <a:gd name="connsiteY0" fmla="*/ 1054100 h 1419225"/>
                <a:gd name="connsiteX1" fmla="*/ 95250 w 2355850"/>
                <a:gd name="connsiteY1" fmla="*/ 1419225 h 1419225"/>
                <a:gd name="connsiteX2" fmla="*/ 2355850 w 2355850"/>
                <a:gd name="connsiteY2" fmla="*/ 327025 h 1419225"/>
                <a:gd name="connsiteX3" fmla="*/ 2327275 w 2355850"/>
                <a:gd name="connsiteY3" fmla="*/ 0 h 1419225"/>
                <a:gd name="connsiteX4" fmla="*/ 0 w 2355850"/>
                <a:gd name="connsiteY4" fmla="*/ 1054100 h 1419225"/>
                <a:gd name="connsiteX0" fmla="*/ 0 w 2355850"/>
                <a:gd name="connsiteY0" fmla="*/ 1054100 h 1419225"/>
                <a:gd name="connsiteX1" fmla="*/ 95250 w 2355850"/>
                <a:gd name="connsiteY1" fmla="*/ 1419225 h 1419225"/>
                <a:gd name="connsiteX2" fmla="*/ 2355850 w 2355850"/>
                <a:gd name="connsiteY2" fmla="*/ 327025 h 1419225"/>
                <a:gd name="connsiteX3" fmla="*/ 2327275 w 2355850"/>
                <a:gd name="connsiteY3" fmla="*/ 0 h 1419225"/>
                <a:gd name="connsiteX4" fmla="*/ 0 w 2355850"/>
                <a:gd name="connsiteY4" fmla="*/ 1054100 h 1419225"/>
                <a:gd name="connsiteX0" fmla="*/ 0 w 2355850"/>
                <a:gd name="connsiteY0" fmla="*/ 1054100 h 1419225"/>
                <a:gd name="connsiteX1" fmla="*/ 95250 w 2355850"/>
                <a:gd name="connsiteY1" fmla="*/ 1419225 h 1419225"/>
                <a:gd name="connsiteX2" fmla="*/ 2355850 w 2355850"/>
                <a:gd name="connsiteY2" fmla="*/ 327025 h 1419225"/>
                <a:gd name="connsiteX3" fmla="*/ 2327275 w 2355850"/>
                <a:gd name="connsiteY3" fmla="*/ 0 h 1419225"/>
                <a:gd name="connsiteX4" fmla="*/ 0 w 2355850"/>
                <a:gd name="connsiteY4" fmla="*/ 1054100 h 1419225"/>
                <a:gd name="connsiteX0" fmla="*/ 0 w 2355850"/>
                <a:gd name="connsiteY0" fmla="*/ 1054100 h 1419225"/>
                <a:gd name="connsiteX1" fmla="*/ 95250 w 2355850"/>
                <a:gd name="connsiteY1" fmla="*/ 1419225 h 1419225"/>
                <a:gd name="connsiteX2" fmla="*/ 2355850 w 2355850"/>
                <a:gd name="connsiteY2" fmla="*/ 327025 h 1419225"/>
                <a:gd name="connsiteX3" fmla="*/ 2327275 w 2355850"/>
                <a:gd name="connsiteY3" fmla="*/ 0 h 1419225"/>
                <a:gd name="connsiteX4" fmla="*/ 0 w 2355850"/>
                <a:gd name="connsiteY4" fmla="*/ 1054100 h 1419225"/>
                <a:gd name="connsiteX0" fmla="*/ 0 w 2355850"/>
                <a:gd name="connsiteY0" fmla="*/ 1054100 h 1419225"/>
                <a:gd name="connsiteX1" fmla="*/ 95250 w 2355850"/>
                <a:gd name="connsiteY1" fmla="*/ 1419225 h 1419225"/>
                <a:gd name="connsiteX2" fmla="*/ 2355850 w 2355850"/>
                <a:gd name="connsiteY2" fmla="*/ 327025 h 1419225"/>
                <a:gd name="connsiteX3" fmla="*/ 2327275 w 2355850"/>
                <a:gd name="connsiteY3" fmla="*/ 0 h 1419225"/>
                <a:gd name="connsiteX4" fmla="*/ 0 w 2355850"/>
                <a:gd name="connsiteY4" fmla="*/ 1054100 h 1419225"/>
                <a:gd name="connsiteX0" fmla="*/ 0 w 2355850"/>
                <a:gd name="connsiteY0" fmla="*/ 1054100 h 1419225"/>
                <a:gd name="connsiteX1" fmla="*/ 95250 w 2355850"/>
                <a:gd name="connsiteY1" fmla="*/ 1419225 h 1419225"/>
                <a:gd name="connsiteX2" fmla="*/ 2355850 w 2355850"/>
                <a:gd name="connsiteY2" fmla="*/ 327025 h 1419225"/>
                <a:gd name="connsiteX3" fmla="*/ 2327275 w 2355850"/>
                <a:gd name="connsiteY3" fmla="*/ 0 h 1419225"/>
                <a:gd name="connsiteX4" fmla="*/ 0 w 2355850"/>
                <a:gd name="connsiteY4" fmla="*/ 1054100 h 1419225"/>
                <a:gd name="connsiteX0" fmla="*/ 0 w 2355850"/>
                <a:gd name="connsiteY0" fmla="*/ 1054100 h 1419225"/>
                <a:gd name="connsiteX1" fmla="*/ 95250 w 2355850"/>
                <a:gd name="connsiteY1" fmla="*/ 1419225 h 1419225"/>
                <a:gd name="connsiteX2" fmla="*/ 2355850 w 2355850"/>
                <a:gd name="connsiteY2" fmla="*/ 327025 h 1419225"/>
                <a:gd name="connsiteX3" fmla="*/ 2327275 w 2355850"/>
                <a:gd name="connsiteY3" fmla="*/ 0 h 1419225"/>
                <a:gd name="connsiteX4" fmla="*/ 0 w 2355850"/>
                <a:gd name="connsiteY4" fmla="*/ 1054100 h 1419225"/>
                <a:gd name="connsiteX0" fmla="*/ 0 w 2355850"/>
                <a:gd name="connsiteY0" fmla="*/ 1054100 h 1419225"/>
                <a:gd name="connsiteX1" fmla="*/ 95250 w 2355850"/>
                <a:gd name="connsiteY1" fmla="*/ 1419225 h 1419225"/>
                <a:gd name="connsiteX2" fmla="*/ 2355850 w 2355850"/>
                <a:gd name="connsiteY2" fmla="*/ 327025 h 1419225"/>
                <a:gd name="connsiteX3" fmla="*/ 2327275 w 2355850"/>
                <a:gd name="connsiteY3" fmla="*/ 0 h 1419225"/>
                <a:gd name="connsiteX4" fmla="*/ 0 w 2355850"/>
                <a:gd name="connsiteY4" fmla="*/ 1054100 h 1419225"/>
                <a:gd name="connsiteX0" fmla="*/ 0 w 2355850"/>
                <a:gd name="connsiteY0" fmla="*/ 1054100 h 1419225"/>
                <a:gd name="connsiteX1" fmla="*/ 95250 w 2355850"/>
                <a:gd name="connsiteY1" fmla="*/ 1419225 h 1419225"/>
                <a:gd name="connsiteX2" fmla="*/ 2355850 w 2355850"/>
                <a:gd name="connsiteY2" fmla="*/ 327025 h 1419225"/>
                <a:gd name="connsiteX3" fmla="*/ 2327275 w 2355850"/>
                <a:gd name="connsiteY3" fmla="*/ 0 h 1419225"/>
                <a:gd name="connsiteX4" fmla="*/ 0 w 2355850"/>
                <a:gd name="connsiteY4" fmla="*/ 1054100 h 1419225"/>
                <a:gd name="connsiteX0" fmla="*/ 0 w 2355850"/>
                <a:gd name="connsiteY0" fmla="*/ 1054100 h 1419225"/>
                <a:gd name="connsiteX1" fmla="*/ 95250 w 2355850"/>
                <a:gd name="connsiteY1" fmla="*/ 1419225 h 1419225"/>
                <a:gd name="connsiteX2" fmla="*/ 2355850 w 2355850"/>
                <a:gd name="connsiteY2" fmla="*/ 327025 h 1419225"/>
                <a:gd name="connsiteX3" fmla="*/ 2327275 w 2355850"/>
                <a:gd name="connsiteY3" fmla="*/ 0 h 1419225"/>
                <a:gd name="connsiteX4" fmla="*/ 0 w 2355850"/>
                <a:gd name="connsiteY4" fmla="*/ 1054100 h 1419225"/>
                <a:gd name="connsiteX0" fmla="*/ 0 w 2355850"/>
                <a:gd name="connsiteY0" fmla="*/ 1054100 h 1419225"/>
                <a:gd name="connsiteX1" fmla="*/ 95250 w 2355850"/>
                <a:gd name="connsiteY1" fmla="*/ 1419225 h 1419225"/>
                <a:gd name="connsiteX2" fmla="*/ 2355850 w 2355850"/>
                <a:gd name="connsiteY2" fmla="*/ 327025 h 1419225"/>
                <a:gd name="connsiteX3" fmla="*/ 2327275 w 2355850"/>
                <a:gd name="connsiteY3" fmla="*/ 0 h 1419225"/>
                <a:gd name="connsiteX4" fmla="*/ 0 w 2355850"/>
                <a:gd name="connsiteY4" fmla="*/ 1054100 h 1419225"/>
                <a:gd name="connsiteX0" fmla="*/ 0 w 2355850"/>
                <a:gd name="connsiteY0" fmla="*/ 1054100 h 1419225"/>
                <a:gd name="connsiteX1" fmla="*/ 95250 w 2355850"/>
                <a:gd name="connsiteY1" fmla="*/ 1419225 h 1419225"/>
                <a:gd name="connsiteX2" fmla="*/ 2355850 w 2355850"/>
                <a:gd name="connsiteY2" fmla="*/ 327025 h 1419225"/>
                <a:gd name="connsiteX3" fmla="*/ 2327275 w 2355850"/>
                <a:gd name="connsiteY3" fmla="*/ 0 h 1419225"/>
                <a:gd name="connsiteX4" fmla="*/ 0 w 2355850"/>
                <a:gd name="connsiteY4" fmla="*/ 1054100 h 141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55850" h="1419225">
                  <a:moveTo>
                    <a:pt x="0" y="1054100"/>
                  </a:moveTo>
                  <a:lnTo>
                    <a:pt x="95250" y="1419225"/>
                  </a:lnTo>
                  <a:cubicBezTo>
                    <a:pt x="588433" y="791633"/>
                    <a:pt x="1449917" y="443442"/>
                    <a:pt x="2355850" y="327025"/>
                  </a:cubicBezTo>
                  <a:lnTo>
                    <a:pt x="2327275" y="0"/>
                  </a:lnTo>
                  <a:cubicBezTo>
                    <a:pt x="1716617" y="43392"/>
                    <a:pt x="582083" y="337608"/>
                    <a:pt x="0" y="1054100"/>
                  </a:cubicBez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95000"/>
                    <a:lumOff val="5000"/>
                  </a:sysClr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4597281" y="3140430"/>
              <a:ext cx="663575" cy="666750"/>
            </a:xfrm>
            <a:custGeom>
              <a:avLst/>
              <a:gdLst>
                <a:gd name="connsiteX0" fmla="*/ 644525 w 657225"/>
                <a:gd name="connsiteY0" fmla="*/ 0 h 669925"/>
                <a:gd name="connsiteX1" fmla="*/ 657225 w 657225"/>
                <a:gd name="connsiteY1" fmla="*/ 361950 h 669925"/>
                <a:gd name="connsiteX2" fmla="*/ 25400 w 657225"/>
                <a:gd name="connsiteY2" fmla="*/ 669925 h 669925"/>
                <a:gd name="connsiteX3" fmla="*/ 0 w 657225"/>
                <a:gd name="connsiteY3" fmla="*/ 311150 h 669925"/>
                <a:gd name="connsiteX4" fmla="*/ 644525 w 657225"/>
                <a:gd name="connsiteY4" fmla="*/ 0 h 669925"/>
                <a:gd name="connsiteX0" fmla="*/ 650875 w 663575"/>
                <a:gd name="connsiteY0" fmla="*/ 0 h 669925"/>
                <a:gd name="connsiteX1" fmla="*/ 663575 w 663575"/>
                <a:gd name="connsiteY1" fmla="*/ 361950 h 669925"/>
                <a:gd name="connsiteX2" fmla="*/ 31750 w 663575"/>
                <a:gd name="connsiteY2" fmla="*/ 669925 h 669925"/>
                <a:gd name="connsiteX3" fmla="*/ 0 w 663575"/>
                <a:gd name="connsiteY3" fmla="*/ 339725 h 669925"/>
                <a:gd name="connsiteX4" fmla="*/ 650875 w 663575"/>
                <a:gd name="connsiteY4" fmla="*/ 0 h 669925"/>
                <a:gd name="connsiteX0" fmla="*/ 650875 w 663575"/>
                <a:gd name="connsiteY0" fmla="*/ 0 h 669925"/>
                <a:gd name="connsiteX1" fmla="*/ 663575 w 663575"/>
                <a:gd name="connsiteY1" fmla="*/ 361950 h 669925"/>
                <a:gd name="connsiteX2" fmla="*/ 31750 w 663575"/>
                <a:gd name="connsiteY2" fmla="*/ 669925 h 669925"/>
                <a:gd name="connsiteX3" fmla="*/ 0 w 663575"/>
                <a:gd name="connsiteY3" fmla="*/ 327025 h 669925"/>
                <a:gd name="connsiteX4" fmla="*/ 650875 w 663575"/>
                <a:gd name="connsiteY4" fmla="*/ 0 h 669925"/>
                <a:gd name="connsiteX0" fmla="*/ 654050 w 663575"/>
                <a:gd name="connsiteY0" fmla="*/ 0 h 666750"/>
                <a:gd name="connsiteX1" fmla="*/ 663575 w 663575"/>
                <a:gd name="connsiteY1" fmla="*/ 358775 h 666750"/>
                <a:gd name="connsiteX2" fmla="*/ 31750 w 663575"/>
                <a:gd name="connsiteY2" fmla="*/ 666750 h 666750"/>
                <a:gd name="connsiteX3" fmla="*/ 0 w 663575"/>
                <a:gd name="connsiteY3" fmla="*/ 323850 h 666750"/>
                <a:gd name="connsiteX4" fmla="*/ 654050 w 663575"/>
                <a:gd name="connsiteY4" fmla="*/ 0 h 666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3575" h="666750">
                  <a:moveTo>
                    <a:pt x="654050" y="0"/>
                  </a:moveTo>
                  <a:lnTo>
                    <a:pt x="663575" y="358775"/>
                  </a:lnTo>
                  <a:lnTo>
                    <a:pt x="31750" y="666750"/>
                  </a:lnTo>
                  <a:lnTo>
                    <a:pt x="0" y="323850"/>
                  </a:lnTo>
                  <a:lnTo>
                    <a:pt x="654050" y="0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95000"/>
                    <a:lumOff val="5000"/>
                  </a:sysClr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46" name="任意多边形 45"/>
            <p:cNvSpPr/>
            <p:nvPr/>
          </p:nvSpPr>
          <p:spPr>
            <a:xfrm>
              <a:off x="2304931" y="2892779"/>
              <a:ext cx="2933700" cy="1479550"/>
            </a:xfrm>
            <a:custGeom>
              <a:avLst/>
              <a:gdLst>
                <a:gd name="connsiteX0" fmla="*/ 0 w 2971800"/>
                <a:gd name="connsiteY0" fmla="*/ 1485900 h 1485900"/>
                <a:gd name="connsiteX1" fmla="*/ 2444750 w 2971800"/>
                <a:gd name="connsiteY1" fmla="*/ 120650 h 1485900"/>
                <a:gd name="connsiteX2" fmla="*/ 2457450 w 2971800"/>
                <a:gd name="connsiteY2" fmla="*/ 0 h 1485900"/>
                <a:gd name="connsiteX3" fmla="*/ 2971800 w 2971800"/>
                <a:gd name="connsiteY3" fmla="*/ 247650 h 1485900"/>
                <a:gd name="connsiteX4" fmla="*/ 2330450 w 2971800"/>
                <a:gd name="connsiteY4" fmla="*/ 571500 h 1485900"/>
                <a:gd name="connsiteX5" fmla="*/ 2355850 w 2971800"/>
                <a:gd name="connsiteY5" fmla="*/ 444500 h 1485900"/>
                <a:gd name="connsiteX6" fmla="*/ 0 w 2971800"/>
                <a:gd name="connsiteY6" fmla="*/ 1485900 h 1485900"/>
                <a:gd name="connsiteX0" fmla="*/ 0 w 2971800"/>
                <a:gd name="connsiteY0" fmla="*/ 1485900 h 1485900"/>
                <a:gd name="connsiteX1" fmla="*/ 2444750 w 2971800"/>
                <a:gd name="connsiteY1" fmla="*/ 120650 h 1485900"/>
                <a:gd name="connsiteX2" fmla="*/ 2457450 w 2971800"/>
                <a:gd name="connsiteY2" fmla="*/ 0 h 1485900"/>
                <a:gd name="connsiteX3" fmla="*/ 2971800 w 2971800"/>
                <a:gd name="connsiteY3" fmla="*/ 247650 h 1485900"/>
                <a:gd name="connsiteX4" fmla="*/ 2330450 w 2971800"/>
                <a:gd name="connsiteY4" fmla="*/ 571500 h 1485900"/>
                <a:gd name="connsiteX5" fmla="*/ 2355850 w 2971800"/>
                <a:gd name="connsiteY5" fmla="*/ 444500 h 1485900"/>
                <a:gd name="connsiteX6" fmla="*/ 0 w 2971800"/>
                <a:gd name="connsiteY6" fmla="*/ 1485900 h 1485900"/>
                <a:gd name="connsiteX0" fmla="*/ 0 w 2971800"/>
                <a:gd name="connsiteY0" fmla="*/ 1485900 h 1485900"/>
                <a:gd name="connsiteX1" fmla="*/ 2444750 w 2971800"/>
                <a:gd name="connsiteY1" fmla="*/ 120650 h 1485900"/>
                <a:gd name="connsiteX2" fmla="*/ 2457450 w 2971800"/>
                <a:gd name="connsiteY2" fmla="*/ 0 h 1485900"/>
                <a:gd name="connsiteX3" fmla="*/ 2971800 w 2971800"/>
                <a:gd name="connsiteY3" fmla="*/ 247650 h 1485900"/>
                <a:gd name="connsiteX4" fmla="*/ 2330450 w 2971800"/>
                <a:gd name="connsiteY4" fmla="*/ 571500 h 1485900"/>
                <a:gd name="connsiteX5" fmla="*/ 2355850 w 2971800"/>
                <a:gd name="connsiteY5" fmla="*/ 444500 h 1485900"/>
                <a:gd name="connsiteX6" fmla="*/ 0 w 2971800"/>
                <a:gd name="connsiteY6" fmla="*/ 1485900 h 1485900"/>
                <a:gd name="connsiteX0" fmla="*/ 0 w 2971800"/>
                <a:gd name="connsiteY0" fmla="*/ 1485900 h 1485900"/>
                <a:gd name="connsiteX1" fmla="*/ 2444750 w 2971800"/>
                <a:gd name="connsiteY1" fmla="*/ 120650 h 1485900"/>
                <a:gd name="connsiteX2" fmla="*/ 2457450 w 2971800"/>
                <a:gd name="connsiteY2" fmla="*/ 0 h 1485900"/>
                <a:gd name="connsiteX3" fmla="*/ 2971800 w 2971800"/>
                <a:gd name="connsiteY3" fmla="*/ 247650 h 1485900"/>
                <a:gd name="connsiteX4" fmla="*/ 2330450 w 2971800"/>
                <a:gd name="connsiteY4" fmla="*/ 571500 h 1485900"/>
                <a:gd name="connsiteX5" fmla="*/ 2355850 w 2971800"/>
                <a:gd name="connsiteY5" fmla="*/ 444500 h 1485900"/>
                <a:gd name="connsiteX6" fmla="*/ 0 w 2971800"/>
                <a:gd name="connsiteY6" fmla="*/ 1485900 h 1485900"/>
                <a:gd name="connsiteX0" fmla="*/ 0 w 2971800"/>
                <a:gd name="connsiteY0" fmla="*/ 1485900 h 1485900"/>
                <a:gd name="connsiteX1" fmla="*/ 2444750 w 2971800"/>
                <a:gd name="connsiteY1" fmla="*/ 120650 h 1485900"/>
                <a:gd name="connsiteX2" fmla="*/ 2457450 w 2971800"/>
                <a:gd name="connsiteY2" fmla="*/ 0 h 1485900"/>
                <a:gd name="connsiteX3" fmla="*/ 2971800 w 2971800"/>
                <a:gd name="connsiteY3" fmla="*/ 247650 h 1485900"/>
                <a:gd name="connsiteX4" fmla="*/ 2330450 w 2971800"/>
                <a:gd name="connsiteY4" fmla="*/ 571500 h 1485900"/>
                <a:gd name="connsiteX5" fmla="*/ 2355850 w 2971800"/>
                <a:gd name="connsiteY5" fmla="*/ 444500 h 1485900"/>
                <a:gd name="connsiteX6" fmla="*/ 0 w 2971800"/>
                <a:gd name="connsiteY6" fmla="*/ 1485900 h 148590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33700" h="1479550">
                  <a:moveTo>
                    <a:pt x="0" y="1479550"/>
                  </a:moveTo>
                  <a:cubicBezTo>
                    <a:pt x="297392" y="732367"/>
                    <a:pt x="1178983" y="261408"/>
                    <a:pt x="2406650" y="120650"/>
                  </a:cubicBezTo>
                  <a:lnTo>
                    <a:pt x="2419350" y="0"/>
                  </a:lnTo>
                  <a:lnTo>
                    <a:pt x="2933700" y="247650"/>
                  </a:lnTo>
                  <a:lnTo>
                    <a:pt x="2292350" y="571500"/>
                  </a:lnTo>
                  <a:lnTo>
                    <a:pt x="2317750" y="444500"/>
                  </a:lnTo>
                  <a:cubicBezTo>
                    <a:pt x="1589617" y="506942"/>
                    <a:pt x="566208" y="839258"/>
                    <a:pt x="0" y="1479550"/>
                  </a:cubicBez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95000"/>
                    <a:lumOff val="5000"/>
                  </a:sysClr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4642953" y="3525299"/>
              <a:ext cx="1069975" cy="701675"/>
            </a:xfrm>
            <a:custGeom>
              <a:avLst/>
              <a:gdLst>
                <a:gd name="connsiteX0" fmla="*/ 0 w 1069975"/>
                <a:gd name="connsiteY0" fmla="*/ 0 h 701675"/>
                <a:gd name="connsiteX1" fmla="*/ 25400 w 1069975"/>
                <a:gd name="connsiteY1" fmla="*/ 339725 h 701675"/>
                <a:gd name="connsiteX2" fmla="*/ 1069975 w 1069975"/>
                <a:gd name="connsiteY2" fmla="*/ 701675 h 701675"/>
                <a:gd name="connsiteX3" fmla="*/ 1066800 w 1069975"/>
                <a:gd name="connsiteY3" fmla="*/ 358775 h 701675"/>
                <a:gd name="connsiteX4" fmla="*/ 0 w 1069975"/>
                <a:gd name="connsiteY4" fmla="*/ 0 h 70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9975" h="701675">
                  <a:moveTo>
                    <a:pt x="0" y="0"/>
                  </a:moveTo>
                  <a:lnTo>
                    <a:pt x="25400" y="339725"/>
                  </a:lnTo>
                  <a:lnTo>
                    <a:pt x="1069975" y="701675"/>
                  </a:lnTo>
                  <a:cubicBezTo>
                    <a:pt x="1068917" y="587375"/>
                    <a:pt x="1067858" y="473075"/>
                    <a:pt x="1066800" y="358775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48" name="任意多边形 47"/>
            <p:cNvSpPr/>
            <p:nvPr/>
          </p:nvSpPr>
          <p:spPr>
            <a:xfrm>
              <a:off x="4642953" y="3387187"/>
              <a:ext cx="1590675" cy="2328862"/>
            </a:xfrm>
            <a:custGeom>
              <a:avLst/>
              <a:gdLst>
                <a:gd name="connsiteX0" fmla="*/ 785813 w 1590675"/>
                <a:gd name="connsiteY0" fmla="*/ 0 h 2328862"/>
                <a:gd name="connsiteX1" fmla="*/ 0 w 1590675"/>
                <a:gd name="connsiteY1" fmla="*/ 138112 h 2328862"/>
                <a:gd name="connsiteX2" fmla="*/ 219075 w 1590675"/>
                <a:gd name="connsiteY2" fmla="*/ 214312 h 2328862"/>
                <a:gd name="connsiteX3" fmla="*/ 1590675 w 1590675"/>
                <a:gd name="connsiteY3" fmla="*/ 2328862 h 2328862"/>
                <a:gd name="connsiteX4" fmla="*/ 814388 w 1590675"/>
                <a:gd name="connsiteY4" fmla="*/ 400050 h 2328862"/>
                <a:gd name="connsiteX5" fmla="*/ 1071563 w 1590675"/>
                <a:gd name="connsiteY5" fmla="*/ 495300 h 2328862"/>
                <a:gd name="connsiteX6" fmla="*/ 785813 w 1590675"/>
                <a:gd name="connsiteY6" fmla="*/ 0 h 2328862"/>
                <a:gd name="connsiteX0" fmla="*/ 785813 w 1590675"/>
                <a:gd name="connsiteY0" fmla="*/ 0 h 2328862"/>
                <a:gd name="connsiteX1" fmla="*/ 0 w 1590675"/>
                <a:gd name="connsiteY1" fmla="*/ 138112 h 2328862"/>
                <a:gd name="connsiteX2" fmla="*/ 219075 w 1590675"/>
                <a:gd name="connsiteY2" fmla="*/ 214312 h 2328862"/>
                <a:gd name="connsiteX3" fmla="*/ 1590675 w 1590675"/>
                <a:gd name="connsiteY3" fmla="*/ 2328862 h 2328862"/>
                <a:gd name="connsiteX4" fmla="*/ 814388 w 1590675"/>
                <a:gd name="connsiteY4" fmla="*/ 400050 h 2328862"/>
                <a:gd name="connsiteX5" fmla="*/ 1071563 w 1590675"/>
                <a:gd name="connsiteY5" fmla="*/ 495300 h 2328862"/>
                <a:gd name="connsiteX6" fmla="*/ 785813 w 1590675"/>
                <a:gd name="connsiteY6" fmla="*/ 0 h 2328862"/>
                <a:gd name="connsiteX0" fmla="*/ 785813 w 1590675"/>
                <a:gd name="connsiteY0" fmla="*/ 0 h 2328862"/>
                <a:gd name="connsiteX1" fmla="*/ 0 w 1590675"/>
                <a:gd name="connsiteY1" fmla="*/ 138112 h 2328862"/>
                <a:gd name="connsiteX2" fmla="*/ 219075 w 1590675"/>
                <a:gd name="connsiteY2" fmla="*/ 214312 h 2328862"/>
                <a:gd name="connsiteX3" fmla="*/ 1590675 w 1590675"/>
                <a:gd name="connsiteY3" fmla="*/ 2328862 h 2328862"/>
                <a:gd name="connsiteX4" fmla="*/ 814388 w 1590675"/>
                <a:gd name="connsiteY4" fmla="*/ 400050 h 2328862"/>
                <a:gd name="connsiteX5" fmla="*/ 1071563 w 1590675"/>
                <a:gd name="connsiteY5" fmla="*/ 495300 h 2328862"/>
                <a:gd name="connsiteX6" fmla="*/ 785813 w 1590675"/>
                <a:gd name="connsiteY6" fmla="*/ 0 h 2328862"/>
                <a:gd name="connsiteX0" fmla="*/ 785813 w 1590675"/>
                <a:gd name="connsiteY0" fmla="*/ 0 h 2328862"/>
                <a:gd name="connsiteX1" fmla="*/ 0 w 1590675"/>
                <a:gd name="connsiteY1" fmla="*/ 138112 h 2328862"/>
                <a:gd name="connsiteX2" fmla="*/ 219075 w 1590675"/>
                <a:gd name="connsiteY2" fmla="*/ 214312 h 2328862"/>
                <a:gd name="connsiteX3" fmla="*/ 1590675 w 1590675"/>
                <a:gd name="connsiteY3" fmla="*/ 2328862 h 2328862"/>
                <a:gd name="connsiteX4" fmla="*/ 814388 w 1590675"/>
                <a:gd name="connsiteY4" fmla="*/ 400050 h 2328862"/>
                <a:gd name="connsiteX5" fmla="*/ 1071563 w 1590675"/>
                <a:gd name="connsiteY5" fmla="*/ 495300 h 2328862"/>
                <a:gd name="connsiteX6" fmla="*/ 785813 w 1590675"/>
                <a:gd name="connsiteY6" fmla="*/ 0 h 2328862"/>
                <a:gd name="connsiteX0" fmla="*/ 785813 w 1590675"/>
                <a:gd name="connsiteY0" fmla="*/ 0 h 2328862"/>
                <a:gd name="connsiteX1" fmla="*/ 0 w 1590675"/>
                <a:gd name="connsiteY1" fmla="*/ 138112 h 2328862"/>
                <a:gd name="connsiteX2" fmla="*/ 219075 w 1590675"/>
                <a:gd name="connsiteY2" fmla="*/ 214312 h 2328862"/>
                <a:gd name="connsiteX3" fmla="*/ 1590675 w 1590675"/>
                <a:gd name="connsiteY3" fmla="*/ 2328862 h 2328862"/>
                <a:gd name="connsiteX4" fmla="*/ 814388 w 1590675"/>
                <a:gd name="connsiteY4" fmla="*/ 400050 h 2328862"/>
                <a:gd name="connsiteX5" fmla="*/ 1071563 w 1590675"/>
                <a:gd name="connsiteY5" fmla="*/ 495300 h 2328862"/>
                <a:gd name="connsiteX6" fmla="*/ 785813 w 1590675"/>
                <a:gd name="connsiteY6" fmla="*/ 0 h 2328862"/>
                <a:gd name="connsiteX0" fmla="*/ 785813 w 1590675"/>
                <a:gd name="connsiteY0" fmla="*/ 0 h 2328862"/>
                <a:gd name="connsiteX1" fmla="*/ 0 w 1590675"/>
                <a:gd name="connsiteY1" fmla="*/ 138112 h 2328862"/>
                <a:gd name="connsiteX2" fmla="*/ 219075 w 1590675"/>
                <a:gd name="connsiteY2" fmla="*/ 214312 h 2328862"/>
                <a:gd name="connsiteX3" fmla="*/ 1590675 w 1590675"/>
                <a:gd name="connsiteY3" fmla="*/ 2328862 h 2328862"/>
                <a:gd name="connsiteX4" fmla="*/ 814388 w 1590675"/>
                <a:gd name="connsiteY4" fmla="*/ 400050 h 2328862"/>
                <a:gd name="connsiteX5" fmla="*/ 1071563 w 1590675"/>
                <a:gd name="connsiteY5" fmla="*/ 495300 h 2328862"/>
                <a:gd name="connsiteX6" fmla="*/ 785813 w 1590675"/>
                <a:gd name="connsiteY6" fmla="*/ 0 h 2328862"/>
                <a:gd name="connsiteX0" fmla="*/ 785813 w 1590675"/>
                <a:gd name="connsiteY0" fmla="*/ 0 h 2328862"/>
                <a:gd name="connsiteX1" fmla="*/ 0 w 1590675"/>
                <a:gd name="connsiteY1" fmla="*/ 138112 h 2328862"/>
                <a:gd name="connsiteX2" fmla="*/ 219075 w 1590675"/>
                <a:gd name="connsiteY2" fmla="*/ 214312 h 2328862"/>
                <a:gd name="connsiteX3" fmla="*/ 1590675 w 1590675"/>
                <a:gd name="connsiteY3" fmla="*/ 2328862 h 2328862"/>
                <a:gd name="connsiteX4" fmla="*/ 814388 w 1590675"/>
                <a:gd name="connsiteY4" fmla="*/ 400050 h 2328862"/>
                <a:gd name="connsiteX5" fmla="*/ 1071563 w 1590675"/>
                <a:gd name="connsiteY5" fmla="*/ 495300 h 2328862"/>
                <a:gd name="connsiteX6" fmla="*/ 785813 w 1590675"/>
                <a:gd name="connsiteY6" fmla="*/ 0 h 2328862"/>
                <a:gd name="connsiteX0" fmla="*/ 785813 w 1590675"/>
                <a:gd name="connsiteY0" fmla="*/ 0 h 2328862"/>
                <a:gd name="connsiteX1" fmla="*/ 0 w 1590675"/>
                <a:gd name="connsiteY1" fmla="*/ 138112 h 2328862"/>
                <a:gd name="connsiteX2" fmla="*/ 219075 w 1590675"/>
                <a:gd name="connsiteY2" fmla="*/ 214312 h 2328862"/>
                <a:gd name="connsiteX3" fmla="*/ 1590675 w 1590675"/>
                <a:gd name="connsiteY3" fmla="*/ 2328862 h 2328862"/>
                <a:gd name="connsiteX4" fmla="*/ 814388 w 1590675"/>
                <a:gd name="connsiteY4" fmla="*/ 400050 h 2328862"/>
                <a:gd name="connsiteX5" fmla="*/ 1071563 w 1590675"/>
                <a:gd name="connsiteY5" fmla="*/ 495300 h 2328862"/>
                <a:gd name="connsiteX6" fmla="*/ 785813 w 1590675"/>
                <a:gd name="connsiteY6" fmla="*/ 0 h 2328862"/>
                <a:gd name="connsiteX0" fmla="*/ 785813 w 1590675"/>
                <a:gd name="connsiteY0" fmla="*/ 0 h 2328862"/>
                <a:gd name="connsiteX1" fmla="*/ 0 w 1590675"/>
                <a:gd name="connsiteY1" fmla="*/ 138112 h 2328862"/>
                <a:gd name="connsiteX2" fmla="*/ 219075 w 1590675"/>
                <a:gd name="connsiteY2" fmla="*/ 214312 h 2328862"/>
                <a:gd name="connsiteX3" fmla="*/ 1590675 w 1590675"/>
                <a:gd name="connsiteY3" fmla="*/ 2328862 h 2328862"/>
                <a:gd name="connsiteX4" fmla="*/ 814388 w 1590675"/>
                <a:gd name="connsiteY4" fmla="*/ 400050 h 2328862"/>
                <a:gd name="connsiteX5" fmla="*/ 1071563 w 1590675"/>
                <a:gd name="connsiteY5" fmla="*/ 495300 h 2328862"/>
                <a:gd name="connsiteX6" fmla="*/ 785813 w 1590675"/>
                <a:gd name="connsiteY6" fmla="*/ 0 h 2328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675" h="2328862">
                  <a:moveTo>
                    <a:pt x="785813" y="0"/>
                  </a:moveTo>
                  <a:lnTo>
                    <a:pt x="0" y="138112"/>
                  </a:lnTo>
                  <a:lnTo>
                    <a:pt x="219075" y="214312"/>
                  </a:lnTo>
                  <a:cubicBezTo>
                    <a:pt x="-552450" y="1404937"/>
                    <a:pt x="971551" y="2200274"/>
                    <a:pt x="1590675" y="2328862"/>
                  </a:cubicBezTo>
                  <a:cubicBezTo>
                    <a:pt x="498476" y="1543050"/>
                    <a:pt x="554038" y="981074"/>
                    <a:pt x="814388" y="400050"/>
                  </a:cubicBezTo>
                  <a:lnTo>
                    <a:pt x="1071563" y="495300"/>
                  </a:lnTo>
                  <a:lnTo>
                    <a:pt x="785813" y="0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5307035" y="3788825"/>
              <a:ext cx="158244" cy="776287"/>
            </a:xfrm>
            <a:custGeom>
              <a:avLst/>
              <a:gdLst>
                <a:gd name="connsiteX0" fmla="*/ 152400 w 157163"/>
                <a:gd name="connsiteY0" fmla="*/ 0 h 776287"/>
                <a:gd name="connsiteX1" fmla="*/ 157163 w 157163"/>
                <a:gd name="connsiteY1" fmla="*/ 347662 h 776287"/>
                <a:gd name="connsiteX2" fmla="*/ 0 w 157163"/>
                <a:gd name="connsiteY2" fmla="*/ 776287 h 776287"/>
                <a:gd name="connsiteX3" fmla="*/ 152400 w 157163"/>
                <a:gd name="connsiteY3" fmla="*/ 0 h 776287"/>
                <a:gd name="connsiteX0" fmla="*/ 152400 w 157163"/>
                <a:gd name="connsiteY0" fmla="*/ 0 h 776287"/>
                <a:gd name="connsiteX1" fmla="*/ 157163 w 157163"/>
                <a:gd name="connsiteY1" fmla="*/ 347662 h 776287"/>
                <a:gd name="connsiteX2" fmla="*/ 0 w 157163"/>
                <a:gd name="connsiteY2" fmla="*/ 776287 h 776287"/>
                <a:gd name="connsiteX3" fmla="*/ 152400 w 157163"/>
                <a:gd name="connsiteY3" fmla="*/ 0 h 776287"/>
                <a:gd name="connsiteX0" fmla="*/ 153481 w 158244"/>
                <a:gd name="connsiteY0" fmla="*/ 0 h 776287"/>
                <a:gd name="connsiteX1" fmla="*/ 158244 w 158244"/>
                <a:gd name="connsiteY1" fmla="*/ 347662 h 776287"/>
                <a:gd name="connsiteX2" fmla="*/ 1081 w 158244"/>
                <a:gd name="connsiteY2" fmla="*/ 776287 h 776287"/>
                <a:gd name="connsiteX3" fmla="*/ 153481 w 158244"/>
                <a:gd name="connsiteY3" fmla="*/ 0 h 776287"/>
                <a:gd name="connsiteX0" fmla="*/ 153481 w 158244"/>
                <a:gd name="connsiteY0" fmla="*/ 0 h 776287"/>
                <a:gd name="connsiteX1" fmla="*/ 158244 w 158244"/>
                <a:gd name="connsiteY1" fmla="*/ 347662 h 776287"/>
                <a:gd name="connsiteX2" fmla="*/ 1081 w 158244"/>
                <a:gd name="connsiteY2" fmla="*/ 776287 h 776287"/>
                <a:gd name="connsiteX3" fmla="*/ 153481 w 158244"/>
                <a:gd name="connsiteY3" fmla="*/ 0 h 776287"/>
                <a:gd name="connsiteX0" fmla="*/ 153481 w 158244"/>
                <a:gd name="connsiteY0" fmla="*/ 0 h 776287"/>
                <a:gd name="connsiteX1" fmla="*/ 158244 w 158244"/>
                <a:gd name="connsiteY1" fmla="*/ 347662 h 776287"/>
                <a:gd name="connsiteX2" fmla="*/ 1081 w 158244"/>
                <a:gd name="connsiteY2" fmla="*/ 776287 h 776287"/>
                <a:gd name="connsiteX3" fmla="*/ 153481 w 158244"/>
                <a:gd name="connsiteY3" fmla="*/ 0 h 776287"/>
                <a:gd name="connsiteX0" fmla="*/ 153481 w 158244"/>
                <a:gd name="connsiteY0" fmla="*/ 0 h 776287"/>
                <a:gd name="connsiteX1" fmla="*/ 158244 w 158244"/>
                <a:gd name="connsiteY1" fmla="*/ 347662 h 776287"/>
                <a:gd name="connsiteX2" fmla="*/ 1081 w 158244"/>
                <a:gd name="connsiteY2" fmla="*/ 776287 h 776287"/>
                <a:gd name="connsiteX3" fmla="*/ 153481 w 158244"/>
                <a:gd name="connsiteY3" fmla="*/ 0 h 776287"/>
                <a:gd name="connsiteX0" fmla="*/ 153481 w 158244"/>
                <a:gd name="connsiteY0" fmla="*/ 0 h 776287"/>
                <a:gd name="connsiteX1" fmla="*/ 158244 w 158244"/>
                <a:gd name="connsiteY1" fmla="*/ 347662 h 776287"/>
                <a:gd name="connsiteX2" fmla="*/ 1081 w 158244"/>
                <a:gd name="connsiteY2" fmla="*/ 776287 h 776287"/>
                <a:gd name="connsiteX3" fmla="*/ 153481 w 158244"/>
                <a:gd name="connsiteY3" fmla="*/ 0 h 776287"/>
                <a:gd name="connsiteX0" fmla="*/ 153481 w 158244"/>
                <a:gd name="connsiteY0" fmla="*/ 0 h 776287"/>
                <a:gd name="connsiteX1" fmla="*/ 158244 w 158244"/>
                <a:gd name="connsiteY1" fmla="*/ 347662 h 776287"/>
                <a:gd name="connsiteX2" fmla="*/ 1081 w 158244"/>
                <a:gd name="connsiteY2" fmla="*/ 776287 h 776287"/>
                <a:gd name="connsiteX3" fmla="*/ 153481 w 158244"/>
                <a:gd name="connsiteY3" fmla="*/ 0 h 77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244" h="776287">
                  <a:moveTo>
                    <a:pt x="153481" y="0"/>
                  </a:moveTo>
                  <a:cubicBezTo>
                    <a:pt x="155069" y="115887"/>
                    <a:pt x="156656" y="231775"/>
                    <a:pt x="158244" y="347662"/>
                  </a:cubicBezTo>
                  <a:cubicBezTo>
                    <a:pt x="96331" y="452438"/>
                    <a:pt x="43944" y="576262"/>
                    <a:pt x="1081" y="776287"/>
                  </a:cubicBezTo>
                  <a:cubicBezTo>
                    <a:pt x="-507" y="493713"/>
                    <a:pt x="-16382" y="377825"/>
                    <a:pt x="153481" y="0"/>
                  </a:cubicBez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4662004" y="4396838"/>
              <a:ext cx="1571624" cy="1733550"/>
            </a:xfrm>
            <a:custGeom>
              <a:avLst/>
              <a:gdLst>
                <a:gd name="connsiteX0" fmla="*/ 1585912 w 1585912"/>
                <a:gd name="connsiteY0" fmla="*/ 1352550 h 1762125"/>
                <a:gd name="connsiteX1" fmla="*/ 1562100 w 1585912"/>
                <a:gd name="connsiteY1" fmla="*/ 1762125 h 1762125"/>
                <a:gd name="connsiteX2" fmla="*/ 0 w 1585912"/>
                <a:gd name="connsiteY2" fmla="*/ 0 h 1762125"/>
                <a:gd name="connsiteX3" fmla="*/ 1585912 w 1585912"/>
                <a:gd name="connsiteY3" fmla="*/ 1352550 h 1762125"/>
                <a:gd name="connsiteX0" fmla="*/ 1585912 w 1585912"/>
                <a:gd name="connsiteY0" fmla="*/ 1352550 h 1762125"/>
                <a:gd name="connsiteX1" fmla="*/ 1562100 w 1585912"/>
                <a:gd name="connsiteY1" fmla="*/ 1762125 h 1762125"/>
                <a:gd name="connsiteX2" fmla="*/ 0 w 1585912"/>
                <a:gd name="connsiteY2" fmla="*/ 0 h 1762125"/>
                <a:gd name="connsiteX3" fmla="*/ 1585912 w 1585912"/>
                <a:gd name="connsiteY3" fmla="*/ 1352550 h 1762125"/>
                <a:gd name="connsiteX0" fmla="*/ 1585912 w 1585912"/>
                <a:gd name="connsiteY0" fmla="*/ 1352550 h 1762125"/>
                <a:gd name="connsiteX1" fmla="*/ 1562100 w 1585912"/>
                <a:gd name="connsiteY1" fmla="*/ 1762125 h 1762125"/>
                <a:gd name="connsiteX2" fmla="*/ 0 w 1585912"/>
                <a:gd name="connsiteY2" fmla="*/ 0 h 1762125"/>
                <a:gd name="connsiteX3" fmla="*/ 1585912 w 1585912"/>
                <a:gd name="connsiteY3" fmla="*/ 1352550 h 1762125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1624" h="1733550">
                  <a:moveTo>
                    <a:pt x="1571624" y="1323975"/>
                  </a:moveTo>
                  <a:lnTo>
                    <a:pt x="1547812" y="1733550"/>
                  </a:lnTo>
                  <a:cubicBezTo>
                    <a:pt x="522287" y="1350962"/>
                    <a:pt x="1587" y="844550"/>
                    <a:pt x="0" y="0"/>
                  </a:cubicBezTo>
                  <a:cubicBezTo>
                    <a:pt x="38100" y="569912"/>
                    <a:pt x="923924" y="1196974"/>
                    <a:pt x="1571624" y="1323975"/>
                  </a:cubicBez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51" name="任意多边形 50"/>
            <p:cNvSpPr/>
            <p:nvPr/>
          </p:nvSpPr>
          <p:spPr>
            <a:xfrm>
              <a:off x="5787325" y="2616163"/>
              <a:ext cx="266700" cy="681038"/>
            </a:xfrm>
            <a:custGeom>
              <a:avLst/>
              <a:gdLst>
                <a:gd name="connsiteX0" fmla="*/ 4762 w 266700"/>
                <a:gd name="connsiteY0" fmla="*/ 0 h 681038"/>
                <a:gd name="connsiteX1" fmla="*/ 0 w 266700"/>
                <a:gd name="connsiteY1" fmla="*/ 314325 h 681038"/>
                <a:gd name="connsiteX2" fmla="*/ 266700 w 266700"/>
                <a:gd name="connsiteY2" fmla="*/ 681038 h 681038"/>
                <a:gd name="connsiteX3" fmla="*/ 266700 w 266700"/>
                <a:gd name="connsiteY3" fmla="*/ 347663 h 681038"/>
                <a:gd name="connsiteX4" fmla="*/ 4762 w 266700"/>
                <a:gd name="connsiteY4" fmla="*/ 0 h 681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700" h="681038">
                  <a:moveTo>
                    <a:pt x="4762" y="0"/>
                  </a:moveTo>
                  <a:cubicBezTo>
                    <a:pt x="3175" y="104775"/>
                    <a:pt x="1587" y="209550"/>
                    <a:pt x="0" y="314325"/>
                  </a:cubicBezTo>
                  <a:lnTo>
                    <a:pt x="266700" y="681038"/>
                  </a:lnTo>
                  <a:lnTo>
                    <a:pt x="266700" y="347663"/>
                  </a:lnTo>
                  <a:lnTo>
                    <a:pt x="4762" y="0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95000"/>
                    <a:lumOff val="5000"/>
                  </a:sysClr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52" name="任意多边形 51"/>
            <p:cNvSpPr/>
            <p:nvPr/>
          </p:nvSpPr>
          <p:spPr>
            <a:xfrm>
              <a:off x="6054025" y="2873338"/>
              <a:ext cx="676275" cy="428625"/>
            </a:xfrm>
            <a:custGeom>
              <a:avLst/>
              <a:gdLst>
                <a:gd name="connsiteX0" fmla="*/ 0 w 676275"/>
                <a:gd name="connsiteY0" fmla="*/ 95250 h 428625"/>
                <a:gd name="connsiteX1" fmla="*/ 9525 w 676275"/>
                <a:gd name="connsiteY1" fmla="*/ 428625 h 428625"/>
                <a:gd name="connsiteX2" fmla="*/ 676275 w 676275"/>
                <a:gd name="connsiteY2" fmla="*/ 295275 h 428625"/>
                <a:gd name="connsiteX3" fmla="*/ 676275 w 676275"/>
                <a:gd name="connsiteY3" fmla="*/ 0 h 428625"/>
                <a:gd name="connsiteX4" fmla="*/ 0 w 676275"/>
                <a:gd name="connsiteY4" fmla="*/ 95250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6275" h="428625">
                  <a:moveTo>
                    <a:pt x="0" y="95250"/>
                  </a:moveTo>
                  <a:lnTo>
                    <a:pt x="9525" y="428625"/>
                  </a:lnTo>
                  <a:lnTo>
                    <a:pt x="676275" y="295275"/>
                  </a:lnTo>
                  <a:lnTo>
                    <a:pt x="676275" y="0"/>
                  </a:lnTo>
                  <a:lnTo>
                    <a:pt x="0" y="95250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95000"/>
                    <a:lumOff val="5000"/>
                  </a:sysClr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5511100" y="1892263"/>
              <a:ext cx="1223962" cy="1076325"/>
            </a:xfrm>
            <a:custGeom>
              <a:avLst/>
              <a:gdLst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3962" h="1076325">
                  <a:moveTo>
                    <a:pt x="0" y="0"/>
                  </a:moveTo>
                  <a:cubicBezTo>
                    <a:pt x="365125" y="74612"/>
                    <a:pt x="1277937" y="292100"/>
                    <a:pt x="1009650" y="923925"/>
                  </a:cubicBezTo>
                  <a:lnTo>
                    <a:pt x="1223962" y="976313"/>
                  </a:lnTo>
                  <a:lnTo>
                    <a:pt x="542925" y="1076325"/>
                  </a:lnTo>
                  <a:lnTo>
                    <a:pt x="285750" y="723900"/>
                  </a:lnTo>
                  <a:lnTo>
                    <a:pt x="490537" y="785813"/>
                  </a:lnTo>
                  <a:cubicBezTo>
                    <a:pt x="712789" y="309564"/>
                    <a:pt x="296862" y="138113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95000"/>
                    <a:lumOff val="5000"/>
                  </a:sysClr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5501574" y="1897026"/>
              <a:ext cx="563283" cy="681037"/>
            </a:xfrm>
            <a:custGeom>
              <a:avLst/>
              <a:gdLst>
                <a:gd name="connsiteX0" fmla="*/ 0 w 547688"/>
                <a:gd name="connsiteY0" fmla="*/ 0 h 700087"/>
                <a:gd name="connsiteX1" fmla="*/ 9525 w 547688"/>
                <a:gd name="connsiteY1" fmla="*/ 285750 h 700087"/>
                <a:gd name="connsiteX2" fmla="*/ 547688 w 547688"/>
                <a:gd name="connsiteY2" fmla="*/ 700087 h 700087"/>
                <a:gd name="connsiteX3" fmla="*/ 0 w 547688"/>
                <a:gd name="connsiteY3" fmla="*/ 0 h 700087"/>
                <a:gd name="connsiteX0" fmla="*/ 0 w 606893"/>
                <a:gd name="connsiteY0" fmla="*/ 0 h 700087"/>
                <a:gd name="connsiteX1" fmla="*/ 9525 w 606893"/>
                <a:gd name="connsiteY1" fmla="*/ 285750 h 700087"/>
                <a:gd name="connsiteX2" fmla="*/ 547688 w 606893"/>
                <a:gd name="connsiteY2" fmla="*/ 700087 h 700087"/>
                <a:gd name="connsiteX3" fmla="*/ 0 w 606893"/>
                <a:gd name="connsiteY3" fmla="*/ 0 h 700087"/>
                <a:gd name="connsiteX0" fmla="*/ 0 w 647710"/>
                <a:gd name="connsiteY0" fmla="*/ 0 h 700087"/>
                <a:gd name="connsiteX1" fmla="*/ 9525 w 647710"/>
                <a:gd name="connsiteY1" fmla="*/ 285750 h 700087"/>
                <a:gd name="connsiteX2" fmla="*/ 547688 w 647710"/>
                <a:gd name="connsiteY2" fmla="*/ 700087 h 700087"/>
                <a:gd name="connsiteX3" fmla="*/ 0 w 647710"/>
                <a:gd name="connsiteY3" fmla="*/ 0 h 700087"/>
                <a:gd name="connsiteX0" fmla="*/ 0 w 647710"/>
                <a:gd name="connsiteY0" fmla="*/ 0 h 700087"/>
                <a:gd name="connsiteX1" fmla="*/ 9525 w 647710"/>
                <a:gd name="connsiteY1" fmla="*/ 285750 h 700087"/>
                <a:gd name="connsiteX2" fmla="*/ 547688 w 647710"/>
                <a:gd name="connsiteY2" fmla="*/ 700087 h 700087"/>
                <a:gd name="connsiteX3" fmla="*/ 0 w 647710"/>
                <a:gd name="connsiteY3" fmla="*/ 0 h 700087"/>
                <a:gd name="connsiteX0" fmla="*/ 0 w 647710"/>
                <a:gd name="connsiteY0" fmla="*/ 0 h 700087"/>
                <a:gd name="connsiteX1" fmla="*/ 9525 w 647710"/>
                <a:gd name="connsiteY1" fmla="*/ 285750 h 700087"/>
                <a:gd name="connsiteX2" fmla="*/ 547688 w 647710"/>
                <a:gd name="connsiteY2" fmla="*/ 700087 h 700087"/>
                <a:gd name="connsiteX3" fmla="*/ 0 w 647710"/>
                <a:gd name="connsiteY3" fmla="*/ 0 h 700087"/>
                <a:gd name="connsiteX0" fmla="*/ 0 w 647710"/>
                <a:gd name="connsiteY0" fmla="*/ 0 h 700087"/>
                <a:gd name="connsiteX1" fmla="*/ 9525 w 647710"/>
                <a:gd name="connsiteY1" fmla="*/ 285750 h 700087"/>
                <a:gd name="connsiteX2" fmla="*/ 547688 w 647710"/>
                <a:gd name="connsiteY2" fmla="*/ 700087 h 700087"/>
                <a:gd name="connsiteX3" fmla="*/ 0 w 647710"/>
                <a:gd name="connsiteY3" fmla="*/ 0 h 700087"/>
                <a:gd name="connsiteX0" fmla="*/ 0 w 647710"/>
                <a:gd name="connsiteY0" fmla="*/ 0 h 700087"/>
                <a:gd name="connsiteX1" fmla="*/ 9525 w 647710"/>
                <a:gd name="connsiteY1" fmla="*/ 285750 h 700087"/>
                <a:gd name="connsiteX2" fmla="*/ 547688 w 647710"/>
                <a:gd name="connsiteY2" fmla="*/ 700087 h 700087"/>
                <a:gd name="connsiteX3" fmla="*/ 0 w 647710"/>
                <a:gd name="connsiteY3" fmla="*/ 0 h 700087"/>
                <a:gd name="connsiteX0" fmla="*/ 0 w 647710"/>
                <a:gd name="connsiteY0" fmla="*/ 0 h 700087"/>
                <a:gd name="connsiteX1" fmla="*/ 9525 w 647710"/>
                <a:gd name="connsiteY1" fmla="*/ 285750 h 700087"/>
                <a:gd name="connsiteX2" fmla="*/ 547688 w 647710"/>
                <a:gd name="connsiteY2" fmla="*/ 700087 h 700087"/>
                <a:gd name="connsiteX3" fmla="*/ 0 w 647710"/>
                <a:gd name="connsiteY3" fmla="*/ 0 h 700087"/>
                <a:gd name="connsiteX0" fmla="*/ 0 w 547688"/>
                <a:gd name="connsiteY0" fmla="*/ 0 h 700087"/>
                <a:gd name="connsiteX1" fmla="*/ 9525 w 547688"/>
                <a:gd name="connsiteY1" fmla="*/ 285750 h 700087"/>
                <a:gd name="connsiteX2" fmla="*/ 547688 w 547688"/>
                <a:gd name="connsiteY2" fmla="*/ 700087 h 700087"/>
                <a:gd name="connsiteX3" fmla="*/ 0 w 547688"/>
                <a:gd name="connsiteY3" fmla="*/ 0 h 700087"/>
                <a:gd name="connsiteX0" fmla="*/ 0 w 562542"/>
                <a:gd name="connsiteY0" fmla="*/ 0 h 700087"/>
                <a:gd name="connsiteX1" fmla="*/ 9525 w 562542"/>
                <a:gd name="connsiteY1" fmla="*/ 285750 h 700087"/>
                <a:gd name="connsiteX2" fmla="*/ 547688 w 562542"/>
                <a:gd name="connsiteY2" fmla="*/ 700087 h 700087"/>
                <a:gd name="connsiteX3" fmla="*/ 0 w 562542"/>
                <a:gd name="connsiteY3" fmla="*/ 0 h 700087"/>
                <a:gd name="connsiteX0" fmla="*/ 0 w 555351"/>
                <a:gd name="connsiteY0" fmla="*/ 0 h 700087"/>
                <a:gd name="connsiteX1" fmla="*/ 9525 w 555351"/>
                <a:gd name="connsiteY1" fmla="*/ 285750 h 700087"/>
                <a:gd name="connsiteX2" fmla="*/ 547688 w 555351"/>
                <a:gd name="connsiteY2" fmla="*/ 700087 h 700087"/>
                <a:gd name="connsiteX3" fmla="*/ 0 w 555351"/>
                <a:gd name="connsiteY3" fmla="*/ 0 h 700087"/>
                <a:gd name="connsiteX0" fmla="*/ 0 w 565916"/>
                <a:gd name="connsiteY0" fmla="*/ 0 h 700087"/>
                <a:gd name="connsiteX1" fmla="*/ 9525 w 565916"/>
                <a:gd name="connsiteY1" fmla="*/ 285750 h 700087"/>
                <a:gd name="connsiteX2" fmla="*/ 547688 w 565916"/>
                <a:gd name="connsiteY2" fmla="*/ 700087 h 700087"/>
                <a:gd name="connsiteX3" fmla="*/ 0 w 565916"/>
                <a:gd name="connsiteY3" fmla="*/ 0 h 700087"/>
                <a:gd name="connsiteX0" fmla="*/ 0 w 565383"/>
                <a:gd name="connsiteY0" fmla="*/ 0 h 700087"/>
                <a:gd name="connsiteX1" fmla="*/ 9525 w 565383"/>
                <a:gd name="connsiteY1" fmla="*/ 285750 h 700087"/>
                <a:gd name="connsiteX2" fmla="*/ 547688 w 565383"/>
                <a:gd name="connsiteY2" fmla="*/ 700087 h 700087"/>
                <a:gd name="connsiteX3" fmla="*/ 0 w 565383"/>
                <a:gd name="connsiteY3" fmla="*/ 0 h 700087"/>
                <a:gd name="connsiteX0" fmla="*/ 0 w 561205"/>
                <a:gd name="connsiteY0" fmla="*/ 0 h 681037"/>
                <a:gd name="connsiteX1" fmla="*/ 4763 w 561205"/>
                <a:gd name="connsiteY1" fmla="*/ 266700 h 681037"/>
                <a:gd name="connsiteX2" fmla="*/ 542926 w 561205"/>
                <a:gd name="connsiteY2" fmla="*/ 681037 h 681037"/>
                <a:gd name="connsiteX3" fmla="*/ 0 w 561205"/>
                <a:gd name="connsiteY3" fmla="*/ 0 h 681037"/>
                <a:gd name="connsiteX0" fmla="*/ 0 w 556227"/>
                <a:gd name="connsiteY0" fmla="*/ 0 h 681037"/>
                <a:gd name="connsiteX1" fmla="*/ 4763 w 556227"/>
                <a:gd name="connsiteY1" fmla="*/ 266700 h 681037"/>
                <a:gd name="connsiteX2" fmla="*/ 542926 w 556227"/>
                <a:gd name="connsiteY2" fmla="*/ 681037 h 681037"/>
                <a:gd name="connsiteX3" fmla="*/ 0 w 556227"/>
                <a:gd name="connsiteY3" fmla="*/ 0 h 681037"/>
                <a:gd name="connsiteX0" fmla="*/ 0 w 563283"/>
                <a:gd name="connsiteY0" fmla="*/ 0 h 681037"/>
                <a:gd name="connsiteX1" fmla="*/ 4763 w 563283"/>
                <a:gd name="connsiteY1" fmla="*/ 266700 h 681037"/>
                <a:gd name="connsiteX2" fmla="*/ 542926 w 563283"/>
                <a:gd name="connsiteY2" fmla="*/ 681037 h 681037"/>
                <a:gd name="connsiteX3" fmla="*/ 0 w 563283"/>
                <a:gd name="connsiteY3" fmla="*/ 0 h 681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3283" h="681037">
                  <a:moveTo>
                    <a:pt x="0" y="0"/>
                  </a:moveTo>
                  <a:cubicBezTo>
                    <a:pt x="1588" y="88900"/>
                    <a:pt x="3175" y="177800"/>
                    <a:pt x="4763" y="266700"/>
                  </a:cubicBezTo>
                  <a:cubicBezTo>
                    <a:pt x="298451" y="347662"/>
                    <a:pt x="420688" y="461962"/>
                    <a:pt x="542926" y="681037"/>
                  </a:cubicBezTo>
                  <a:cubicBezTo>
                    <a:pt x="608014" y="428624"/>
                    <a:pt x="539751" y="195262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95000"/>
                    <a:lumOff val="5000"/>
                  </a:sysClr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55" name="任意多边形 54"/>
            <p:cNvSpPr/>
            <p:nvPr/>
          </p:nvSpPr>
          <p:spPr>
            <a:xfrm>
              <a:off x="6511225" y="2616163"/>
              <a:ext cx="61912" cy="209550"/>
            </a:xfrm>
            <a:custGeom>
              <a:avLst/>
              <a:gdLst>
                <a:gd name="connsiteX0" fmla="*/ 61912 w 61912"/>
                <a:gd name="connsiteY0" fmla="*/ 0 h 219075"/>
                <a:gd name="connsiteX1" fmla="*/ 52387 w 61912"/>
                <a:gd name="connsiteY1" fmla="*/ 219075 h 219075"/>
                <a:gd name="connsiteX2" fmla="*/ 0 w 61912"/>
                <a:gd name="connsiteY2" fmla="*/ 200025 h 219075"/>
                <a:gd name="connsiteX3" fmla="*/ 61912 w 61912"/>
                <a:gd name="connsiteY3" fmla="*/ 0 h 219075"/>
                <a:gd name="connsiteX0" fmla="*/ 61912 w 61912"/>
                <a:gd name="connsiteY0" fmla="*/ 0 h 209550"/>
                <a:gd name="connsiteX1" fmla="*/ 57149 w 61912"/>
                <a:gd name="connsiteY1" fmla="*/ 209550 h 209550"/>
                <a:gd name="connsiteX2" fmla="*/ 0 w 61912"/>
                <a:gd name="connsiteY2" fmla="*/ 200025 h 209550"/>
                <a:gd name="connsiteX3" fmla="*/ 61912 w 6191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912" h="209550">
                  <a:moveTo>
                    <a:pt x="61912" y="0"/>
                  </a:moveTo>
                  <a:lnTo>
                    <a:pt x="57149" y="209550"/>
                  </a:lnTo>
                  <a:lnTo>
                    <a:pt x="0" y="200025"/>
                  </a:lnTo>
                  <a:lnTo>
                    <a:pt x="61912" y="0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95000"/>
                    <a:lumOff val="5000"/>
                  </a:sysClr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56" name="任意多边形 55"/>
            <p:cNvSpPr/>
            <p:nvPr/>
          </p:nvSpPr>
          <p:spPr>
            <a:xfrm>
              <a:off x="6268410" y="2352039"/>
              <a:ext cx="1955899" cy="1133475"/>
            </a:xfrm>
            <a:custGeom>
              <a:avLst/>
              <a:gdLst>
                <a:gd name="connsiteX0" fmla="*/ 0 w 1843088"/>
                <a:gd name="connsiteY0" fmla="*/ 866775 h 1133475"/>
                <a:gd name="connsiteX1" fmla="*/ 509588 w 1843088"/>
                <a:gd name="connsiteY1" fmla="*/ 557212 h 1133475"/>
                <a:gd name="connsiteX2" fmla="*/ 533400 w 1843088"/>
                <a:gd name="connsiteY2" fmla="*/ 685800 h 1133475"/>
                <a:gd name="connsiteX3" fmla="*/ 1843088 w 1843088"/>
                <a:gd name="connsiteY3" fmla="*/ 0 h 1133475"/>
                <a:gd name="connsiteX4" fmla="*/ 600075 w 1843088"/>
                <a:gd name="connsiteY4" fmla="*/ 1000125 h 1133475"/>
                <a:gd name="connsiteX5" fmla="*/ 628650 w 1843088"/>
                <a:gd name="connsiteY5" fmla="*/ 1133475 h 1133475"/>
                <a:gd name="connsiteX6" fmla="*/ 0 w 1843088"/>
                <a:gd name="connsiteY6" fmla="*/ 866775 h 1133475"/>
                <a:gd name="connsiteX0" fmla="*/ 0 w 1929445"/>
                <a:gd name="connsiteY0" fmla="*/ 866775 h 1133475"/>
                <a:gd name="connsiteX1" fmla="*/ 509588 w 1929445"/>
                <a:gd name="connsiteY1" fmla="*/ 557212 h 1133475"/>
                <a:gd name="connsiteX2" fmla="*/ 533400 w 1929445"/>
                <a:gd name="connsiteY2" fmla="*/ 685800 h 1133475"/>
                <a:gd name="connsiteX3" fmla="*/ 1843088 w 1929445"/>
                <a:gd name="connsiteY3" fmla="*/ 0 h 1133475"/>
                <a:gd name="connsiteX4" fmla="*/ 600075 w 1929445"/>
                <a:gd name="connsiteY4" fmla="*/ 1000125 h 1133475"/>
                <a:gd name="connsiteX5" fmla="*/ 628650 w 1929445"/>
                <a:gd name="connsiteY5" fmla="*/ 1133475 h 1133475"/>
                <a:gd name="connsiteX6" fmla="*/ 0 w 1929445"/>
                <a:gd name="connsiteY6" fmla="*/ 866775 h 1133475"/>
                <a:gd name="connsiteX0" fmla="*/ 0 w 1933808"/>
                <a:gd name="connsiteY0" fmla="*/ 866775 h 1133475"/>
                <a:gd name="connsiteX1" fmla="*/ 509588 w 1933808"/>
                <a:gd name="connsiteY1" fmla="*/ 557212 h 1133475"/>
                <a:gd name="connsiteX2" fmla="*/ 533400 w 1933808"/>
                <a:gd name="connsiteY2" fmla="*/ 685800 h 1133475"/>
                <a:gd name="connsiteX3" fmla="*/ 1843088 w 1933808"/>
                <a:gd name="connsiteY3" fmla="*/ 0 h 1133475"/>
                <a:gd name="connsiteX4" fmla="*/ 600075 w 1933808"/>
                <a:gd name="connsiteY4" fmla="*/ 1000125 h 1133475"/>
                <a:gd name="connsiteX5" fmla="*/ 628650 w 1933808"/>
                <a:gd name="connsiteY5" fmla="*/ 1133475 h 1133475"/>
                <a:gd name="connsiteX6" fmla="*/ 0 w 1933808"/>
                <a:gd name="connsiteY6" fmla="*/ 866775 h 1133475"/>
                <a:gd name="connsiteX0" fmla="*/ 0 w 1955899"/>
                <a:gd name="connsiteY0" fmla="*/ 866775 h 1133475"/>
                <a:gd name="connsiteX1" fmla="*/ 509588 w 1955899"/>
                <a:gd name="connsiteY1" fmla="*/ 557212 h 1133475"/>
                <a:gd name="connsiteX2" fmla="*/ 533400 w 1955899"/>
                <a:gd name="connsiteY2" fmla="*/ 685800 h 1133475"/>
                <a:gd name="connsiteX3" fmla="*/ 1843088 w 1955899"/>
                <a:gd name="connsiteY3" fmla="*/ 0 h 1133475"/>
                <a:gd name="connsiteX4" fmla="*/ 600075 w 1955899"/>
                <a:gd name="connsiteY4" fmla="*/ 1000125 h 1133475"/>
                <a:gd name="connsiteX5" fmla="*/ 628650 w 1955899"/>
                <a:gd name="connsiteY5" fmla="*/ 1133475 h 1133475"/>
                <a:gd name="connsiteX6" fmla="*/ 0 w 1955899"/>
                <a:gd name="connsiteY6" fmla="*/ 866775 h 1133475"/>
                <a:gd name="connsiteX0" fmla="*/ 0 w 1955899"/>
                <a:gd name="connsiteY0" fmla="*/ 866775 h 1133475"/>
                <a:gd name="connsiteX1" fmla="*/ 509588 w 1955899"/>
                <a:gd name="connsiteY1" fmla="*/ 557212 h 1133475"/>
                <a:gd name="connsiteX2" fmla="*/ 533400 w 1955899"/>
                <a:gd name="connsiteY2" fmla="*/ 685800 h 1133475"/>
                <a:gd name="connsiteX3" fmla="*/ 1843088 w 1955899"/>
                <a:gd name="connsiteY3" fmla="*/ 0 h 1133475"/>
                <a:gd name="connsiteX4" fmla="*/ 600075 w 1955899"/>
                <a:gd name="connsiteY4" fmla="*/ 1000125 h 1133475"/>
                <a:gd name="connsiteX5" fmla="*/ 628650 w 1955899"/>
                <a:gd name="connsiteY5" fmla="*/ 1133475 h 1133475"/>
                <a:gd name="connsiteX6" fmla="*/ 0 w 1955899"/>
                <a:gd name="connsiteY6" fmla="*/ 866775 h 1133475"/>
                <a:gd name="connsiteX0" fmla="*/ 0 w 1955899"/>
                <a:gd name="connsiteY0" fmla="*/ 866775 h 1133475"/>
                <a:gd name="connsiteX1" fmla="*/ 509588 w 1955899"/>
                <a:gd name="connsiteY1" fmla="*/ 557212 h 1133475"/>
                <a:gd name="connsiteX2" fmla="*/ 533400 w 1955899"/>
                <a:gd name="connsiteY2" fmla="*/ 685800 h 1133475"/>
                <a:gd name="connsiteX3" fmla="*/ 1843088 w 1955899"/>
                <a:gd name="connsiteY3" fmla="*/ 0 h 1133475"/>
                <a:gd name="connsiteX4" fmla="*/ 600075 w 1955899"/>
                <a:gd name="connsiteY4" fmla="*/ 1000125 h 1133475"/>
                <a:gd name="connsiteX5" fmla="*/ 628650 w 1955899"/>
                <a:gd name="connsiteY5" fmla="*/ 1133475 h 1133475"/>
                <a:gd name="connsiteX6" fmla="*/ 0 w 1955899"/>
                <a:gd name="connsiteY6" fmla="*/ 866775 h 1133475"/>
                <a:gd name="connsiteX0" fmla="*/ 0 w 1955899"/>
                <a:gd name="connsiteY0" fmla="*/ 866775 h 1133475"/>
                <a:gd name="connsiteX1" fmla="*/ 509588 w 1955899"/>
                <a:gd name="connsiteY1" fmla="*/ 557212 h 1133475"/>
                <a:gd name="connsiteX2" fmla="*/ 533400 w 1955899"/>
                <a:gd name="connsiteY2" fmla="*/ 685800 h 1133475"/>
                <a:gd name="connsiteX3" fmla="*/ 1843088 w 1955899"/>
                <a:gd name="connsiteY3" fmla="*/ 0 h 1133475"/>
                <a:gd name="connsiteX4" fmla="*/ 600075 w 1955899"/>
                <a:gd name="connsiteY4" fmla="*/ 1000125 h 1133475"/>
                <a:gd name="connsiteX5" fmla="*/ 628650 w 1955899"/>
                <a:gd name="connsiteY5" fmla="*/ 1133475 h 1133475"/>
                <a:gd name="connsiteX6" fmla="*/ 0 w 1955899"/>
                <a:gd name="connsiteY6" fmla="*/ 866775 h 1133475"/>
                <a:gd name="connsiteX0" fmla="*/ 0 w 1955899"/>
                <a:gd name="connsiteY0" fmla="*/ 866775 h 1133475"/>
                <a:gd name="connsiteX1" fmla="*/ 509588 w 1955899"/>
                <a:gd name="connsiteY1" fmla="*/ 557212 h 1133475"/>
                <a:gd name="connsiteX2" fmla="*/ 533400 w 1955899"/>
                <a:gd name="connsiteY2" fmla="*/ 685800 h 1133475"/>
                <a:gd name="connsiteX3" fmla="*/ 1843088 w 1955899"/>
                <a:gd name="connsiteY3" fmla="*/ 0 h 1133475"/>
                <a:gd name="connsiteX4" fmla="*/ 600075 w 1955899"/>
                <a:gd name="connsiteY4" fmla="*/ 1000125 h 1133475"/>
                <a:gd name="connsiteX5" fmla="*/ 628650 w 1955899"/>
                <a:gd name="connsiteY5" fmla="*/ 1133475 h 1133475"/>
                <a:gd name="connsiteX6" fmla="*/ 0 w 1955899"/>
                <a:gd name="connsiteY6" fmla="*/ 866775 h 1133475"/>
                <a:gd name="connsiteX0" fmla="*/ 0 w 1955899"/>
                <a:gd name="connsiteY0" fmla="*/ 866775 h 1133475"/>
                <a:gd name="connsiteX1" fmla="*/ 509588 w 1955899"/>
                <a:gd name="connsiteY1" fmla="*/ 557212 h 1133475"/>
                <a:gd name="connsiteX2" fmla="*/ 533400 w 1955899"/>
                <a:gd name="connsiteY2" fmla="*/ 685800 h 1133475"/>
                <a:gd name="connsiteX3" fmla="*/ 1843088 w 1955899"/>
                <a:gd name="connsiteY3" fmla="*/ 0 h 1133475"/>
                <a:gd name="connsiteX4" fmla="*/ 600075 w 1955899"/>
                <a:gd name="connsiteY4" fmla="*/ 1000125 h 1133475"/>
                <a:gd name="connsiteX5" fmla="*/ 628650 w 1955899"/>
                <a:gd name="connsiteY5" fmla="*/ 1133475 h 1133475"/>
                <a:gd name="connsiteX6" fmla="*/ 0 w 1955899"/>
                <a:gd name="connsiteY6" fmla="*/ 866775 h 113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55899" h="1133475">
                  <a:moveTo>
                    <a:pt x="0" y="866775"/>
                  </a:moveTo>
                  <a:lnTo>
                    <a:pt x="509588" y="557212"/>
                  </a:lnTo>
                  <a:lnTo>
                    <a:pt x="533400" y="685800"/>
                  </a:lnTo>
                  <a:cubicBezTo>
                    <a:pt x="960438" y="609600"/>
                    <a:pt x="1820862" y="471487"/>
                    <a:pt x="1843088" y="0"/>
                  </a:cubicBezTo>
                  <a:cubicBezTo>
                    <a:pt x="2333625" y="652462"/>
                    <a:pt x="1095375" y="928687"/>
                    <a:pt x="600075" y="1000125"/>
                  </a:cubicBezTo>
                  <a:lnTo>
                    <a:pt x="628650" y="1133475"/>
                  </a:lnTo>
                  <a:lnTo>
                    <a:pt x="0" y="866775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57" name="任意多边形 56"/>
            <p:cNvSpPr/>
            <p:nvPr/>
          </p:nvSpPr>
          <p:spPr>
            <a:xfrm>
              <a:off x="6854855" y="2705651"/>
              <a:ext cx="1362075" cy="962024"/>
            </a:xfrm>
            <a:custGeom>
              <a:avLst/>
              <a:gdLst>
                <a:gd name="connsiteX0" fmla="*/ 1362075 w 1362075"/>
                <a:gd name="connsiteY0" fmla="*/ 0 h 962024"/>
                <a:gd name="connsiteX1" fmla="*/ 1204912 w 1362075"/>
                <a:gd name="connsiteY1" fmla="*/ 514350 h 962024"/>
                <a:gd name="connsiteX2" fmla="*/ 0 w 1362075"/>
                <a:gd name="connsiteY2" fmla="*/ 962024 h 962024"/>
                <a:gd name="connsiteX3" fmla="*/ 7144 w 1362075"/>
                <a:gd name="connsiteY3" fmla="*/ 804862 h 962024"/>
                <a:gd name="connsiteX4" fmla="*/ 9367 w 1362075"/>
                <a:gd name="connsiteY4" fmla="*/ 766838 h 962024"/>
                <a:gd name="connsiteX5" fmla="*/ 42864 w 1362075"/>
                <a:gd name="connsiteY5" fmla="*/ 781049 h 962024"/>
                <a:gd name="connsiteX6" fmla="*/ 14289 w 1362075"/>
                <a:gd name="connsiteY6" fmla="*/ 647699 h 962024"/>
                <a:gd name="connsiteX7" fmla="*/ 14289 w 1362075"/>
                <a:gd name="connsiteY7" fmla="*/ 647699 h 962024"/>
                <a:gd name="connsiteX8" fmla="*/ 115261 w 1362075"/>
                <a:gd name="connsiteY8" fmla="*/ 631863 h 962024"/>
                <a:gd name="connsiteX9" fmla="*/ 1339678 w 1362075"/>
                <a:gd name="connsiteY9" fmla="*/ 69055 h 962024"/>
                <a:gd name="connsiteX10" fmla="*/ 1359774 w 1362075"/>
                <a:gd name="connsiteY10" fmla="*/ 1106 h 962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62075" h="962024">
                  <a:moveTo>
                    <a:pt x="1362075" y="0"/>
                  </a:moveTo>
                  <a:cubicBezTo>
                    <a:pt x="1333501" y="375444"/>
                    <a:pt x="1287462" y="392907"/>
                    <a:pt x="1204912" y="514350"/>
                  </a:cubicBezTo>
                  <a:cubicBezTo>
                    <a:pt x="931862" y="754856"/>
                    <a:pt x="428624" y="923130"/>
                    <a:pt x="0" y="962024"/>
                  </a:cubicBezTo>
                  <a:cubicBezTo>
                    <a:pt x="794" y="905668"/>
                    <a:pt x="3969" y="855265"/>
                    <a:pt x="7144" y="804862"/>
                  </a:cubicBezTo>
                  <a:lnTo>
                    <a:pt x="9367" y="766838"/>
                  </a:lnTo>
                  <a:lnTo>
                    <a:pt x="42864" y="781049"/>
                  </a:lnTo>
                  <a:lnTo>
                    <a:pt x="14289" y="647699"/>
                  </a:lnTo>
                  <a:lnTo>
                    <a:pt x="14289" y="647699"/>
                  </a:lnTo>
                  <a:lnTo>
                    <a:pt x="115261" y="631863"/>
                  </a:lnTo>
                  <a:cubicBezTo>
                    <a:pt x="512989" y="564690"/>
                    <a:pt x="1188859" y="395658"/>
                    <a:pt x="1339678" y="69055"/>
                  </a:cubicBezTo>
                  <a:lnTo>
                    <a:pt x="1359774" y="1106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58" name="任意多边形 57"/>
            <p:cNvSpPr/>
            <p:nvPr/>
          </p:nvSpPr>
          <p:spPr>
            <a:xfrm>
              <a:off x="6258884" y="3223576"/>
              <a:ext cx="642938" cy="542925"/>
            </a:xfrm>
            <a:custGeom>
              <a:avLst/>
              <a:gdLst>
                <a:gd name="connsiteX0" fmla="*/ 0 w 642938"/>
                <a:gd name="connsiteY0" fmla="*/ 0 h 542925"/>
                <a:gd name="connsiteX1" fmla="*/ 4763 w 642938"/>
                <a:gd name="connsiteY1" fmla="*/ 376238 h 542925"/>
                <a:gd name="connsiteX2" fmla="*/ 633413 w 642938"/>
                <a:gd name="connsiteY2" fmla="*/ 542925 h 542925"/>
                <a:gd name="connsiteX3" fmla="*/ 642938 w 642938"/>
                <a:gd name="connsiteY3" fmla="*/ 257175 h 542925"/>
                <a:gd name="connsiteX4" fmla="*/ 0 w 642938"/>
                <a:gd name="connsiteY4" fmla="*/ 0 h 542925"/>
                <a:gd name="connsiteX0" fmla="*/ 0 w 642938"/>
                <a:gd name="connsiteY0" fmla="*/ 0 h 542925"/>
                <a:gd name="connsiteX1" fmla="*/ 4763 w 642938"/>
                <a:gd name="connsiteY1" fmla="*/ 338138 h 542925"/>
                <a:gd name="connsiteX2" fmla="*/ 633413 w 642938"/>
                <a:gd name="connsiteY2" fmla="*/ 542925 h 542925"/>
                <a:gd name="connsiteX3" fmla="*/ 642938 w 642938"/>
                <a:gd name="connsiteY3" fmla="*/ 257175 h 542925"/>
                <a:gd name="connsiteX4" fmla="*/ 0 w 642938"/>
                <a:gd name="connsiteY4" fmla="*/ 0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2938" h="542925">
                  <a:moveTo>
                    <a:pt x="0" y="0"/>
                  </a:moveTo>
                  <a:cubicBezTo>
                    <a:pt x="1588" y="125413"/>
                    <a:pt x="3175" y="212725"/>
                    <a:pt x="4763" y="338138"/>
                  </a:cubicBezTo>
                  <a:lnTo>
                    <a:pt x="633413" y="542925"/>
                  </a:lnTo>
                  <a:lnTo>
                    <a:pt x="642938" y="25717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59" name="任意多边形 58"/>
            <p:cNvSpPr/>
            <p:nvPr/>
          </p:nvSpPr>
          <p:spPr>
            <a:xfrm>
              <a:off x="6640311" y="3559643"/>
              <a:ext cx="228600" cy="393700"/>
            </a:xfrm>
            <a:custGeom>
              <a:avLst/>
              <a:gdLst>
                <a:gd name="connsiteX0" fmla="*/ 0 w 238125"/>
                <a:gd name="connsiteY0" fmla="*/ 71438 h 390525"/>
                <a:gd name="connsiteX1" fmla="*/ 9525 w 238125"/>
                <a:gd name="connsiteY1" fmla="*/ 390525 h 390525"/>
                <a:gd name="connsiteX2" fmla="*/ 228600 w 238125"/>
                <a:gd name="connsiteY2" fmla="*/ 304800 h 390525"/>
                <a:gd name="connsiteX3" fmla="*/ 238125 w 238125"/>
                <a:gd name="connsiteY3" fmla="*/ 0 h 390525"/>
                <a:gd name="connsiteX4" fmla="*/ 0 w 238125"/>
                <a:gd name="connsiteY4" fmla="*/ 71438 h 390525"/>
                <a:gd name="connsiteX0" fmla="*/ 0 w 228600"/>
                <a:gd name="connsiteY0" fmla="*/ 74613 h 393700"/>
                <a:gd name="connsiteX1" fmla="*/ 9525 w 228600"/>
                <a:gd name="connsiteY1" fmla="*/ 393700 h 393700"/>
                <a:gd name="connsiteX2" fmla="*/ 228600 w 228600"/>
                <a:gd name="connsiteY2" fmla="*/ 307975 h 393700"/>
                <a:gd name="connsiteX3" fmla="*/ 228600 w 228600"/>
                <a:gd name="connsiteY3" fmla="*/ 0 h 393700"/>
                <a:gd name="connsiteX4" fmla="*/ 0 w 228600"/>
                <a:gd name="connsiteY4" fmla="*/ 74613 h 39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93700">
                  <a:moveTo>
                    <a:pt x="0" y="74613"/>
                  </a:moveTo>
                  <a:lnTo>
                    <a:pt x="9525" y="393700"/>
                  </a:lnTo>
                  <a:lnTo>
                    <a:pt x="228600" y="307975"/>
                  </a:lnTo>
                  <a:lnTo>
                    <a:pt x="228600" y="0"/>
                  </a:lnTo>
                  <a:lnTo>
                    <a:pt x="0" y="74613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95000"/>
                    <a:lumOff val="5000"/>
                  </a:sysClr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60" name="任意多边形 59"/>
            <p:cNvSpPr/>
            <p:nvPr/>
          </p:nvSpPr>
          <p:spPr>
            <a:xfrm>
              <a:off x="5802111" y="3448519"/>
              <a:ext cx="3576637" cy="881961"/>
            </a:xfrm>
            <a:custGeom>
              <a:avLst/>
              <a:gdLst>
                <a:gd name="connsiteX0" fmla="*/ 152400 w 3576637"/>
                <a:gd name="connsiteY0" fmla="*/ 0 h 600075"/>
                <a:gd name="connsiteX1" fmla="*/ 0 w 3576637"/>
                <a:gd name="connsiteY1" fmla="*/ 452438 h 600075"/>
                <a:gd name="connsiteX2" fmla="*/ 238125 w 3576637"/>
                <a:gd name="connsiteY2" fmla="*/ 371475 h 600075"/>
                <a:gd name="connsiteX3" fmla="*/ 3576637 w 3576637"/>
                <a:gd name="connsiteY3" fmla="*/ 600075 h 600075"/>
                <a:gd name="connsiteX4" fmla="*/ 833437 w 3576637"/>
                <a:gd name="connsiteY4" fmla="*/ 185738 h 600075"/>
                <a:gd name="connsiteX5" fmla="*/ 1062037 w 3576637"/>
                <a:gd name="connsiteY5" fmla="*/ 109538 h 600075"/>
                <a:gd name="connsiteX6" fmla="*/ 152400 w 3576637"/>
                <a:gd name="connsiteY6" fmla="*/ 0 h 600075"/>
                <a:gd name="connsiteX0" fmla="*/ 152400 w 3576637"/>
                <a:gd name="connsiteY0" fmla="*/ 0 h 713986"/>
                <a:gd name="connsiteX1" fmla="*/ 0 w 3576637"/>
                <a:gd name="connsiteY1" fmla="*/ 452438 h 713986"/>
                <a:gd name="connsiteX2" fmla="*/ 238125 w 3576637"/>
                <a:gd name="connsiteY2" fmla="*/ 371475 h 713986"/>
                <a:gd name="connsiteX3" fmla="*/ 3576637 w 3576637"/>
                <a:gd name="connsiteY3" fmla="*/ 600075 h 713986"/>
                <a:gd name="connsiteX4" fmla="*/ 833437 w 3576637"/>
                <a:gd name="connsiteY4" fmla="*/ 185738 h 713986"/>
                <a:gd name="connsiteX5" fmla="*/ 1062037 w 3576637"/>
                <a:gd name="connsiteY5" fmla="*/ 109538 h 713986"/>
                <a:gd name="connsiteX6" fmla="*/ 152400 w 3576637"/>
                <a:gd name="connsiteY6" fmla="*/ 0 h 713986"/>
                <a:gd name="connsiteX0" fmla="*/ 152400 w 3576637"/>
                <a:gd name="connsiteY0" fmla="*/ 0 h 881961"/>
                <a:gd name="connsiteX1" fmla="*/ 0 w 3576637"/>
                <a:gd name="connsiteY1" fmla="*/ 452438 h 881961"/>
                <a:gd name="connsiteX2" fmla="*/ 238125 w 3576637"/>
                <a:gd name="connsiteY2" fmla="*/ 371475 h 881961"/>
                <a:gd name="connsiteX3" fmla="*/ 3576637 w 3576637"/>
                <a:gd name="connsiteY3" fmla="*/ 600075 h 881961"/>
                <a:gd name="connsiteX4" fmla="*/ 833437 w 3576637"/>
                <a:gd name="connsiteY4" fmla="*/ 185738 h 881961"/>
                <a:gd name="connsiteX5" fmla="*/ 1062037 w 3576637"/>
                <a:gd name="connsiteY5" fmla="*/ 109538 h 881961"/>
                <a:gd name="connsiteX6" fmla="*/ 152400 w 3576637"/>
                <a:gd name="connsiteY6" fmla="*/ 0 h 881961"/>
                <a:gd name="connsiteX0" fmla="*/ 152400 w 3576637"/>
                <a:gd name="connsiteY0" fmla="*/ 0 h 881961"/>
                <a:gd name="connsiteX1" fmla="*/ 0 w 3576637"/>
                <a:gd name="connsiteY1" fmla="*/ 452438 h 881961"/>
                <a:gd name="connsiteX2" fmla="*/ 238125 w 3576637"/>
                <a:gd name="connsiteY2" fmla="*/ 371475 h 881961"/>
                <a:gd name="connsiteX3" fmla="*/ 3576637 w 3576637"/>
                <a:gd name="connsiteY3" fmla="*/ 600075 h 881961"/>
                <a:gd name="connsiteX4" fmla="*/ 833437 w 3576637"/>
                <a:gd name="connsiteY4" fmla="*/ 185738 h 881961"/>
                <a:gd name="connsiteX5" fmla="*/ 1062037 w 3576637"/>
                <a:gd name="connsiteY5" fmla="*/ 109538 h 881961"/>
                <a:gd name="connsiteX6" fmla="*/ 152400 w 3576637"/>
                <a:gd name="connsiteY6" fmla="*/ 0 h 881961"/>
                <a:gd name="connsiteX0" fmla="*/ 152400 w 3576637"/>
                <a:gd name="connsiteY0" fmla="*/ 0 h 881961"/>
                <a:gd name="connsiteX1" fmla="*/ 0 w 3576637"/>
                <a:gd name="connsiteY1" fmla="*/ 452438 h 881961"/>
                <a:gd name="connsiteX2" fmla="*/ 238125 w 3576637"/>
                <a:gd name="connsiteY2" fmla="*/ 371475 h 881961"/>
                <a:gd name="connsiteX3" fmla="*/ 3576637 w 3576637"/>
                <a:gd name="connsiteY3" fmla="*/ 600075 h 881961"/>
                <a:gd name="connsiteX4" fmla="*/ 833437 w 3576637"/>
                <a:gd name="connsiteY4" fmla="*/ 185738 h 881961"/>
                <a:gd name="connsiteX5" fmla="*/ 1062037 w 3576637"/>
                <a:gd name="connsiteY5" fmla="*/ 109538 h 881961"/>
                <a:gd name="connsiteX6" fmla="*/ 152400 w 3576637"/>
                <a:gd name="connsiteY6" fmla="*/ 0 h 881961"/>
                <a:gd name="connsiteX0" fmla="*/ 152400 w 3576637"/>
                <a:gd name="connsiteY0" fmla="*/ 0 h 881961"/>
                <a:gd name="connsiteX1" fmla="*/ 0 w 3576637"/>
                <a:gd name="connsiteY1" fmla="*/ 452438 h 881961"/>
                <a:gd name="connsiteX2" fmla="*/ 238125 w 3576637"/>
                <a:gd name="connsiteY2" fmla="*/ 371475 h 881961"/>
                <a:gd name="connsiteX3" fmla="*/ 3576637 w 3576637"/>
                <a:gd name="connsiteY3" fmla="*/ 600075 h 881961"/>
                <a:gd name="connsiteX4" fmla="*/ 833437 w 3576637"/>
                <a:gd name="connsiteY4" fmla="*/ 185738 h 881961"/>
                <a:gd name="connsiteX5" fmla="*/ 1062037 w 3576637"/>
                <a:gd name="connsiteY5" fmla="*/ 109538 h 881961"/>
                <a:gd name="connsiteX6" fmla="*/ 152400 w 3576637"/>
                <a:gd name="connsiteY6" fmla="*/ 0 h 881961"/>
                <a:gd name="connsiteX0" fmla="*/ 152400 w 3576637"/>
                <a:gd name="connsiteY0" fmla="*/ 0 h 881961"/>
                <a:gd name="connsiteX1" fmla="*/ 0 w 3576637"/>
                <a:gd name="connsiteY1" fmla="*/ 452438 h 881961"/>
                <a:gd name="connsiteX2" fmla="*/ 238125 w 3576637"/>
                <a:gd name="connsiteY2" fmla="*/ 371475 h 881961"/>
                <a:gd name="connsiteX3" fmla="*/ 3576637 w 3576637"/>
                <a:gd name="connsiteY3" fmla="*/ 600075 h 881961"/>
                <a:gd name="connsiteX4" fmla="*/ 833437 w 3576637"/>
                <a:gd name="connsiteY4" fmla="*/ 185738 h 881961"/>
                <a:gd name="connsiteX5" fmla="*/ 1062037 w 3576637"/>
                <a:gd name="connsiteY5" fmla="*/ 109538 h 881961"/>
                <a:gd name="connsiteX6" fmla="*/ 152400 w 3576637"/>
                <a:gd name="connsiteY6" fmla="*/ 0 h 881961"/>
                <a:gd name="connsiteX0" fmla="*/ 152400 w 3576637"/>
                <a:gd name="connsiteY0" fmla="*/ 0 h 881961"/>
                <a:gd name="connsiteX1" fmla="*/ 0 w 3576637"/>
                <a:gd name="connsiteY1" fmla="*/ 452438 h 881961"/>
                <a:gd name="connsiteX2" fmla="*/ 238125 w 3576637"/>
                <a:gd name="connsiteY2" fmla="*/ 371475 h 881961"/>
                <a:gd name="connsiteX3" fmla="*/ 3576637 w 3576637"/>
                <a:gd name="connsiteY3" fmla="*/ 600075 h 881961"/>
                <a:gd name="connsiteX4" fmla="*/ 833437 w 3576637"/>
                <a:gd name="connsiteY4" fmla="*/ 185738 h 881961"/>
                <a:gd name="connsiteX5" fmla="*/ 1062037 w 3576637"/>
                <a:gd name="connsiteY5" fmla="*/ 109538 h 881961"/>
                <a:gd name="connsiteX6" fmla="*/ 152400 w 3576637"/>
                <a:gd name="connsiteY6" fmla="*/ 0 h 881961"/>
                <a:gd name="connsiteX0" fmla="*/ 152400 w 3576637"/>
                <a:gd name="connsiteY0" fmla="*/ 0 h 881961"/>
                <a:gd name="connsiteX1" fmla="*/ 0 w 3576637"/>
                <a:gd name="connsiteY1" fmla="*/ 452438 h 881961"/>
                <a:gd name="connsiteX2" fmla="*/ 238125 w 3576637"/>
                <a:gd name="connsiteY2" fmla="*/ 371475 h 881961"/>
                <a:gd name="connsiteX3" fmla="*/ 3576637 w 3576637"/>
                <a:gd name="connsiteY3" fmla="*/ 600075 h 881961"/>
                <a:gd name="connsiteX4" fmla="*/ 833437 w 3576637"/>
                <a:gd name="connsiteY4" fmla="*/ 185738 h 881961"/>
                <a:gd name="connsiteX5" fmla="*/ 1062037 w 3576637"/>
                <a:gd name="connsiteY5" fmla="*/ 109538 h 881961"/>
                <a:gd name="connsiteX6" fmla="*/ 152400 w 3576637"/>
                <a:gd name="connsiteY6" fmla="*/ 0 h 881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76637" h="881961">
                  <a:moveTo>
                    <a:pt x="152400" y="0"/>
                  </a:moveTo>
                  <a:lnTo>
                    <a:pt x="0" y="452438"/>
                  </a:lnTo>
                  <a:lnTo>
                    <a:pt x="238125" y="371475"/>
                  </a:lnTo>
                  <a:cubicBezTo>
                    <a:pt x="1374774" y="1028700"/>
                    <a:pt x="2859088" y="990600"/>
                    <a:pt x="3576637" y="600075"/>
                  </a:cubicBezTo>
                  <a:cubicBezTo>
                    <a:pt x="2790824" y="733426"/>
                    <a:pt x="1809750" y="661988"/>
                    <a:pt x="833437" y="185738"/>
                  </a:cubicBezTo>
                  <a:lnTo>
                    <a:pt x="1062037" y="109538"/>
                  </a:lnTo>
                  <a:lnTo>
                    <a:pt x="152400" y="0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95000"/>
                    <a:lumOff val="5000"/>
                  </a:sysClr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61" name="任意多边形 60"/>
            <p:cNvSpPr/>
            <p:nvPr/>
          </p:nvSpPr>
          <p:spPr>
            <a:xfrm>
              <a:off x="5792586" y="3819993"/>
              <a:ext cx="247650" cy="419100"/>
            </a:xfrm>
            <a:custGeom>
              <a:avLst/>
              <a:gdLst>
                <a:gd name="connsiteX0" fmla="*/ 0 w 247650"/>
                <a:gd name="connsiteY0" fmla="*/ 80963 h 447675"/>
                <a:gd name="connsiteX1" fmla="*/ 14287 w 247650"/>
                <a:gd name="connsiteY1" fmla="*/ 447675 h 447675"/>
                <a:gd name="connsiteX2" fmla="*/ 242887 w 247650"/>
                <a:gd name="connsiteY2" fmla="*/ 361950 h 447675"/>
                <a:gd name="connsiteX3" fmla="*/ 247650 w 247650"/>
                <a:gd name="connsiteY3" fmla="*/ 0 h 447675"/>
                <a:gd name="connsiteX4" fmla="*/ 0 w 247650"/>
                <a:gd name="connsiteY4" fmla="*/ 80963 h 447675"/>
                <a:gd name="connsiteX0" fmla="*/ 0 w 247650"/>
                <a:gd name="connsiteY0" fmla="*/ 80963 h 419100"/>
                <a:gd name="connsiteX1" fmla="*/ 9525 w 247650"/>
                <a:gd name="connsiteY1" fmla="*/ 419100 h 419100"/>
                <a:gd name="connsiteX2" fmla="*/ 242887 w 247650"/>
                <a:gd name="connsiteY2" fmla="*/ 361950 h 419100"/>
                <a:gd name="connsiteX3" fmla="*/ 247650 w 247650"/>
                <a:gd name="connsiteY3" fmla="*/ 0 h 419100"/>
                <a:gd name="connsiteX4" fmla="*/ 0 w 247650"/>
                <a:gd name="connsiteY4" fmla="*/ 80963 h 419100"/>
                <a:gd name="connsiteX0" fmla="*/ 0 w 247650"/>
                <a:gd name="connsiteY0" fmla="*/ 80963 h 419100"/>
                <a:gd name="connsiteX1" fmla="*/ 9525 w 247650"/>
                <a:gd name="connsiteY1" fmla="*/ 419100 h 419100"/>
                <a:gd name="connsiteX2" fmla="*/ 238125 w 247650"/>
                <a:gd name="connsiteY2" fmla="*/ 347663 h 419100"/>
                <a:gd name="connsiteX3" fmla="*/ 247650 w 247650"/>
                <a:gd name="connsiteY3" fmla="*/ 0 h 419100"/>
                <a:gd name="connsiteX4" fmla="*/ 0 w 247650"/>
                <a:gd name="connsiteY4" fmla="*/ 80963 h 419100"/>
                <a:gd name="connsiteX0" fmla="*/ 0 w 247650"/>
                <a:gd name="connsiteY0" fmla="*/ 80963 h 419100"/>
                <a:gd name="connsiteX1" fmla="*/ 9525 w 247650"/>
                <a:gd name="connsiteY1" fmla="*/ 419100 h 419100"/>
                <a:gd name="connsiteX2" fmla="*/ 238125 w 247650"/>
                <a:gd name="connsiteY2" fmla="*/ 347663 h 419100"/>
                <a:gd name="connsiteX3" fmla="*/ 247650 w 247650"/>
                <a:gd name="connsiteY3" fmla="*/ 0 h 419100"/>
                <a:gd name="connsiteX4" fmla="*/ 0 w 247650"/>
                <a:gd name="connsiteY4" fmla="*/ 80963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419100">
                  <a:moveTo>
                    <a:pt x="0" y="80963"/>
                  </a:moveTo>
                  <a:lnTo>
                    <a:pt x="9525" y="419100"/>
                  </a:lnTo>
                  <a:lnTo>
                    <a:pt x="238125" y="347663"/>
                  </a:lnTo>
                  <a:cubicBezTo>
                    <a:pt x="239713" y="227013"/>
                    <a:pt x="246062" y="120650"/>
                    <a:pt x="247650" y="0"/>
                  </a:cubicBezTo>
                  <a:lnTo>
                    <a:pt x="0" y="80963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95000"/>
                    <a:lumOff val="5000"/>
                  </a:sysClr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62" name="任意多边形 61"/>
            <p:cNvSpPr/>
            <p:nvPr/>
          </p:nvSpPr>
          <p:spPr>
            <a:xfrm>
              <a:off x="6030711" y="3821582"/>
              <a:ext cx="3362325" cy="885435"/>
            </a:xfrm>
            <a:custGeom>
              <a:avLst/>
              <a:gdLst>
                <a:gd name="connsiteX0" fmla="*/ 19050 w 3362325"/>
                <a:gd name="connsiteY0" fmla="*/ 0 h 604837"/>
                <a:gd name="connsiteX1" fmla="*/ 0 w 3362325"/>
                <a:gd name="connsiteY1" fmla="*/ 361950 h 604837"/>
                <a:gd name="connsiteX2" fmla="*/ 3271837 w 3362325"/>
                <a:gd name="connsiteY2" fmla="*/ 604837 h 604837"/>
                <a:gd name="connsiteX3" fmla="*/ 3362325 w 3362325"/>
                <a:gd name="connsiteY3" fmla="*/ 242887 h 604837"/>
                <a:gd name="connsiteX4" fmla="*/ 19050 w 3362325"/>
                <a:gd name="connsiteY4" fmla="*/ 0 h 604837"/>
                <a:gd name="connsiteX0" fmla="*/ 19050 w 3362325"/>
                <a:gd name="connsiteY0" fmla="*/ 0 h 767744"/>
                <a:gd name="connsiteX1" fmla="*/ 0 w 3362325"/>
                <a:gd name="connsiteY1" fmla="*/ 361950 h 767744"/>
                <a:gd name="connsiteX2" fmla="*/ 3271837 w 3362325"/>
                <a:gd name="connsiteY2" fmla="*/ 604837 h 767744"/>
                <a:gd name="connsiteX3" fmla="*/ 3362325 w 3362325"/>
                <a:gd name="connsiteY3" fmla="*/ 242887 h 767744"/>
                <a:gd name="connsiteX4" fmla="*/ 19050 w 3362325"/>
                <a:gd name="connsiteY4" fmla="*/ 0 h 767744"/>
                <a:gd name="connsiteX0" fmla="*/ 19050 w 3362325"/>
                <a:gd name="connsiteY0" fmla="*/ 0 h 901310"/>
                <a:gd name="connsiteX1" fmla="*/ 0 w 3362325"/>
                <a:gd name="connsiteY1" fmla="*/ 361950 h 901310"/>
                <a:gd name="connsiteX2" fmla="*/ 3271837 w 3362325"/>
                <a:gd name="connsiteY2" fmla="*/ 604837 h 901310"/>
                <a:gd name="connsiteX3" fmla="*/ 3362325 w 3362325"/>
                <a:gd name="connsiteY3" fmla="*/ 242887 h 901310"/>
                <a:gd name="connsiteX4" fmla="*/ 19050 w 3362325"/>
                <a:gd name="connsiteY4" fmla="*/ 0 h 901310"/>
                <a:gd name="connsiteX0" fmla="*/ 19050 w 3362325"/>
                <a:gd name="connsiteY0" fmla="*/ 0 h 901310"/>
                <a:gd name="connsiteX1" fmla="*/ 0 w 3362325"/>
                <a:gd name="connsiteY1" fmla="*/ 361950 h 901310"/>
                <a:gd name="connsiteX2" fmla="*/ 3271837 w 3362325"/>
                <a:gd name="connsiteY2" fmla="*/ 604837 h 901310"/>
                <a:gd name="connsiteX3" fmla="*/ 3362325 w 3362325"/>
                <a:gd name="connsiteY3" fmla="*/ 242887 h 901310"/>
                <a:gd name="connsiteX4" fmla="*/ 19050 w 3362325"/>
                <a:gd name="connsiteY4" fmla="*/ 0 h 901310"/>
                <a:gd name="connsiteX0" fmla="*/ 19050 w 3362325"/>
                <a:gd name="connsiteY0" fmla="*/ 0 h 901310"/>
                <a:gd name="connsiteX1" fmla="*/ 0 w 3362325"/>
                <a:gd name="connsiteY1" fmla="*/ 361950 h 901310"/>
                <a:gd name="connsiteX2" fmla="*/ 3271837 w 3362325"/>
                <a:gd name="connsiteY2" fmla="*/ 604837 h 901310"/>
                <a:gd name="connsiteX3" fmla="*/ 3362325 w 3362325"/>
                <a:gd name="connsiteY3" fmla="*/ 242887 h 901310"/>
                <a:gd name="connsiteX4" fmla="*/ 19050 w 3362325"/>
                <a:gd name="connsiteY4" fmla="*/ 0 h 901310"/>
                <a:gd name="connsiteX0" fmla="*/ 19050 w 3362325"/>
                <a:gd name="connsiteY0" fmla="*/ 0 h 901310"/>
                <a:gd name="connsiteX1" fmla="*/ 0 w 3362325"/>
                <a:gd name="connsiteY1" fmla="*/ 361950 h 901310"/>
                <a:gd name="connsiteX2" fmla="*/ 3271837 w 3362325"/>
                <a:gd name="connsiteY2" fmla="*/ 604837 h 901310"/>
                <a:gd name="connsiteX3" fmla="*/ 3362325 w 3362325"/>
                <a:gd name="connsiteY3" fmla="*/ 242887 h 901310"/>
                <a:gd name="connsiteX4" fmla="*/ 19050 w 3362325"/>
                <a:gd name="connsiteY4" fmla="*/ 0 h 901310"/>
                <a:gd name="connsiteX0" fmla="*/ 19050 w 3362325"/>
                <a:gd name="connsiteY0" fmla="*/ 0 h 901310"/>
                <a:gd name="connsiteX1" fmla="*/ 0 w 3362325"/>
                <a:gd name="connsiteY1" fmla="*/ 361950 h 901310"/>
                <a:gd name="connsiteX2" fmla="*/ 3271837 w 3362325"/>
                <a:gd name="connsiteY2" fmla="*/ 604837 h 901310"/>
                <a:gd name="connsiteX3" fmla="*/ 3362325 w 3362325"/>
                <a:gd name="connsiteY3" fmla="*/ 242887 h 901310"/>
                <a:gd name="connsiteX4" fmla="*/ 19050 w 3362325"/>
                <a:gd name="connsiteY4" fmla="*/ 0 h 901310"/>
                <a:gd name="connsiteX0" fmla="*/ 19050 w 3362325"/>
                <a:gd name="connsiteY0" fmla="*/ 0 h 901310"/>
                <a:gd name="connsiteX1" fmla="*/ 0 w 3362325"/>
                <a:gd name="connsiteY1" fmla="*/ 361950 h 901310"/>
                <a:gd name="connsiteX2" fmla="*/ 3271837 w 3362325"/>
                <a:gd name="connsiteY2" fmla="*/ 604837 h 901310"/>
                <a:gd name="connsiteX3" fmla="*/ 3362325 w 3362325"/>
                <a:gd name="connsiteY3" fmla="*/ 242887 h 901310"/>
                <a:gd name="connsiteX4" fmla="*/ 19050 w 3362325"/>
                <a:gd name="connsiteY4" fmla="*/ 0 h 901310"/>
                <a:gd name="connsiteX0" fmla="*/ 19050 w 3362325"/>
                <a:gd name="connsiteY0" fmla="*/ 0 h 901310"/>
                <a:gd name="connsiteX1" fmla="*/ 0 w 3362325"/>
                <a:gd name="connsiteY1" fmla="*/ 361950 h 901310"/>
                <a:gd name="connsiteX2" fmla="*/ 3271837 w 3362325"/>
                <a:gd name="connsiteY2" fmla="*/ 604837 h 901310"/>
                <a:gd name="connsiteX3" fmla="*/ 3362325 w 3362325"/>
                <a:gd name="connsiteY3" fmla="*/ 242887 h 901310"/>
                <a:gd name="connsiteX4" fmla="*/ 19050 w 3362325"/>
                <a:gd name="connsiteY4" fmla="*/ 0 h 901310"/>
                <a:gd name="connsiteX0" fmla="*/ 12700 w 3362325"/>
                <a:gd name="connsiteY0" fmla="*/ 0 h 885435"/>
                <a:gd name="connsiteX1" fmla="*/ 0 w 3362325"/>
                <a:gd name="connsiteY1" fmla="*/ 346075 h 885435"/>
                <a:gd name="connsiteX2" fmla="*/ 3271837 w 3362325"/>
                <a:gd name="connsiteY2" fmla="*/ 588962 h 885435"/>
                <a:gd name="connsiteX3" fmla="*/ 3362325 w 3362325"/>
                <a:gd name="connsiteY3" fmla="*/ 227012 h 885435"/>
                <a:gd name="connsiteX4" fmla="*/ 12700 w 3362325"/>
                <a:gd name="connsiteY4" fmla="*/ 0 h 885435"/>
                <a:gd name="connsiteX0" fmla="*/ 12700 w 3362325"/>
                <a:gd name="connsiteY0" fmla="*/ 0 h 885435"/>
                <a:gd name="connsiteX1" fmla="*/ 0 w 3362325"/>
                <a:gd name="connsiteY1" fmla="*/ 346075 h 885435"/>
                <a:gd name="connsiteX2" fmla="*/ 3271837 w 3362325"/>
                <a:gd name="connsiteY2" fmla="*/ 588962 h 885435"/>
                <a:gd name="connsiteX3" fmla="*/ 3362325 w 3362325"/>
                <a:gd name="connsiteY3" fmla="*/ 227012 h 885435"/>
                <a:gd name="connsiteX4" fmla="*/ 12700 w 3362325"/>
                <a:gd name="connsiteY4" fmla="*/ 0 h 885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62325" h="885435">
                  <a:moveTo>
                    <a:pt x="12700" y="0"/>
                  </a:moveTo>
                  <a:lnTo>
                    <a:pt x="0" y="346075"/>
                  </a:lnTo>
                  <a:cubicBezTo>
                    <a:pt x="1457324" y="1141412"/>
                    <a:pt x="2647950" y="908050"/>
                    <a:pt x="3271837" y="588962"/>
                  </a:cubicBezTo>
                  <a:lnTo>
                    <a:pt x="3362325" y="227012"/>
                  </a:lnTo>
                  <a:cubicBezTo>
                    <a:pt x="2528888" y="669925"/>
                    <a:pt x="1004888" y="590550"/>
                    <a:pt x="12700" y="0"/>
                  </a:cubicBez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95000"/>
                    <a:lumOff val="5000"/>
                  </a:sysClr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5400000" scaled="1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63" name="文本框 37"/>
          <p:cNvSpPr txBox="1"/>
          <p:nvPr/>
        </p:nvSpPr>
        <p:spPr>
          <a:xfrm>
            <a:off x="8040297" y="303621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文本框 38"/>
          <p:cNvSpPr txBox="1"/>
          <p:nvPr/>
        </p:nvSpPr>
        <p:spPr>
          <a:xfrm>
            <a:off x="9078615" y="4477790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文本框 39"/>
          <p:cNvSpPr txBox="1"/>
          <p:nvPr/>
        </p:nvSpPr>
        <p:spPr>
          <a:xfrm>
            <a:off x="5681560" y="2262779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文本框 41"/>
          <p:cNvSpPr txBox="1"/>
          <p:nvPr/>
        </p:nvSpPr>
        <p:spPr>
          <a:xfrm>
            <a:off x="2880717" y="2855800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文本框 44"/>
          <p:cNvSpPr txBox="1"/>
          <p:nvPr/>
        </p:nvSpPr>
        <p:spPr>
          <a:xfrm>
            <a:off x="2880717" y="5156375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文本框 45"/>
          <p:cNvSpPr txBox="1"/>
          <p:nvPr/>
        </p:nvSpPr>
        <p:spPr>
          <a:xfrm>
            <a:off x="6331089" y="5845385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2969528" y="2712531"/>
            <a:ext cx="3388421" cy="2471629"/>
            <a:chOff x="3167913" y="2540759"/>
            <a:chExt cx="3388421" cy="2471629"/>
          </a:xfrm>
          <a:gradFill>
            <a:gsLst>
              <a:gs pos="0">
                <a:sysClr val="window" lastClr="FFFFFF"/>
              </a:gs>
              <a:gs pos="52000">
                <a:sysClr val="window" lastClr="FFFFFF">
                  <a:alpha val="0"/>
                </a:sysClr>
              </a:gs>
            </a:gsLst>
            <a:lin ang="12000000" scaled="0"/>
          </a:gradFill>
        </p:grpSpPr>
        <p:grpSp>
          <p:nvGrpSpPr>
            <p:cNvPr id="70" name="组合 69"/>
            <p:cNvGrpSpPr/>
            <p:nvPr/>
          </p:nvGrpSpPr>
          <p:grpSpPr>
            <a:xfrm>
              <a:off x="3766818" y="2540759"/>
              <a:ext cx="2789516" cy="2471629"/>
              <a:chOff x="3771581" y="2525552"/>
              <a:chExt cx="2789516" cy="2471629"/>
            </a:xfrm>
            <a:grpFill/>
          </p:grpSpPr>
          <p:sp>
            <p:nvSpPr>
              <p:cNvPr id="72" name="任意多边形 71"/>
              <p:cNvSpPr/>
              <p:nvPr/>
            </p:nvSpPr>
            <p:spPr>
              <a:xfrm>
                <a:off x="6111619" y="3831214"/>
                <a:ext cx="347504" cy="379585"/>
              </a:xfrm>
              <a:custGeom>
                <a:avLst/>
                <a:gdLst>
                  <a:gd name="connsiteX0" fmla="*/ 127860 w 347504"/>
                  <a:gd name="connsiteY0" fmla="*/ 0 h 379585"/>
                  <a:gd name="connsiteX1" fmla="*/ 347504 w 347504"/>
                  <a:gd name="connsiteY1" fmla="*/ 26450 h 379585"/>
                  <a:gd name="connsiteX2" fmla="*/ 293413 w 347504"/>
                  <a:gd name="connsiteY2" fmla="*/ 153897 h 379585"/>
                  <a:gd name="connsiteX3" fmla="*/ 204028 w 347504"/>
                  <a:gd name="connsiteY3" fmla="*/ 313913 h 379585"/>
                  <a:gd name="connsiteX4" fmla="*/ 199781 w 347504"/>
                  <a:gd name="connsiteY4" fmla="*/ 311659 h 379585"/>
                  <a:gd name="connsiteX5" fmla="*/ 0 w 347504"/>
                  <a:gd name="connsiteY5" fmla="*/ 379585 h 379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7504" h="379585">
                    <a:moveTo>
                      <a:pt x="127860" y="0"/>
                    </a:moveTo>
                    <a:lnTo>
                      <a:pt x="347504" y="26450"/>
                    </a:lnTo>
                    <a:lnTo>
                      <a:pt x="293413" y="153897"/>
                    </a:lnTo>
                    <a:lnTo>
                      <a:pt x="204028" y="313913"/>
                    </a:lnTo>
                    <a:lnTo>
                      <a:pt x="199781" y="311659"/>
                    </a:lnTo>
                    <a:lnTo>
                      <a:pt x="0" y="379585"/>
                    </a:lnTo>
                    <a:close/>
                  </a:path>
                </a:pathLst>
              </a:custGeom>
              <a:grpFill/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73" name="任意多边形 72"/>
              <p:cNvSpPr/>
              <p:nvPr/>
            </p:nvSpPr>
            <p:spPr>
              <a:xfrm>
                <a:off x="5139113" y="3779757"/>
                <a:ext cx="899016" cy="1217424"/>
              </a:xfrm>
              <a:custGeom>
                <a:avLst/>
                <a:gdLst>
                  <a:gd name="connsiteX0" fmla="*/ 659279 w 899016"/>
                  <a:gd name="connsiteY0" fmla="*/ 0 h 1217424"/>
                  <a:gd name="connsiteX1" fmla="*/ 899016 w 899016"/>
                  <a:gd name="connsiteY1" fmla="*/ 415545 h 1217424"/>
                  <a:gd name="connsiteX2" fmla="*/ 683253 w 899016"/>
                  <a:gd name="connsiteY2" fmla="*/ 335633 h 1217424"/>
                  <a:gd name="connsiteX3" fmla="*/ 561474 w 899016"/>
                  <a:gd name="connsiteY3" fmla="*/ 983319 h 1217424"/>
                  <a:gd name="connsiteX4" fmla="*/ 562878 w 899016"/>
                  <a:gd name="connsiteY4" fmla="*/ 989543 h 1217424"/>
                  <a:gd name="connsiteX5" fmla="*/ 555345 w 899016"/>
                  <a:gd name="connsiteY5" fmla="*/ 995447 h 1217424"/>
                  <a:gd name="connsiteX6" fmla="*/ 180734 w 899016"/>
                  <a:gd name="connsiteY6" fmla="*/ 1213589 h 1217424"/>
                  <a:gd name="connsiteX7" fmla="*/ 171503 w 899016"/>
                  <a:gd name="connsiteY7" fmla="*/ 1217424 h 1217424"/>
                  <a:gd name="connsiteX8" fmla="*/ 126487 w 899016"/>
                  <a:gd name="connsiteY8" fmla="*/ 1151653 h 1217424"/>
                  <a:gd name="connsiteX9" fmla="*/ 183799 w 899016"/>
                  <a:gd name="connsiteY9" fmla="*/ 179803 h 1217424"/>
                  <a:gd name="connsiteX10" fmla="*/ 0 w 899016"/>
                  <a:gd name="connsiteY10" fmla="*/ 115873 h 1217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99016" h="1217424">
                    <a:moveTo>
                      <a:pt x="659279" y="0"/>
                    </a:moveTo>
                    <a:lnTo>
                      <a:pt x="899016" y="415545"/>
                    </a:lnTo>
                    <a:lnTo>
                      <a:pt x="683253" y="335633"/>
                    </a:lnTo>
                    <a:cubicBezTo>
                      <a:pt x="587691" y="548899"/>
                      <a:pt x="525014" y="759106"/>
                      <a:pt x="561474" y="983319"/>
                    </a:cubicBezTo>
                    <a:lnTo>
                      <a:pt x="562878" y="989543"/>
                    </a:lnTo>
                    <a:lnTo>
                      <a:pt x="555345" y="995447"/>
                    </a:lnTo>
                    <a:cubicBezTo>
                      <a:pt x="439301" y="1078035"/>
                      <a:pt x="313905" y="1151202"/>
                      <a:pt x="180734" y="1213589"/>
                    </a:cubicBezTo>
                    <a:lnTo>
                      <a:pt x="171503" y="1217424"/>
                    </a:lnTo>
                    <a:lnTo>
                      <a:pt x="126487" y="1151653"/>
                    </a:lnTo>
                    <a:cubicBezTo>
                      <a:pt x="-30841" y="882346"/>
                      <a:pt x="-58935" y="554393"/>
                      <a:pt x="183799" y="179803"/>
                    </a:cubicBezTo>
                    <a:lnTo>
                      <a:pt x="0" y="115873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74" name="任意多边形 73"/>
              <p:cNvSpPr/>
              <p:nvPr/>
            </p:nvSpPr>
            <p:spPr>
              <a:xfrm>
                <a:off x="3771581" y="2946696"/>
                <a:ext cx="2249536" cy="470491"/>
              </a:xfrm>
              <a:custGeom>
                <a:avLst/>
                <a:gdLst>
                  <a:gd name="connsiteX0" fmla="*/ 895020 w 2249536"/>
                  <a:gd name="connsiteY0" fmla="*/ 6 h 470491"/>
                  <a:gd name="connsiteX1" fmla="*/ 2077725 w 2249536"/>
                  <a:gd name="connsiteY1" fmla="*/ 234749 h 470491"/>
                  <a:gd name="connsiteX2" fmla="*/ 2249536 w 2249536"/>
                  <a:gd name="connsiteY2" fmla="*/ 190797 h 470491"/>
                  <a:gd name="connsiteX3" fmla="*/ 2117681 w 2249536"/>
                  <a:gd name="connsiteY3" fmla="*/ 470491 h 470491"/>
                  <a:gd name="connsiteX4" fmla="*/ 1414451 w 2249536"/>
                  <a:gd name="connsiteY4" fmla="*/ 402565 h 470491"/>
                  <a:gd name="connsiteX5" fmla="*/ 1642201 w 2249536"/>
                  <a:gd name="connsiteY5" fmla="*/ 354617 h 470491"/>
                  <a:gd name="connsiteX6" fmla="*/ 0 w 2249536"/>
                  <a:gd name="connsiteY6" fmla="*/ 118876 h 470491"/>
                  <a:gd name="connsiteX7" fmla="*/ 895020 w 2249536"/>
                  <a:gd name="connsiteY7" fmla="*/ 6 h 470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9536" h="470491">
                    <a:moveTo>
                      <a:pt x="895020" y="6"/>
                    </a:moveTo>
                    <a:cubicBezTo>
                      <a:pt x="1234648" y="-660"/>
                      <a:pt x="1622224" y="57610"/>
                      <a:pt x="2077725" y="234749"/>
                    </a:cubicBezTo>
                    <a:lnTo>
                      <a:pt x="2249536" y="190797"/>
                    </a:lnTo>
                    <a:lnTo>
                      <a:pt x="2117681" y="470491"/>
                    </a:lnTo>
                    <a:lnTo>
                      <a:pt x="1414451" y="402565"/>
                    </a:lnTo>
                    <a:lnTo>
                      <a:pt x="1642201" y="354617"/>
                    </a:lnTo>
                    <a:cubicBezTo>
                      <a:pt x="1294582" y="152173"/>
                      <a:pt x="759168" y="77588"/>
                      <a:pt x="0" y="118876"/>
                    </a:cubicBezTo>
                    <a:cubicBezTo>
                      <a:pt x="263711" y="60274"/>
                      <a:pt x="555392" y="672"/>
                      <a:pt x="895020" y="6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75" name="任意多边形 74"/>
              <p:cNvSpPr/>
              <p:nvPr/>
            </p:nvSpPr>
            <p:spPr>
              <a:xfrm>
                <a:off x="5867468" y="2525552"/>
                <a:ext cx="693629" cy="903011"/>
              </a:xfrm>
              <a:custGeom>
                <a:avLst/>
                <a:gdLst>
                  <a:gd name="connsiteX0" fmla="*/ 0 w 693629"/>
                  <a:gd name="connsiteY0" fmla="*/ 0 h 903011"/>
                  <a:gd name="connsiteX1" fmla="*/ 622818 w 693629"/>
                  <a:gd name="connsiteY1" fmla="*/ 212268 h 903011"/>
                  <a:gd name="connsiteX2" fmla="*/ 626309 w 693629"/>
                  <a:gd name="connsiteY2" fmla="*/ 214575 h 903011"/>
                  <a:gd name="connsiteX3" fmla="*/ 645893 w 693629"/>
                  <a:gd name="connsiteY3" fmla="*/ 280257 h 903011"/>
                  <a:gd name="connsiteX4" fmla="*/ 693629 w 693629"/>
                  <a:gd name="connsiteY4" fmla="*/ 688622 h 903011"/>
                  <a:gd name="connsiteX5" fmla="*/ 683032 w 693629"/>
                  <a:gd name="connsiteY5" fmla="*/ 869598 h 903011"/>
                  <a:gd name="connsiteX6" fmla="*/ 455501 w 693629"/>
                  <a:gd name="connsiteY6" fmla="*/ 903011 h 903011"/>
                  <a:gd name="connsiteX7" fmla="*/ 239738 w 693629"/>
                  <a:gd name="connsiteY7" fmla="*/ 607335 h 903011"/>
                  <a:gd name="connsiteX8" fmla="*/ 411549 w 693629"/>
                  <a:gd name="connsiteY8" fmla="*/ 659279 h 903011"/>
                  <a:gd name="connsiteX9" fmla="*/ 0 w 693629"/>
                  <a:gd name="connsiteY9" fmla="*/ 0 h 903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93629" h="903011">
                    <a:moveTo>
                      <a:pt x="0" y="0"/>
                    </a:moveTo>
                    <a:cubicBezTo>
                      <a:pt x="153166" y="31299"/>
                      <a:pt x="421206" y="92565"/>
                      <a:pt x="622818" y="212268"/>
                    </a:cubicBezTo>
                    <a:lnTo>
                      <a:pt x="626309" y="214575"/>
                    </a:lnTo>
                    <a:lnTo>
                      <a:pt x="645893" y="280257"/>
                    </a:lnTo>
                    <a:cubicBezTo>
                      <a:pt x="677192" y="412163"/>
                      <a:pt x="693629" y="548737"/>
                      <a:pt x="693629" y="688622"/>
                    </a:cubicBezTo>
                    <a:lnTo>
                      <a:pt x="683032" y="869598"/>
                    </a:lnTo>
                    <a:lnTo>
                      <a:pt x="455501" y="903011"/>
                    </a:lnTo>
                    <a:lnTo>
                      <a:pt x="239738" y="607335"/>
                    </a:lnTo>
                    <a:lnTo>
                      <a:pt x="411549" y="659279"/>
                    </a:lnTo>
                    <a:cubicBezTo>
                      <a:pt x="598013" y="259717"/>
                      <a:pt x="249060" y="115874"/>
                      <a:pt x="0" y="0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71" name="任意多边形 70"/>
            <p:cNvSpPr/>
            <p:nvPr/>
          </p:nvSpPr>
          <p:spPr>
            <a:xfrm>
              <a:off x="3167913" y="3379916"/>
              <a:ext cx="2461305" cy="1241308"/>
            </a:xfrm>
            <a:custGeom>
              <a:avLst/>
              <a:gdLst>
                <a:gd name="connsiteX0" fmla="*/ 0 w 2971800"/>
                <a:gd name="connsiteY0" fmla="*/ 1485900 h 1485900"/>
                <a:gd name="connsiteX1" fmla="*/ 2444750 w 2971800"/>
                <a:gd name="connsiteY1" fmla="*/ 120650 h 1485900"/>
                <a:gd name="connsiteX2" fmla="*/ 2457450 w 2971800"/>
                <a:gd name="connsiteY2" fmla="*/ 0 h 1485900"/>
                <a:gd name="connsiteX3" fmla="*/ 2971800 w 2971800"/>
                <a:gd name="connsiteY3" fmla="*/ 247650 h 1485900"/>
                <a:gd name="connsiteX4" fmla="*/ 2330450 w 2971800"/>
                <a:gd name="connsiteY4" fmla="*/ 571500 h 1485900"/>
                <a:gd name="connsiteX5" fmla="*/ 2355850 w 2971800"/>
                <a:gd name="connsiteY5" fmla="*/ 444500 h 1485900"/>
                <a:gd name="connsiteX6" fmla="*/ 0 w 2971800"/>
                <a:gd name="connsiteY6" fmla="*/ 1485900 h 1485900"/>
                <a:gd name="connsiteX0" fmla="*/ 0 w 2971800"/>
                <a:gd name="connsiteY0" fmla="*/ 1485900 h 1485900"/>
                <a:gd name="connsiteX1" fmla="*/ 2444750 w 2971800"/>
                <a:gd name="connsiteY1" fmla="*/ 120650 h 1485900"/>
                <a:gd name="connsiteX2" fmla="*/ 2457450 w 2971800"/>
                <a:gd name="connsiteY2" fmla="*/ 0 h 1485900"/>
                <a:gd name="connsiteX3" fmla="*/ 2971800 w 2971800"/>
                <a:gd name="connsiteY3" fmla="*/ 247650 h 1485900"/>
                <a:gd name="connsiteX4" fmla="*/ 2330450 w 2971800"/>
                <a:gd name="connsiteY4" fmla="*/ 571500 h 1485900"/>
                <a:gd name="connsiteX5" fmla="*/ 2355850 w 2971800"/>
                <a:gd name="connsiteY5" fmla="*/ 444500 h 1485900"/>
                <a:gd name="connsiteX6" fmla="*/ 0 w 2971800"/>
                <a:gd name="connsiteY6" fmla="*/ 1485900 h 1485900"/>
                <a:gd name="connsiteX0" fmla="*/ 0 w 2971800"/>
                <a:gd name="connsiteY0" fmla="*/ 1485900 h 1485900"/>
                <a:gd name="connsiteX1" fmla="*/ 2444750 w 2971800"/>
                <a:gd name="connsiteY1" fmla="*/ 120650 h 1485900"/>
                <a:gd name="connsiteX2" fmla="*/ 2457450 w 2971800"/>
                <a:gd name="connsiteY2" fmla="*/ 0 h 1485900"/>
                <a:gd name="connsiteX3" fmla="*/ 2971800 w 2971800"/>
                <a:gd name="connsiteY3" fmla="*/ 247650 h 1485900"/>
                <a:gd name="connsiteX4" fmla="*/ 2330450 w 2971800"/>
                <a:gd name="connsiteY4" fmla="*/ 571500 h 1485900"/>
                <a:gd name="connsiteX5" fmla="*/ 2355850 w 2971800"/>
                <a:gd name="connsiteY5" fmla="*/ 444500 h 1485900"/>
                <a:gd name="connsiteX6" fmla="*/ 0 w 2971800"/>
                <a:gd name="connsiteY6" fmla="*/ 1485900 h 1485900"/>
                <a:gd name="connsiteX0" fmla="*/ 0 w 2971800"/>
                <a:gd name="connsiteY0" fmla="*/ 1485900 h 1485900"/>
                <a:gd name="connsiteX1" fmla="*/ 2444750 w 2971800"/>
                <a:gd name="connsiteY1" fmla="*/ 120650 h 1485900"/>
                <a:gd name="connsiteX2" fmla="*/ 2457450 w 2971800"/>
                <a:gd name="connsiteY2" fmla="*/ 0 h 1485900"/>
                <a:gd name="connsiteX3" fmla="*/ 2971800 w 2971800"/>
                <a:gd name="connsiteY3" fmla="*/ 247650 h 1485900"/>
                <a:gd name="connsiteX4" fmla="*/ 2330450 w 2971800"/>
                <a:gd name="connsiteY4" fmla="*/ 571500 h 1485900"/>
                <a:gd name="connsiteX5" fmla="*/ 2355850 w 2971800"/>
                <a:gd name="connsiteY5" fmla="*/ 444500 h 1485900"/>
                <a:gd name="connsiteX6" fmla="*/ 0 w 2971800"/>
                <a:gd name="connsiteY6" fmla="*/ 1485900 h 1485900"/>
                <a:gd name="connsiteX0" fmla="*/ 0 w 2971800"/>
                <a:gd name="connsiteY0" fmla="*/ 1485900 h 1485900"/>
                <a:gd name="connsiteX1" fmla="*/ 2444750 w 2971800"/>
                <a:gd name="connsiteY1" fmla="*/ 120650 h 1485900"/>
                <a:gd name="connsiteX2" fmla="*/ 2457450 w 2971800"/>
                <a:gd name="connsiteY2" fmla="*/ 0 h 1485900"/>
                <a:gd name="connsiteX3" fmla="*/ 2971800 w 2971800"/>
                <a:gd name="connsiteY3" fmla="*/ 247650 h 1485900"/>
                <a:gd name="connsiteX4" fmla="*/ 2330450 w 2971800"/>
                <a:gd name="connsiteY4" fmla="*/ 571500 h 1485900"/>
                <a:gd name="connsiteX5" fmla="*/ 2355850 w 2971800"/>
                <a:gd name="connsiteY5" fmla="*/ 444500 h 1485900"/>
                <a:gd name="connsiteX6" fmla="*/ 0 w 2971800"/>
                <a:gd name="connsiteY6" fmla="*/ 1485900 h 148590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33700" h="1479550">
                  <a:moveTo>
                    <a:pt x="0" y="1479550"/>
                  </a:moveTo>
                  <a:cubicBezTo>
                    <a:pt x="297392" y="732367"/>
                    <a:pt x="1178983" y="261408"/>
                    <a:pt x="2406650" y="120650"/>
                  </a:cubicBezTo>
                  <a:lnTo>
                    <a:pt x="2419350" y="0"/>
                  </a:lnTo>
                  <a:lnTo>
                    <a:pt x="2933700" y="247650"/>
                  </a:lnTo>
                  <a:lnTo>
                    <a:pt x="2292350" y="571500"/>
                  </a:lnTo>
                  <a:lnTo>
                    <a:pt x="2317750" y="444500"/>
                  </a:lnTo>
                  <a:cubicBezTo>
                    <a:pt x="1589617" y="506942"/>
                    <a:pt x="566208" y="839258"/>
                    <a:pt x="0" y="1479550"/>
                  </a:cubicBezTo>
                  <a:close/>
                </a:path>
              </a:pathLst>
            </a:custGeom>
            <a:grpFill/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5649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/>
      <p:bldP spid="65" grpId="0"/>
      <p:bldP spid="66" grpId="0"/>
      <p:bldP spid="67" grpId="0"/>
      <p:bldP spid="6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260</Words>
  <Application>Microsoft Office PowerPoint</Application>
  <PresentationFormat>自定义</PresentationFormat>
  <Paragraphs>23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2019-08-30T04:53:19Z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