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Oval 6"/>
          <p:cNvSpPr>
            <a:spLocks noChangeArrowheads="1"/>
          </p:cNvSpPr>
          <p:nvPr/>
        </p:nvSpPr>
        <p:spPr bwMode="auto">
          <a:xfrm>
            <a:off x="2486644" y="2080517"/>
            <a:ext cx="4257675" cy="4256088"/>
          </a:xfrm>
          <a:prstGeom prst="ellipse">
            <a:avLst/>
          </a:prstGeom>
          <a:noFill/>
          <a:ln w="11">
            <a:solidFill>
              <a:srgbClr val="7F7F7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800">
              <a:solidFill>
                <a:srgbClr val="484849"/>
              </a:solidFill>
              <a:ea typeface="宋体" panose="02010600030101010101" pitchFamily="2" charset="-122"/>
            </a:endParaRPr>
          </a:p>
        </p:txBody>
      </p:sp>
      <p:sp>
        <p:nvSpPr>
          <p:cNvPr id="38" name="Oval 7"/>
          <p:cNvSpPr>
            <a:spLocks noChangeArrowheads="1"/>
          </p:cNvSpPr>
          <p:nvPr/>
        </p:nvSpPr>
        <p:spPr bwMode="auto">
          <a:xfrm>
            <a:off x="4647231" y="2080517"/>
            <a:ext cx="4257675" cy="4256088"/>
          </a:xfrm>
          <a:prstGeom prst="ellipse">
            <a:avLst/>
          </a:prstGeom>
          <a:noFill/>
          <a:ln w="11">
            <a:solidFill>
              <a:srgbClr val="7F7F7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800">
              <a:solidFill>
                <a:srgbClr val="484849"/>
              </a:solidFill>
              <a:ea typeface="宋体" panose="02010600030101010101" pitchFamily="2" charset="-122"/>
            </a:endParaRPr>
          </a:p>
        </p:txBody>
      </p:sp>
      <p:sp>
        <p:nvSpPr>
          <p:cNvPr id="39" name="Line 16"/>
          <p:cNvSpPr>
            <a:spLocks noChangeShapeType="1"/>
          </p:cNvSpPr>
          <p:nvPr/>
        </p:nvSpPr>
        <p:spPr bwMode="auto">
          <a:xfrm>
            <a:off x="3480419" y="3117155"/>
            <a:ext cx="750887" cy="431800"/>
          </a:xfrm>
          <a:prstGeom prst="line">
            <a:avLst/>
          </a:prstGeom>
          <a:noFill/>
          <a:ln w="19050">
            <a:solidFill>
              <a:srgbClr val="7F7F7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294A5A"/>
              </a:solidFill>
            </a:endParaRPr>
          </a:p>
        </p:txBody>
      </p:sp>
      <p:sp>
        <p:nvSpPr>
          <p:cNvPr id="40" name="Line 17"/>
          <p:cNvSpPr>
            <a:spLocks noChangeShapeType="1"/>
          </p:cNvSpPr>
          <p:nvPr/>
        </p:nvSpPr>
        <p:spPr bwMode="auto">
          <a:xfrm flipV="1">
            <a:off x="3524869" y="4893567"/>
            <a:ext cx="749300" cy="430213"/>
          </a:xfrm>
          <a:prstGeom prst="line">
            <a:avLst/>
          </a:prstGeom>
          <a:noFill/>
          <a:ln w="19050">
            <a:solidFill>
              <a:srgbClr val="7F7F7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294A5A"/>
              </a:solidFill>
            </a:endParaRPr>
          </a:p>
        </p:txBody>
      </p:sp>
      <p:sp>
        <p:nvSpPr>
          <p:cNvPr id="41" name="Line 18"/>
          <p:cNvSpPr>
            <a:spLocks noChangeShapeType="1"/>
          </p:cNvSpPr>
          <p:nvPr/>
        </p:nvSpPr>
        <p:spPr bwMode="auto">
          <a:xfrm>
            <a:off x="2923206" y="4241105"/>
            <a:ext cx="996950" cy="0"/>
          </a:xfrm>
          <a:prstGeom prst="line">
            <a:avLst/>
          </a:prstGeom>
          <a:noFill/>
          <a:ln w="19050">
            <a:solidFill>
              <a:srgbClr val="7F7F7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294A5A"/>
              </a:solidFill>
            </a:endParaRPr>
          </a:p>
        </p:txBody>
      </p:sp>
      <p:sp>
        <p:nvSpPr>
          <p:cNvPr id="42" name="Line 19"/>
          <p:cNvSpPr>
            <a:spLocks noChangeShapeType="1"/>
          </p:cNvSpPr>
          <p:nvPr/>
        </p:nvSpPr>
        <p:spPr bwMode="auto">
          <a:xfrm flipH="1">
            <a:off x="7166594" y="3117155"/>
            <a:ext cx="750887" cy="431800"/>
          </a:xfrm>
          <a:prstGeom prst="line">
            <a:avLst/>
          </a:prstGeom>
          <a:noFill/>
          <a:ln w="19050">
            <a:solidFill>
              <a:srgbClr val="7F7F7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294A5A"/>
              </a:solidFill>
            </a:endParaRPr>
          </a:p>
        </p:txBody>
      </p:sp>
      <p:sp>
        <p:nvSpPr>
          <p:cNvPr id="43" name="Line 20"/>
          <p:cNvSpPr>
            <a:spLocks noChangeShapeType="1"/>
          </p:cNvSpPr>
          <p:nvPr/>
        </p:nvSpPr>
        <p:spPr bwMode="auto">
          <a:xfrm flipH="1" flipV="1">
            <a:off x="7123731" y="4893567"/>
            <a:ext cx="750888" cy="430213"/>
          </a:xfrm>
          <a:prstGeom prst="line">
            <a:avLst/>
          </a:prstGeom>
          <a:noFill/>
          <a:ln w="19050">
            <a:solidFill>
              <a:srgbClr val="7F7F7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294A5A"/>
              </a:solidFill>
            </a:endParaRPr>
          </a:p>
        </p:txBody>
      </p:sp>
      <p:sp>
        <p:nvSpPr>
          <p:cNvPr id="44" name="Line 21"/>
          <p:cNvSpPr>
            <a:spLocks noChangeShapeType="1"/>
          </p:cNvSpPr>
          <p:nvPr/>
        </p:nvSpPr>
        <p:spPr bwMode="auto">
          <a:xfrm flipH="1">
            <a:off x="7477744" y="4241105"/>
            <a:ext cx="998537" cy="0"/>
          </a:xfrm>
          <a:prstGeom prst="line">
            <a:avLst/>
          </a:prstGeom>
          <a:noFill/>
          <a:ln w="19050">
            <a:solidFill>
              <a:srgbClr val="7F7F7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294A5A"/>
              </a:solidFill>
            </a:endParaRPr>
          </a:p>
        </p:txBody>
      </p:sp>
      <p:sp>
        <p:nvSpPr>
          <p:cNvPr id="45" name="TextBox 15"/>
          <p:cNvSpPr txBox="1">
            <a:spLocks noChangeArrowheads="1"/>
          </p:cNvSpPr>
          <p:nvPr/>
        </p:nvSpPr>
        <p:spPr bwMode="auto">
          <a:xfrm>
            <a:off x="43481" y="2420242"/>
            <a:ext cx="23034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484849"/>
                </a:solidFill>
                <a:latin typeface="微软雅黑" panose="020B0503020204020204" pitchFamily="34" charset="-122"/>
              </a:rPr>
              <a:t>这里可以添加主要内容这里可以添加主要内容</a:t>
            </a:r>
          </a:p>
        </p:txBody>
      </p:sp>
      <p:sp>
        <p:nvSpPr>
          <p:cNvPr id="46" name="TextBox 16"/>
          <p:cNvSpPr txBox="1">
            <a:spLocks noChangeArrowheads="1"/>
          </p:cNvSpPr>
          <p:nvPr/>
        </p:nvSpPr>
        <p:spPr bwMode="auto">
          <a:xfrm>
            <a:off x="43481" y="3893442"/>
            <a:ext cx="17843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484849"/>
                </a:solidFill>
                <a:latin typeface="微软雅黑" panose="020B0503020204020204" pitchFamily="34" charset="-122"/>
              </a:rPr>
              <a:t>这里可以添加主要内容这里可以添加主要内容</a:t>
            </a:r>
          </a:p>
        </p:txBody>
      </p:sp>
      <p:sp>
        <p:nvSpPr>
          <p:cNvPr id="47" name="TextBox 17"/>
          <p:cNvSpPr txBox="1">
            <a:spLocks noChangeArrowheads="1"/>
          </p:cNvSpPr>
          <p:nvPr/>
        </p:nvSpPr>
        <p:spPr bwMode="auto">
          <a:xfrm>
            <a:off x="43481" y="5449192"/>
            <a:ext cx="23034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484849"/>
                </a:solidFill>
                <a:latin typeface="微软雅黑" panose="020B0503020204020204" pitchFamily="34" charset="-122"/>
              </a:rPr>
              <a:t>这里可以添加主要内容这里可以添加主要内容</a:t>
            </a:r>
          </a:p>
        </p:txBody>
      </p:sp>
      <p:sp>
        <p:nvSpPr>
          <p:cNvPr id="48" name="TextBox 18"/>
          <p:cNvSpPr txBox="1">
            <a:spLocks noChangeArrowheads="1"/>
          </p:cNvSpPr>
          <p:nvPr/>
        </p:nvSpPr>
        <p:spPr bwMode="auto">
          <a:xfrm>
            <a:off x="9146206" y="2420242"/>
            <a:ext cx="23034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484849"/>
                </a:solidFill>
                <a:latin typeface="微软雅黑" panose="020B0503020204020204" pitchFamily="34" charset="-122"/>
              </a:rPr>
              <a:t>这里可以添加主要内容这里可以添加主要内容</a:t>
            </a:r>
          </a:p>
        </p:txBody>
      </p:sp>
      <p:sp>
        <p:nvSpPr>
          <p:cNvPr id="49" name="TextBox 19"/>
          <p:cNvSpPr txBox="1">
            <a:spLocks noChangeArrowheads="1"/>
          </p:cNvSpPr>
          <p:nvPr/>
        </p:nvSpPr>
        <p:spPr bwMode="auto">
          <a:xfrm>
            <a:off x="9665319" y="3893442"/>
            <a:ext cx="17843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484849"/>
                </a:solidFill>
                <a:latin typeface="微软雅黑" panose="020B0503020204020204" pitchFamily="34" charset="-122"/>
              </a:rPr>
              <a:t>这里可以添加主要内容这里可以添加主要内容</a:t>
            </a:r>
          </a:p>
        </p:txBody>
      </p:sp>
      <p:sp>
        <p:nvSpPr>
          <p:cNvPr id="50" name="TextBox 20"/>
          <p:cNvSpPr txBox="1">
            <a:spLocks noChangeArrowheads="1"/>
          </p:cNvSpPr>
          <p:nvPr/>
        </p:nvSpPr>
        <p:spPr bwMode="auto">
          <a:xfrm>
            <a:off x="9146206" y="5449192"/>
            <a:ext cx="23034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484849"/>
                </a:solidFill>
                <a:latin typeface="微软雅黑" panose="020B0503020204020204" pitchFamily="34" charset="-122"/>
              </a:rPr>
              <a:t>这里可以添加主要内容这里可以添加主要内容</a:t>
            </a:r>
          </a:p>
        </p:txBody>
      </p:sp>
      <p:grpSp>
        <p:nvGrpSpPr>
          <p:cNvPr id="51" name="组合 21"/>
          <p:cNvGrpSpPr>
            <a:grpSpLocks/>
          </p:cNvGrpSpPr>
          <p:nvPr/>
        </p:nvGrpSpPr>
        <p:grpSpPr bwMode="auto">
          <a:xfrm>
            <a:off x="2464419" y="2274192"/>
            <a:ext cx="1038225" cy="1038225"/>
            <a:chOff x="0" y="0"/>
            <a:chExt cx="1038225" cy="1038225"/>
          </a:xfrm>
        </p:grpSpPr>
        <p:sp>
          <p:nvSpPr>
            <p:cNvPr id="52" name="Oval 10"/>
            <p:cNvSpPr>
              <a:spLocks noChangeArrowheads="1"/>
            </p:cNvSpPr>
            <p:nvPr/>
          </p:nvSpPr>
          <p:spPr bwMode="auto">
            <a:xfrm>
              <a:off x="0" y="0"/>
              <a:ext cx="1038225" cy="1038225"/>
            </a:xfrm>
            <a:prstGeom prst="ellipse">
              <a:avLst/>
            </a:prstGeom>
            <a:solidFill>
              <a:srgbClr val="ED5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auto"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800" kern="0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53" name="TextBox 23"/>
            <p:cNvSpPr txBox="1">
              <a:spLocks noChangeArrowheads="1"/>
            </p:cNvSpPr>
            <p:nvPr/>
          </p:nvSpPr>
          <p:spPr bwMode="auto">
            <a:xfrm>
              <a:off x="112712" y="165100"/>
              <a:ext cx="812800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auto"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kern="0">
                  <a:solidFill>
                    <a:srgbClr val="FFFFFF"/>
                  </a:solidFill>
                  <a:latin typeface="微软雅黑" panose="020B0503020204020204" pitchFamily="34" charset="-122"/>
                </a:rPr>
                <a:t>标题文字</a:t>
              </a:r>
              <a:endParaRPr lang="en-US" altLang="zh-CN" kern="0">
                <a:solidFill>
                  <a:srgbClr val="FFFFFF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54" name="组合 24"/>
          <p:cNvGrpSpPr>
            <a:grpSpLocks/>
          </p:cNvGrpSpPr>
          <p:nvPr/>
        </p:nvGrpSpPr>
        <p:grpSpPr bwMode="auto">
          <a:xfrm>
            <a:off x="1827831" y="3699767"/>
            <a:ext cx="1038225" cy="1038225"/>
            <a:chOff x="0" y="0"/>
            <a:chExt cx="1038225" cy="1038225"/>
          </a:xfrm>
        </p:grpSpPr>
        <p:sp>
          <p:nvSpPr>
            <p:cNvPr id="55" name="Oval 12"/>
            <p:cNvSpPr>
              <a:spLocks noChangeArrowheads="1"/>
            </p:cNvSpPr>
            <p:nvPr/>
          </p:nvSpPr>
          <p:spPr bwMode="auto">
            <a:xfrm>
              <a:off x="0" y="0"/>
              <a:ext cx="1038225" cy="1038225"/>
            </a:xfrm>
            <a:prstGeom prst="ellipse">
              <a:avLst/>
            </a:prstGeom>
            <a:solidFill>
              <a:srgbClr val="ED5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auto"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800" kern="0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56" name="TextBox 26"/>
            <p:cNvSpPr txBox="1">
              <a:spLocks noChangeArrowheads="1"/>
            </p:cNvSpPr>
            <p:nvPr/>
          </p:nvSpPr>
          <p:spPr bwMode="auto">
            <a:xfrm>
              <a:off x="80963" y="158750"/>
              <a:ext cx="812800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auto"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kern="0">
                  <a:solidFill>
                    <a:srgbClr val="FFFFFF"/>
                  </a:solidFill>
                  <a:latin typeface="微软雅黑" panose="020B0503020204020204" pitchFamily="34" charset="-122"/>
                </a:rPr>
                <a:t>标题文字</a:t>
              </a:r>
              <a:endParaRPr lang="en-US" altLang="zh-CN" kern="0">
                <a:solidFill>
                  <a:srgbClr val="FFFFFF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57" name="组合 27"/>
          <p:cNvGrpSpPr>
            <a:grpSpLocks/>
          </p:cNvGrpSpPr>
          <p:nvPr/>
        </p:nvGrpSpPr>
        <p:grpSpPr bwMode="auto">
          <a:xfrm>
            <a:off x="2464419" y="5092005"/>
            <a:ext cx="1038225" cy="1039812"/>
            <a:chOff x="0" y="0"/>
            <a:chExt cx="1038225" cy="1039812"/>
          </a:xfrm>
        </p:grpSpPr>
        <p:sp>
          <p:nvSpPr>
            <p:cNvPr id="58" name="Oval 11"/>
            <p:cNvSpPr>
              <a:spLocks noChangeArrowheads="1"/>
            </p:cNvSpPr>
            <p:nvPr/>
          </p:nvSpPr>
          <p:spPr bwMode="auto">
            <a:xfrm>
              <a:off x="0" y="0"/>
              <a:ext cx="1038225" cy="1039812"/>
            </a:xfrm>
            <a:prstGeom prst="ellipse">
              <a:avLst/>
            </a:prstGeom>
            <a:solidFill>
              <a:srgbClr val="ED5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auto"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800" kern="0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59" name="TextBox 29"/>
            <p:cNvSpPr txBox="1">
              <a:spLocks noChangeArrowheads="1"/>
            </p:cNvSpPr>
            <p:nvPr/>
          </p:nvSpPr>
          <p:spPr bwMode="auto">
            <a:xfrm>
              <a:off x="127000" y="173037"/>
              <a:ext cx="811212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auto"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kern="0">
                  <a:solidFill>
                    <a:srgbClr val="FFFFFF"/>
                  </a:solidFill>
                  <a:latin typeface="微软雅黑" panose="020B0503020204020204" pitchFamily="34" charset="-122"/>
                </a:rPr>
                <a:t>标题文字</a:t>
              </a:r>
              <a:endParaRPr lang="en-US" altLang="zh-CN" kern="0">
                <a:solidFill>
                  <a:srgbClr val="FFFFFF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60" name="组合 30"/>
          <p:cNvGrpSpPr>
            <a:grpSpLocks/>
          </p:cNvGrpSpPr>
          <p:nvPr/>
        </p:nvGrpSpPr>
        <p:grpSpPr bwMode="auto">
          <a:xfrm>
            <a:off x="7911131" y="5092005"/>
            <a:ext cx="1038225" cy="1039812"/>
            <a:chOff x="0" y="0"/>
            <a:chExt cx="1038225" cy="1039812"/>
          </a:xfrm>
        </p:grpSpPr>
        <p:sp>
          <p:nvSpPr>
            <p:cNvPr id="61" name="Oval 14"/>
            <p:cNvSpPr>
              <a:spLocks noChangeArrowheads="1"/>
            </p:cNvSpPr>
            <p:nvPr/>
          </p:nvSpPr>
          <p:spPr bwMode="auto">
            <a:xfrm>
              <a:off x="0" y="0"/>
              <a:ext cx="1038225" cy="1039812"/>
            </a:xfrm>
            <a:prstGeom prst="ellipse">
              <a:avLst/>
            </a:prstGeom>
            <a:solidFill>
              <a:srgbClr val="ED5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auto"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800" kern="0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62" name="TextBox 32"/>
            <p:cNvSpPr txBox="1">
              <a:spLocks noChangeArrowheads="1"/>
            </p:cNvSpPr>
            <p:nvPr/>
          </p:nvSpPr>
          <p:spPr bwMode="auto">
            <a:xfrm>
              <a:off x="125413" y="173037"/>
              <a:ext cx="812800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auto"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kern="0">
                  <a:solidFill>
                    <a:srgbClr val="FFFFFF"/>
                  </a:solidFill>
                  <a:latin typeface="微软雅黑" panose="020B0503020204020204" pitchFamily="34" charset="-122"/>
                </a:rPr>
                <a:t>标题文字</a:t>
              </a:r>
              <a:endParaRPr lang="en-US" altLang="zh-CN" kern="0">
                <a:solidFill>
                  <a:srgbClr val="FFFFFF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63" name="组合 33"/>
          <p:cNvGrpSpPr>
            <a:grpSpLocks/>
          </p:cNvGrpSpPr>
          <p:nvPr/>
        </p:nvGrpSpPr>
        <p:grpSpPr bwMode="auto">
          <a:xfrm>
            <a:off x="8547719" y="3699767"/>
            <a:ext cx="1038225" cy="1038225"/>
            <a:chOff x="0" y="0"/>
            <a:chExt cx="1038225" cy="1038225"/>
          </a:xfrm>
        </p:grpSpPr>
        <p:sp>
          <p:nvSpPr>
            <p:cNvPr id="64" name="Oval 15"/>
            <p:cNvSpPr>
              <a:spLocks noChangeArrowheads="1"/>
            </p:cNvSpPr>
            <p:nvPr/>
          </p:nvSpPr>
          <p:spPr bwMode="auto">
            <a:xfrm>
              <a:off x="0" y="0"/>
              <a:ext cx="1038225" cy="1038225"/>
            </a:xfrm>
            <a:prstGeom prst="ellipse">
              <a:avLst/>
            </a:prstGeom>
            <a:solidFill>
              <a:srgbClr val="ED5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auto"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800" kern="0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65" name="TextBox 35"/>
            <p:cNvSpPr txBox="1">
              <a:spLocks noChangeArrowheads="1"/>
            </p:cNvSpPr>
            <p:nvPr/>
          </p:nvSpPr>
          <p:spPr bwMode="auto">
            <a:xfrm>
              <a:off x="115887" y="158750"/>
              <a:ext cx="812800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auto"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kern="0">
                  <a:solidFill>
                    <a:srgbClr val="FFFFFF"/>
                  </a:solidFill>
                  <a:latin typeface="微软雅黑" panose="020B0503020204020204" pitchFamily="34" charset="-122"/>
                </a:rPr>
                <a:t>标题文字</a:t>
              </a:r>
              <a:endParaRPr lang="en-US" altLang="zh-CN" kern="0">
                <a:solidFill>
                  <a:srgbClr val="FFFFFF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66" name="组合 36"/>
          <p:cNvGrpSpPr>
            <a:grpSpLocks/>
          </p:cNvGrpSpPr>
          <p:nvPr/>
        </p:nvGrpSpPr>
        <p:grpSpPr bwMode="auto">
          <a:xfrm>
            <a:off x="7911131" y="2274192"/>
            <a:ext cx="1038225" cy="1038225"/>
            <a:chOff x="0" y="0"/>
            <a:chExt cx="1038225" cy="1038225"/>
          </a:xfrm>
        </p:grpSpPr>
        <p:sp>
          <p:nvSpPr>
            <p:cNvPr id="67" name="Oval 13"/>
            <p:cNvSpPr>
              <a:spLocks noChangeArrowheads="1"/>
            </p:cNvSpPr>
            <p:nvPr/>
          </p:nvSpPr>
          <p:spPr bwMode="auto">
            <a:xfrm>
              <a:off x="0" y="0"/>
              <a:ext cx="1038225" cy="1038225"/>
            </a:xfrm>
            <a:prstGeom prst="ellipse">
              <a:avLst/>
            </a:prstGeom>
            <a:solidFill>
              <a:srgbClr val="ED5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auto"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800" kern="0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68" name="TextBox 38"/>
            <p:cNvSpPr txBox="1">
              <a:spLocks noChangeArrowheads="1"/>
            </p:cNvSpPr>
            <p:nvPr/>
          </p:nvSpPr>
          <p:spPr bwMode="auto">
            <a:xfrm>
              <a:off x="111125" y="150813"/>
              <a:ext cx="812800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auto"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zh-CN" altLang="en-US" kern="0">
                  <a:solidFill>
                    <a:srgbClr val="FFFFFF"/>
                  </a:solidFill>
                  <a:latin typeface="微软雅黑" panose="020B0503020204020204" pitchFamily="34" charset="-122"/>
                </a:rPr>
                <a:t>标题文字</a:t>
              </a:r>
              <a:endParaRPr lang="en-US" altLang="zh-CN" kern="0">
                <a:solidFill>
                  <a:srgbClr val="FFFFFF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69" name="Oval 8"/>
          <p:cNvSpPr>
            <a:spLocks noChangeArrowheads="1"/>
          </p:cNvSpPr>
          <p:nvPr/>
        </p:nvSpPr>
        <p:spPr bwMode="auto">
          <a:xfrm>
            <a:off x="4334494" y="2771080"/>
            <a:ext cx="2722562" cy="2722562"/>
          </a:xfrm>
          <a:prstGeom prst="ellipse">
            <a:avLst/>
          </a:prstGeom>
          <a:solidFill>
            <a:srgbClr val="DFDFE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800">
              <a:solidFill>
                <a:srgbClr val="484849"/>
              </a:solidFill>
              <a:ea typeface="宋体" panose="02010600030101010101" pitchFamily="2" charset="-122"/>
            </a:endParaRPr>
          </a:p>
        </p:txBody>
      </p:sp>
      <p:sp>
        <p:nvSpPr>
          <p:cNvPr id="70" name="Oval 9"/>
          <p:cNvSpPr>
            <a:spLocks noChangeArrowheads="1"/>
          </p:cNvSpPr>
          <p:nvPr/>
        </p:nvSpPr>
        <p:spPr bwMode="auto">
          <a:xfrm>
            <a:off x="4680569" y="3117155"/>
            <a:ext cx="2030412" cy="2032000"/>
          </a:xfrm>
          <a:prstGeom prst="ellipse">
            <a:avLst/>
          </a:prstGeom>
          <a:solidFill>
            <a:srgbClr val="294A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800" kern="0">
              <a:solidFill>
                <a:srgbClr val="484849"/>
              </a:solidFill>
              <a:ea typeface="宋体" panose="02010600030101010101" pitchFamily="2" charset="-122"/>
            </a:endParaRPr>
          </a:p>
        </p:txBody>
      </p:sp>
      <p:sp>
        <p:nvSpPr>
          <p:cNvPr id="71" name="TextBox 41"/>
          <p:cNvSpPr txBox="1">
            <a:spLocks noChangeArrowheads="1"/>
          </p:cNvSpPr>
          <p:nvPr/>
        </p:nvSpPr>
        <p:spPr bwMode="auto">
          <a:xfrm>
            <a:off x="4947269" y="3699767"/>
            <a:ext cx="149860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zh-CN" altLang="en-US" sz="2600">
                <a:solidFill>
                  <a:srgbClr val="FFFFFF"/>
                </a:solidFill>
                <a:latin typeface="微软雅黑" panose="020B0503020204020204" pitchFamily="34" charset="-122"/>
              </a:rPr>
              <a:t>标题文字</a:t>
            </a:r>
            <a:endParaRPr lang="en-US" altLang="zh-CN" sz="260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05099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1366E-6 2.45143E-6 L -0.2165 0.20768 " pathEditMode="relative" rAng="0" ptsTypes="AA">
                                      <p:cBhvr>
                                        <p:cTn id="28" dur="500" spd="-998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0600" y="1040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0466E-6 4.37558E-6 L -0.26868 4.37558E-6 " pathEditMode="relative" rAng="0" ptsTypes="AA">
                                      <p:cBhvr>
                                        <p:cTn id="32" dur="500" spd="-998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3200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1366E-6 2.91397E-6 L -0.2165 -0.20282 " pathEditMode="relative" rAng="0" ptsTypes="AA">
                                      <p:cBhvr>
                                        <p:cTn id="36" dur="500" spd="-998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0600" y="-1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311E-6 2.45143E-6 L 0.22989 0.20768 " pathEditMode="relative" rAng="0" ptsTypes="AA">
                                      <p:cBhvr>
                                        <p:cTn id="65" dur="500" spd="-998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1500" y="10400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8722E-6 4.37558E-6 L 0.28207 4.37558E-6 " pathEditMode="relative" rAng="0" ptsTypes="AA">
                                      <p:cBhvr>
                                        <p:cTn id="69" dur="500" spd="-998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4100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311E-6 2.91397E-6 L 0.22989 -0.20282 " pathEditMode="relative" rAng="0" ptsTypes="AA">
                                      <p:cBhvr>
                                        <p:cTn id="73" dur="500" spd="-998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1500" y="-1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 autoUpdateAnimBg="0"/>
      <p:bldP spid="38" grpId="0" animBg="1" autoUpdateAnimBg="0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utoUpdateAnimBg="0"/>
      <p:bldP spid="46" grpId="0" autoUpdateAnimBg="0"/>
      <p:bldP spid="47" grpId="0" autoUpdateAnimBg="0"/>
      <p:bldP spid="48" grpId="0" autoUpdateAnimBg="0"/>
      <p:bldP spid="49" grpId="0" autoUpdateAnimBg="0"/>
      <p:bldP spid="50" grpId="0" autoUpdateAnimBg="0"/>
      <p:bldP spid="69" grpId="0" animBg="1" autoUpdateAnimBg="0"/>
      <p:bldP spid="70" grpId="0" animBg="1" autoUpdateAnimBg="0"/>
      <p:bldP spid="7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384</Words>
  <Application>Microsoft Office PowerPoint</Application>
  <PresentationFormat>自定义</PresentationFormat>
  <Paragraphs>30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2019-08-30T04:52:26Z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