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"/>
          <p:cNvGrpSpPr/>
          <p:nvPr/>
        </p:nvGrpSpPr>
        <p:grpSpPr>
          <a:xfrm>
            <a:off x="4672188" y="1368053"/>
            <a:ext cx="2177700" cy="1995989"/>
            <a:chOff x="3707881" y="1412776"/>
            <a:chExt cx="1728238" cy="1584176"/>
          </a:xfrm>
        </p:grpSpPr>
        <p:sp>
          <p:nvSpPr>
            <p:cNvPr id="33" name="下箭头标注 32"/>
            <p:cNvSpPr/>
            <p:nvPr/>
          </p:nvSpPr>
          <p:spPr>
            <a:xfrm>
              <a:off x="3779912" y="1412776"/>
              <a:ext cx="1584176" cy="1584176"/>
            </a:xfrm>
            <a:prstGeom prst="downArrowCallout">
              <a:avLst/>
            </a:prstGeom>
            <a:gradFill>
              <a:gsLst>
                <a:gs pos="33000">
                  <a:srgbClr val="2676FF">
                    <a:lumMod val="60000"/>
                    <a:lumOff val="40000"/>
                  </a:srgbClr>
                </a:gs>
                <a:gs pos="100000">
                  <a:srgbClr val="2676FF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rIns="0" anchor="ctr"/>
            <a:lstStyle/>
            <a:p>
              <a:pPr algn="ctr" defTabSz="1152144">
                <a:lnSpc>
                  <a:spcPct val="120000"/>
                </a:lnSpc>
                <a:spcBef>
                  <a:spcPts val="756"/>
                </a:spcBef>
                <a:spcAft>
                  <a:spcPts val="756"/>
                </a:spcAft>
                <a:defRPr/>
              </a:pPr>
              <a:endParaRPr lang="zh-CN" altLang="en-US" sz="3500" kern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34" name="TextBox 53"/>
            <p:cNvSpPr txBox="1">
              <a:spLocks noChangeArrowheads="1"/>
            </p:cNvSpPr>
            <p:nvPr/>
          </p:nvSpPr>
          <p:spPr bwMode="auto">
            <a:xfrm>
              <a:off x="3707881" y="1772816"/>
              <a:ext cx="1728238" cy="256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1152144">
                <a:defRPr/>
              </a:pPr>
              <a:r>
                <a:rPr lang="zh-CN" altLang="en-US" sz="1500" b="1" kern="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单击此处添加标题</a:t>
              </a:r>
              <a:endParaRPr lang="zh-CN" altLang="en-US" sz="23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endParaRPr>
            </a:p>
          </p:txBody>
        </p:sp>
      </p:grpSp>
      <p:grpSp>
        <p:nvGrpSpPr>
          <p:cNvPr id="35" name="组合 6"/>
          <p:cNvGrpSpPr/>
          <p:nvPr/>
        </p:nvGrpSpPr>
        <p:grpSpPr>
          <a:xfrm>
            <a:off x="2766780" y="3364042"/>
            <a:ext cx="1996172" cy="1995989"/>
            <a:chOff x="2195736" y="2996952"/>
            <a:chExt cx="1584176" cy="1584176"/>
          </a:xfrm>
        </p:grpSpPr>
        <p:sp>
          <p:nvSpPr>
            <p:cNvPr id="36" name="右箭头标注 35"/>
            <p:cNvSpPr/>
            <p:nvPr/>
          </p:nvSpPr>
          <p:spPr>
            <a:xfrm>
              <a:off x="2195736" y="2996952"/>
              <a:ext cx="1584176" cy="1584176"/>
            </a:xfrm>
            <a:prstGeom prst="rightArrowCallout">
              <a:avLst/>
            </a:prstGeom>
            <a:gradFill>
              <a:gsLst>
                <a:gs pos="33000">
                  <a:srgbClr val="2676FF">
                    <a:lumMod val="60000"/>
                    <a:lumOff val="40000"/>
                  </a:srgbClr>
                </a:gs>
                <a:gs pos="100000">
                  <a:srgbClr val="2676FF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rIns="0" anchor="ctr"/>
            <a:lstStyle/>
            <a:p>
              <a:pPr algn="ctr" defTabSz="1152144">
                <a:lnSpc>
                  <a:spcPct val="120000"/>
                </a:lnSpc>
                <a:spcBef>
                  <a:spcPts val="756"/>
                </a:spcBef>
                <a:spcAft>
                  <a:spcPts val="756"/>
                </a:spcAft>
                <a:defRPr/>
              </a:pPr>
              <a:endParaRPr lang="zh-CN" altLang="en-US" sz="3500" kern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37" name="TextBox 53"/>
            <p:cNvSpPr txBox="1">
              <a:spLocks noChangeArrowheads="1"/>
            </p:cNvSpPr>
            <p:nvPr/>
          </p:nvSpPr>
          <p:spPr bwMode="auto">
            <a:xfrm>
              <a:off x="2195736" y="3465874"/>
              <a:ext cx="792088" cy="4396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1152144">
                <a:defRPr/>
              </a:pPr>
              <a:r>
                <a:rPr lang="zh-CN" altLang="en-US" sz="1500" b="1" kern="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单击此处添加标题</a:t>
              </a:r>
              <a:endParaRPr lang="zh-CN" altLang="en-US" sz="23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endParaRPr>
            </a:p>
          </p:txBody>
        </p:sp>
      </p:grpSp>
      <p:grpSp>
        <p:nvGrpSpPr>
          <p:cNvPr id="38" name="组合 9"/>
          <p:cNvGrpSpPr/>
          <p:nvPr/>
        </p:nvGrpSpPr>
        <p:grpSpPr>
          <a:xfrm>
            <a:off x="6759123" y="3364042"/>
            <a:ext cx="1996172" cy="1995989"/>
            <a:chOff x="5364088" y="2996952"/>
            <a:chExt cx="1584176" cy="1584176"/>
          </a:xfrm>
        </p:grpSpPr>
        <p:sp>
          <p:nvSpPr>
            <p:cNvPr id="39" name="左箭头标注 38"/>
            <p:cNvSpPr/>
            <p:nvPr/>
          </p:nvSpPr>
          <p:spPr>
            <a:xfrm>
              <a:off x="5364088" y="2996952"/>
              <a:ext cx="1584176" cy="1584176"/>
            </a:xfrm>
            <a:prstGeom prst="leftArrowCallout">
              <a:avLst/>
            </a:prstGeom>
            <a:gradFill>
              <a:gsLst>
                <a:gs pos="33000">
                  <a:srgbClr val="2676FF">
                    <a:lumMod val="60000"/>
                    <a:lumOff val="40000"/>
                  </a:srgbClr>
                </a:gs>
                <a:gs pos="100000">
                  <a:srgbClr val="2676FF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rIns="0" anchor="ctr"/>
            <a:lstStyle/>
            <a:p>
              <a:pPr algn="ctr" defTabSz="1152144">
                <a:lnSpc>
                  <a:spcPct val="120000"/>
                </a:lnSpc>
                <a:spcBef>
                  <a:spcPts val="756"/>
                </a:spcBef>
                <a:spcAft>
                  <a:spcPts val="756"/>
                </a:spcAft>
                <a:defRPr/>
              </a:pPr>
              <a:endParaRPr lang="zh-CN" altLang="en-US" sz="3500" kern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40" name="TextBox 53"/>
            <p:cNvSpPr txBox="1">
              <a:spLocks noChangeArrowheads="1"/>
            </p:cNvSpPr>
            <p:nvPr/>
          </p:nvSpPr>
          <p:spPr bwMode="auto">
            <a:xfrm>
              <a:off x="6156176" y="3465874"/>
              <a:ext cx="792088" cy="4396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1152144">
                <a:defRPr/>
              </a:pPr>
              <a:r>
                <a:rPr lang="zh-CN" altLang="en-US" sz="1500" b="1" kern="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单击此处添加标题</a:t>
              </a:r>
              <a:endParaRPr lang="zh-CN" altLang="en-US" sz="23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endParaRPr>
            </a:p>
          </p:txBody>
        </p:sp>
      </p:grpSp>
      <p:grpSp>
        <p:nvGrpSpPr>
          <p:cNvPr id="41" name="组合 12"/>
          <p:cNvGrpSpPr/>
          <p:nvPr/>
        </p:nvGrpSpPr>
        <p:grpSpPr>
          <a:xfrm>
            <a:off x="4672188" y="5360030"/>
            <a:ext cx="2177700" cy="1995989"/>
            <a:chOff x="3707881" y="4581128"/>
            <a:chExt cx="1728238" cy="1584176"/>
          </a:xfrm>
        </p:grpSpPr>
        <p:sp>
          <p:nvSpPr>
            <p:cNvPr id="42" name="上箭头标注 41"/>
            <p:cNvSpPr/>
            <p:nvPr/>
          </p:nvSpPr>
          <p:spPr>
            <a:xfrm>
              <a:off x="3779912" y="4581128"/>
              <a:ext cx="1584176" cy="1584176"/>
            </a:xfrm>
            <a:prstGeom prst="upArrowCallout">
              <a:avLst/>
            </a:prstGeom>
            <a:gradFill>
              <a:gsLst>
                <a:gs pos="33000">
                  <a:srgbClr val="2676FF">
                    <a:lumMod val="60000"/>
                    <a:lumOff val="40000"/>
                  </a:srgbClr>
                </a:gs>
                <a:gs pos="100000">
                  <a:srgbClr val="2676FF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rIns="0" anchor="ctr"/>
            <a:lstStyle/>
            <a:p>
              <a:pPr algn="ctr" defTabSz="1152144">
                <a:lnSpc>
                  <a:spcPct val="120000"/>
                </a:lnSpc>
                <a:spcBef>
                  <a:spcPts val="756"/>
                </a:spcBef>
                <a:spcAft>
                  <a:spcPts val="756"/>
                </a:spcAft>
                <a:defRPr/>
              </a:pPr>
              <a:endParaRPr lang="zh-CN" altLang="en-US" sz="3500" kern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43" name="TextBox 53"/>
            <p:cNvSpPr txBox="1">
              <a:spLocks noChangeArrowheads="1"/>
            </p:cNvSpPr>
            <p:nvPr/>
          </p:nvSpPr>
          <p:spPr bwMode="auto">
            <a:xfrm>
              <a:off x="3707881" y="5548804"/>
              <a:ext cx="1728238" cy="256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1152144">
                <a:defRPr/>
              </a:pPr>
              <a:r>
                <a:rPr lang="zh-CN" altLang="en-US" sz="1500" b="1" kern="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单击此处添加标题</a:t>
              </a:r>
              <a:endParaRPr lang="zh-CN" altLang="en-US" sz="23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endParaRPr>
            </a:p>
          </p:txBody>
        </p:sp>
      </p:grpSp>
      <p:grpSp>
        <p:nvGrpSpPr>
          <p:cNvPr id="44" name="组合 15"/>
          <p:cNvGrpSpPr/>
          <p:nvPr/>
        </p:nvGrpSpPr>
        <p:grpSpPr>
          <a:xfrm>
            <a:off x="4762923" y="3364042"/>
            <a:ext cx="1996201" cy="1995989"/>
            <a:chOff x="3779889" y="2996952"/>
            <a:chExt cx="1584199" cy="1584176"/>
          </a:xfrm>
        </p:grpSpPr>
        <p:sp>
          <p:nvSpPr>
            <p:cNvPr id="45" name="矩形 44"/>
            <p:cNvSpPr/>
            <p:nvPr/>
          </p:nvSpPr>
          <p:spPr>
            <a:xfrm>
              <a:off x="3779912" y="2996952"/>
              <a:ext cx="1584176" cy="1584176"/>
            </a:xfrm>
            <a:prstGeom prst="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EAEAEA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1152144">
                <a:lnSpc>
                  <a:spcPct val="120000"/>
                </a:lnSpc>
                <a:defRPr/>
              </a:pPr>
              <a:endParaRPr lang="zh-CN" altLang="en-US" sz="1500" ker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TextBox 53"/>
            <p:cNvSpPr txBox="1">
              <a:spLocks noChangeArrowheads="1"/>
            </p:cNvSpPr>
            <p:nvPr/>
          </p:nvSpPr>
          <p:spPr bwMode="auto">
            <a:xfrm>
              <a:off x="3779889" y="3513202"/>
              <a:ext cx="1512191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1152144">
                <a:defRPr/>
              </a:pPr>
              <a:r>
                <a:rPr lang="zh-CN" altLang="en-US" sz="2500" b="1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单击此处添加标题</a:t>
              </a:r>
              <a:endParaRPr lang="zh-CN" altLang="en-US" sz="4000" kern="0" dirty="0">
                <a:solidFill>
                  <a:srgbClr val="7D7D7D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1350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276</Words>
  <Application>Microsoft Office PowerPoint</Application>
  <PresentationFormat>自定义</PresentationFormat>
  <Paragraphs>22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2019-08-30T04:51:58Z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