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05538" y="4490247"/>
            <a:ext cx="2079726" cy="465166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>
                  <a:alpha val="47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右箭头 6"/>
          <p:cNvSpPr/>
          <p:nvPr/>
        </p:nvSpPr>
        <p:spPr bwMode="auto">
          <a:xfrm rot="19885052">
            <a:off x="2903656" y="4322721"/>
            <a:ext cx="2353228" cy="1427009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2700000" scaled="1"/>
          </a:gra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 lIns="115214" tIns="57607" rIns="115214" bIns="57607">
            <a:flatTx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右箭头 6"/>
          <p:cNvSpPr/>
          <p:nvPr/>
        </p:nvSpPr>
        <p:spPr bwMode="auto">
          <a:xfrm rot="1714948" flipH="1">
            <a:off x="6233452" y="4322721"/>
            <a:ext cx="2353228" cy="1427009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2700000" scaled="1"/>
          </a:gra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 lIns="115214" tIns="57607" rIns="115214" bIns="57607">
            <a:flatTx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6"/>
          <p:cNvSpPr/>
          <p:nvPr/>
        </p:nvSpPr>
        <p:spPr bwMode="auto">
          <a:xfrm rot="1714948" flipV="1">
            <a:off x="2903656" y="2805123"/>
            <a:ext cx="2353228" cy="1427009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2700000" scaled="1"/>
          </a:gra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 lIns="115214" tIns="57607" rIns="115214" bIns="57607">
            <a:flatTx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右箭头 6"/>
          <p:cNvSpPr/>
          <p:nvPr/>
        </p:nvSpPr>
        <p:spPr bwMode="auto">
          <a:xfrm rot="19885052" flipH="1" flipV="1">
            <a:off x="6233452" y="2805123"/>
            <a:ext cx="2353228" cy="1427009"/>
          </a:xfrm>
          <a:custGeom>
            <a:avLst/>
            <a:gdLst>
              <a:gd name="connsiteX0" fmla="*/ 0 w 648072"/>
              <a:gd name="connsiteY0" fmla="*/ 270030 h 1080120"/>
              <a:gd name="connsiteX1" fmla="*/ 235133 w 648072"/>
              <a:gd name="connsiteY1" fmla="*/ 270030 h 1080120"/>
              <a:gd name="connsiteX2" fmla="*/ 235133 w 648072"/>
              <a:gd name="connsiteY2" fmla="*/ 0 h 1080120"/>
              <a:gd name="connsiteX3" fmla="*/ 648072 w 648072"/>
              <a:gd name="connsiteY3" fmla="*/ 540060 h 1080120"/>
              <a:gd name="connsiteX4" fmla="*/ 235133 w 648072"/>
              <a:gd name="connsiteY4" fmla="*/ 1080120 h 1080120"/>
              <a:gd name="connsiteX5" fmla="*/ 235133 w 648072"/>
              <a:gd name="connsiteY5" fmla="*/ 810090 h 1080120"/>
              <a:gd name="connsiteX6" fmla="*/ 0 w 648072"/>
              <a:gd name="connsiteY6" fmla="*/ 810090 h 1080120"/>
              <a:gd name="connsiteX7" fmla="*/ 0 w 648072"/>
              <a:gd name="connsiteY7" fmla="*/ 270030 h 1080120"/>
              <a:gd name="connsiteX0" fmla="*/ 0 w 1638388"/>
              <a:gd name="connsiteY0" fmla="*/ 270030 h 1080120"/>
              <a:gd name="connsiteX1" fmla="*/ 235133 w 1638388"/>
              <a:gd name="connsiteY1" fmla="*/ 270030 h 1080120"/>
              <a:gd name="connsiteX2" fmla="*/ 235133 w 1638388"/>
              <a:gd name="connsiteY2" fmla="*/ 0 h 1080120"/>
              <a:gd name="connsiteX3" fmla="*/ 1638388 w 1638388"/>
              <a:gd name="connsiteY3" fmla="*/ 660191 h 1080120"/>
              <a:gd name="connsiteX4" fmla="*/ 235133 w 1638388"/>
              <a:gd name="connsiteY4" fmla="*/ 1080120 h 1080120"/>
              <a:gd name="connsiteX5" fmla="*/ 235133 w 1638388"/>
              <a:gd name="connsiteY5" fmla="*/ 810090 h 1080120"/>
              <a:gd name="connsiteX6" fmla="*/ 0 w 1638388"/>
              <a:gd name="connsiteY6" fmla="*/ 810090 h 1080120"/>
              <a:gd name="connsiteX7" fmla="*/ 0 w 1638388"/>
              <a:gd name="connsiteY7" fmla="*/ 270030 h 1080120"/>
              <a:gd name="connsiteX0" fmla="*/ 0 w 1638388"/>
              <a:gd name="connsiteY0" fmla="*/ 270030 h 1019127"/>
              <a:gd name="connsiteX1" fmla="*/ 235133 w 1638388"/>
              <a:gd name="connsiteY1" fmla="*/ 270030 h 1019127"/>
              <a:gd name="connsiteX2" fmla="*/ 235133 w 1638388"/>
              <a:gd name="connsiteY2" fmla="*/ 0 h 1019127"/>
              <a:gd name="connsiteX3" fmla="*/ 1638388 w 1638388"/>
              <a:gd name="connsiteY3" fmla="*/ 660191 h 1019127"/>
              <a:gd name="connsiteX4" fmla="*/ 601002 w 1638388"/>
              <a:gd name="connsiteY4" fmla="*/ 1019127 h 1019127"/>
              <a:gd name="connsiteX5" fmla="*/ 235133 w 1638388"/>
              <a:gd name="connsiteY5" fmla="*/ 810090 h 1019127"/>
              <a:gd name="connsiteX6" fmla="*/ 0 w 1638388"/>
              <a:gd name="connsiteY6" fmla="*/ 810090 h 1019127"/>
              <a:gd name="connsiteX7" fmla="*/ 0 w 1638388"/>
              <a:gd name="connsiteY7" fmla="*/ 270030 h 1019127"/>
              <a:gd name="connsiteX0" fmla="*/ 0 w 1638388"/>
              <a:gd name="connsiteY0" fmla="*/ 505071 h 1254168"/>
              <a:gd name="connsiteX1" fmla="*/ 235133 w 1638388"/>
              <a:gd name="connsiteY1" fmla="*/ 505071 h 1254168"/>
              <a:gd name="connsiteX2" fmla="*/ 16087 w 1638388"/>
              <a:gd name="connsiteY2" fmla="*/ 0 h 1254168"/>
              <a:gd name="connsiteX3" fmla="*/ 1638388 w 1638388"/>
              <a:gd name="connsiteY3" fmla="*/ 895232 h 1254168"/>
              <a:gd name="connsiteX4" fmla="*/ 601002 w 1638388"/>
              <a:gd name="connsiteY4" fmla="*/ 1254168 h 1254168"/>
              <a:gd name="connsiteX5" fmla="*/ 235133 w 1638388"/>
              <a:gd name="connsiteY5" fmla="*/ 1045131 h 1254168"/>
              <a:gd name="connsiteX6" fmla="*/ 0 w 1638388"/>
              <a:gd name="connsiteY6" fmla="*/ 1045131 h 1254168"/>
              <a:gd name="connsiteX7" fmla="*/ 0 w 1638388"/>
              <a:gd name="connsiteY7" fmla="*/ 505071 h 1254168"/>
              <a:gd name="connsiteX0" fmla="*/ 0 w 1638388"/>
              <a:gd name="connsiteY0" fmla="*/ 396626 h 1145723"/>
              <a:gd name="connsiteX1" fmla="*/ 235133 w 1638388"/>
              <a:gd name="connsiteY1" fmla="*/ 396626 h 1145723"/>
              <a:gd name="connsiteX2" fmla="*/ 29316 w 1638388"/>
              <a:gd name="connsiteY2" fmla="*/ 0 h 1145723"/>
              <a:gd name="connsiteX3" fmla="*/ 1638388 w 1638388"/>
              <a:gd name="connsiteY3" fmla="*/ 786787 h 1145723"/>
              <a:gd name="connsiteX4" fmla="*/ 601002 w 1638388"/>
              <a:gd name="connsiteY4" fmla="*/ 1145723 h 1145723"/>
              <a:gd name="connsiteX5" fmla="*/ 235133 w 1638388"/>
              <a:gd name="connsiteY5" fmla="*/ 936686 h 1145723"/>
              <a:gd name="connsiteX6" fmla="*/ 0 w 1638388"/>
              <a:gd name="connsiteY6" fmla="*/ 936686 h 1145723"/>
              <a:gd name="connsiteX7" fmla="*/ 0 w 1638388"/>
              <a:gd name="connsiteY7" fmla="*/ 39662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192587 w 1830975"/>
              <a:gd name="connsiteY6" fmla="*/ 936686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427720 w 1830975"/>
              <a:gd name="connsiteY5" fmla="*/ 936686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555394 w 1830975"/>
              <a:gd name="connsiteY5" fmla="*/ 861619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1230 w 1830975"/>
              <a:gd name="connsiteY5" fmla="*/ 767325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321260 w 1830975"/>
              <a:gd name="connsiteY6" fmla="*/ 833239 h 1145723"/>
              <a:gd name="connsiteX7" fmla="*/ 0 w 1830975"/>
              <a:gd name="connsiteY7" fmla="*/ 378476 h 1145723"/>
              <a:gd name="connsiteX0" fmla="*/ 0 w 1830975"/>
              <a:gd name="connsiteY0" fmla="*/ 378476 h 1145723"/>
              <a:gd name="connsiteX1" fmla="*/ 427720 w 1830975"/>
              <a:gd name="connsiteY1" fmla="*/ 396626 h 1145723"/>
              <a:gd name="connsiteX2" fmla="*/ 221903 w 1830975"/>
              <a:gd name="connsiteY2" fmla="*/ 0 h 1145723"/>
              <a:gd name="connsiteX3" fmla="*/ 1830975 w 1830975"/>
              <a:gd name="connsiteY3" fmla="*/ 786787 h 1145723"/>
              <a:gd name="connsiteX4" fmla="*/ 793589 w 1830975"/>
              <a:gd name="connsiteY4" fmla="*/ 1145723 h 1145723"/>
              <a:gd name="connsiteX5" fmla="*/ 628384 w 1830975"/>
              <a:gd name="connsiteY5" fmla="*/ 886922 h 1145723"/>
              <a:gd name="connsiteX6" fmla="*/ 230042 w 1830975"/>
              <a:gd name="connsiteY6" fmla="*/ 841393 h 1145723"/>
              <a:gd name="connsiteX7" fmla="*/ 0 w 1830975"/>
              <a:gd name="connsiteY7" fmla="*/ 378476 h 1145723"/>
              <a:gd name="connsiteX0" fmla="*/ 0 w 1830975"/>
              <a:gd name="connsiteY0" fmla="*/ 378476 h 1132572"/>
              <a:gd name="connsiteX1" fmla="*/ 427720 w 1830975"/>
              <a:gd name="connsiteY1" fmla="*/ 39662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30975"/>
              <a:gd name="connsiteY0" fmla="*/ 378476 h 1132572"/>
              <a:gd name="connsiteX1" fmla="*/ 401340 w 1830975"/>
              <a:gd name="connsiteY1" fmla="*/ 338866 h 1132572"/>
              <a:gd name="connsiteX2" fmla="*/ 221903 w 1830975"/>
              <a:gd name="connsiteY2" fmla="*/ 0 h 1132572"/>
              <a:gd name="connsiteX3" fmla="*/ 1830975 w 1830975"/>
              <a:gd name="connsiteY3" fmla="*/ 786787 h 1132572"/>
              <a:gd name="connsiteX4" fmla="*/ 742904 w 1830975"/>
              <a:gd name="connsiteY4" fmla="*/ 1132572 h 1132572"/>
              <a:gd name="connsiteX5" fmla="*/ 628384 w 1830975"/>
              <a:gd name="connsiteY5" fmla="*/ 886922 h 1132572"/>
              <a:gd name="connsiteX6" fmla="*/ 230042 w 1830975"/>
              <a:gd name="connsiteY6" fmla="*/ 841393 h 1132572"/>
              <a:gd name="connsiteX7" fmla="*/ 0 w 1830975"/>
              <a:gd name="connsiteY7" fmla="*/ 378476 h 1132572"/>
              <a:gd name="connsiteX0" fmla="*/ 0 w 1893812"/>
              <a:gd name="connsiteY0" fmla="*/ 387629 h 1132572"/>
              <a:gd name="connsiteX1" fmla="*/ 464177 w 1893812"/>
              <a:gd name="connsiteY1" fmla="*/ 33886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1221 w 1893812"/>
              <a:gd name="connsiteY5" fmla="*/ 886922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05372 w 1893812"/>
              <a:gd name="connsiteY5" fmla="*/ 807856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720600 w 1893812"/>
              <a:gd name="connsiteY5" fmla="*/ 859541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93812"/>
              <a:gd name="connsiteY0" fmla="*/ 387629 h 1132572"/>
              <a:gd name="connsiteX1" fmla="*/ 463177 w 1893812"/>
              <a:gd name="connsiteY1" fmla="*/ 367246 h 1132572"/>
              <a:gd name="connsiteX2" fmla="*/ 284740 w 1893812"/>
              <a:gd name="connsiteY2" fmla="*/ 0 h 1132572"/>
              <a:gd name="connsiteX3" fmla="*/ 1893812 w 1893812"/>
              <a:gd name="connsiteY3" fmla="*/ 786787 h 1132572"/>
              <a:gd name="connsiteX4" fmla="*/ 805741 w 1893812"/>
              <a:gd name="connsiteY4" fmla="*/ 1132572 h 1132572"/>
              <a:gd name="connsiteX5" fmla="*/ 698295 w 1893812"/>
              <a:gd name="connsiteY5" fmla="*/ 847389 h 1132572"/>
              <a:gd name="connsiteX6" fmla="*/ 292879 w 1893812"/>
              <a:gd name="connsiteY6" fmla="*/ 841393 h 1132572"/>
              <a:gd name="connsiteX7" fmla="*/ 0 w 1893812"/>
              <a:gd name="connsiteY7" fmla="*/ 387629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79068 w 1874585"/>
              <a:gd name="connsiteY5" fmla="*/ 847389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74585"/>
              <a:gd name="connsiteY0" fmla="*/ 325792 h 1132572"/>
              <a:gd name="connsiteX1" fmla="*/ 443950 w 1874585"/>
              <a:gd name="connsiteY1" fmla="*/ 367246 h 1132572"/>
              <a:gd name="connsiteX2" fmla="*/ 265513 w 1874585"/>
              <a:gd name="connsiteY2" fmla="*/ 0 h 1132572"/>
              <a:gd name="connsiteX3" fmla="*/ 1874585 w 1874585"/>
              <a:gd name="connsiteY3" fmla="*/ 786787 h 1132572"/>
              <a:gd name="connsiteX4" fmla="*/ 786514 w 1874585"/>
              <a:gd name="connsiteY4" fmla="*/ 1132572 h 1132572"/>
              <a:gd name="connsiteX5" fmla="*/ 654764 w 1874585"/>
              <a:gd name="connsiteY5" fmla="*/ 891998 h 1132572"/>
              <a:gd name="connsiteX6" fmla="*/ 273652 w 1874585"/>
              <a:gd name="connsiteY6" fmla="*/ 841393 h 1132572"/>
              <a:gd name="connsiteX7" fmla="*/ 0 w 1874585"/>
              <a:gd name="connsiteY7" fmla="*/ 325792 h 1132572"/>
              <a:gd name="connsiteX0" fmla="*/ 0 w 1867510"/>
              <a:gd name="connsiteY0" fmla="*/ 325792 h 1132572"/>
              <a:gd name="connsiteX1" fmla="*/ 443950 w 1867510"/>
              <a:gd name="connsiteY1" fmla="*/ 367246 h 1132572"/>
              <a:gd name="connsiteX2" fmla="*/ 265513 w 1867510"/>
              <a:gd name="connsiteY2" fmla="*/ 0 h 1132572"/>
              <a:gd name="connsiteX3" fmla="*/ 1867510 w 1867510"/>
              <a:gd name="connsiteY3" fmla="*/ 826319 h 1132572"/>
              <a:gd name="connsiteX4" fmla="*/ 786514 w 1867510"/>
              <a:gd name="connsiteY4" fmla="*/ 1132572 h 1132572"/>
              <a:gd name="connsiteX5" fmla="*/ 654764 w 1867510"/>
              <a:gd name="connsiteY5" fmla="*/ 891998 h 1132572"/>
              <a:gd name="connsiteX6" fmla="*/ 273652 w 1867510"/>
              <a:gd name="connsiteY6" fmla="*/ 841393 h 1132572"/>
              <a:gd name="connsiteX7" fmla="*/ 0 w 1867510"/>
              <a:gd name="connsiteY7" fmla="*/ 325792 h 113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7510" h="1132572">
                <a:moveTo>
                  <a:pt x="0" y="325792"/>
                </a:moveTo>
                <a:lnTo>
                  <a:pt x="443950" y="367246"/>
                </a:lnTo>
                <a:lnTo>
                  <a:pt x="265513" y="0"/>
                </a:lnTo>
                <a:lnTo>
                  <a:pt x="1867510" y="826319"/>
                </a:lnTo>
                <a:lnTo>
                  <a:pt x="786514" y="1132572"/>
                </a:lnTo>
                <a:lnTo>
                  <a:pt x="654764" y="891998"/>
                </a:lnTo>
                <a:lnTo>
                  <a:pt x="273652" y="841393"/>
                </a:lnTo>
                <a:lnTo>
                  <a:pt x="0" y="325792"/>
                </a:lnTo>
                <a:close/>
              </a:path>
            </a:pathLst>
          </a:custGeom>
          <a:gradFill rotWithShape="1">
            <a:gsLst>
              <a:gs pos="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2700000" scaled="1"/>
          </a:gradFill>
          <a:ln w="9525">
            <a:noFill/>
            <a:round/>
            <a:headEnd/>
            <a:tailEnd/>
          </a:ln>
          <a:scene3d>
            <a:camera prst="legacyObliqueBottom"/>
            <a:lightRig rig="legacyFlat3" dir="b"/>
          </a:scene3d>
          <a:sp3d extrusionH="227000" prstMaterial="legacyMatte">
            <a:bevelT w="13500" h="13970" prst="angle"/>
            <a:bevelB w="13500" h="13500" prst="angle"/>
            <a:extrusionClr>
              <a:srgbClr val="DDDDDD"/>
            </a:extrusionClr>
          </a:sp3d>
        </p:spPr>
        <p:txBody>
          <a:bodyPr lIns="115214" tIns="57607" rIns="115214" bIns="57607">
            <a:flatTx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5110205" y="2749465"/>
            <a:ext cx="1270310" cy="710135"/>
          </a:xfrm>
          <a:prstGeom prst="ellipse">
            <a:avLst/>
          </a:prstGeom>
          <a:gradFill flip="none" rotWithShape="1">
            <a:gsLst>
              <a:gs pos="0">
                <a:srgbClr val="689CFF">
                  <a:alpha val="5000"/>
                </a:srgbClr>
              </a:gs>
              <a:gs pos="100000">
                <a:sysClr val="window" lastClr="FFFFFF">
                  <a:lumMod val="95000"/>
                  <a:lumOff val="5000"/>
                  <a:alpha val="60000"/>
                </a:sys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B/>
          </a:sp3d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6743" y="2712337"/>
            <a:ext cx="2880519" cy="947336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46706" y="4699284"/>
            <a:ext cx="2880519" cy="947336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pPr algn="r"/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84908" y="4699284"/>
            <a:ext cx="2880519" cy="947336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74924" y="2532319"/>
            <a:ext cx="2880519" cy="947336"/>
          </a:xfrm>
          <a:prstGeom prst="rect">
            <a:avLst/>
          </a:prstGeom>
          <a:noFill/>
          <a:ln>
            <a:noFill/>
          </a:ln>
        </p:spPr>
        <p:txBody>
          <a:bodyPr wrap="square" lIns="115214" tIns="57607" rIns="115214" bIns="57607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  <a:p>
            <a:r>
              <a:rPr lang="zh-CN" altLang="en-US" dirty="0">
                <a:latin typeface="微软雅黑" pitchFamily="34" charset="-122"/>
              </a:rPr>
              <a:t>单击此处添加文本</a:t>
            </a:r>
          </a:p>
        </p:txBody>
      </p:sp>
      <p:grpSp>
        <p:nvGrpSpPr>
          <p:cNvPr id="12" name="组合 10"/>
          <p:cNvGrpSpPr/>
          <p:nvPr/>
        </p:nvGrpSpPr>
        <p:grpSpPr>
          <a:xfrm>
            <a:off x="4641521" y="2553448"/>
            <a:ext cx="2208846" cy="2209142"/>
            <a:chOff x="4828393" y="2858615"/>
            <a:chExt cx="1931237" cy="1931674"/>
          </a:xfrm>
          <a:effectLst/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defTabSz="1152144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3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点击此处添加文本</a:t>
              </a:r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5049911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850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340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2019-08-30T04:50:34Z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