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Line 44"/>
          <p:cNvSpPr>
            <a:spLocks noChangeShapeType="1"/>
          </p:cNvSpPr>
          <p:nvPr/>
        </p:nvSpPr>
        <p:spPr bwMode="auto">
          <a:xfrm>
            <a:off x="862156" y="5828515"/>
            <a:ext cx="4082735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7" name="Line 42"/>
          <p:cNvSpPr>
            <a:spLocks noChangeShapeType="1"/>
          </p:cNvSpPr>
          <p:nvPr/>
        </p:nvSpPr>
        <p:spPr bwMode="auto">
          <a:xfrm>
            <a:off x="6087097" y="5828515"/>
            <a:ext cx="4536817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8" name="Group 35"/>
          <p:cNvGrpSpPr>
            <a:grpSpLocks/>
          </p:cNvGrpSpPr>
          <p:nvPr/>
        </p:nvGrpSpPr>
        <p:grpSpPr bwMode="auto">
          <a:xfrm>
            <a:off x="3392611" y="2052181"/>
            <a:ext cx="4540818" cy="4170369"/>
            <a:chOff x="1696" y="1633"/>
            <a:chExt cx="2270" cy="2085"/>
          </a:xfrm>
        </p:grpSpPr>
        <p:sp>
          <p:nvSpPr>
            <p:cNvPr id="39" name="Freeform 6"/>
            <p:cNvSpPr>
              <a:spLocks/>
            </p:cNvSpPr>
            <p:nvPr/>
          </p:nvSpPr>
          <p:spPr bwMode="auto">
            <a:xfrm>
              <a:off x="2006" y="3265"/>
              <a:ext cx="742" cy="453"/>
            </a:xfrm>
            <a:custGeom>
              <a:avLst/>
              <a:gdLst>
                <a:gd name="T0" fmla="*/ 17 w 604"/>
                <a:gd name="T1" fmla="*/ 206 h 369"/>
                <a:gd name="T2" fmla="*/ 1190 w 604"/>
                <a:gd name="T3" fmla="*/ 0 h 369"/>
                <a:gd name="T4" fmla="*/ 1376 w 604"/>
                <a:gd name="T5" fmla="*/ 412 h 369"/>
                <a:gd name="T6" fmla="*/ 38 w 604"/>
                <a:gd name="T7" fmla="*/ 399 h 369"/>
                <a:gd name="T8" fmla="*/ 17 w 604"/>
                <a:gd name="T9" fmla="*/ 206 h 3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4" h="369">
                  <a:moveTo>
                    <a:pt x="7" y="91"/>
                  </a:moveTo>
                  <a:lnTo>
                    <a:pt x="523" y="0"/>
                  </a:lnTo>
                  <a:lnTo>
                    <a:pt x="604" y="182"/>
                  </a:lnTo>
                  <a:cubicBezTo>
                    <a:pt x="603" y="181"/>
                    <a:pt x="58" y="369"/>
                    <a:pt x="16" y="176"/>
                  </a:cubicBezTo>
                  <a:cubicBezTo>
                    <a:pt x="11" y="152"/>
                    <a:pt x="0" y="126"/>
                    <a:pt x="7" y="9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24211D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Freeform 14"/>
            <p:cNvSpPr>
              <a:spLocks/>
            </p:cNvSpPr>
            <p:nvPr/>
          </p:nvSpPr>
          <p:spPr bwMode="auto">
            <a:xfrm rot="8118893">
              <a:off x="1980" y="1865"/>
              <a:ext cx="742" cy="453"/>
            </a:xfrm>
            <a:custGeom>
              <a:avLst/>
              <a:gdLst>
                <a:gd name="T0" fmla="*/ 17 w 604"/>
                <a:gd name="T1" fmla="*/ 206 h 369"/>
                <a:gd name="T2" fmla="*/ 1190 w 604"/>
                <a:gd name="T3" fmla="*/ 0 h 369"/>
                <a:gd name="T4" fmla="*/ 1376 w 604"/>
                <a:gd name="T5" fmla="*/ 412 h 369"/>
                <a:gd name="T6" fmla="*/ 38 w 604"/>
                <a:gd name="T7" fmla="*/ 399 h 369"/>
                <a:gd name="T8" fmla="*/ 17 w 604"/>
                <a:gd name="T9" fmla="*/ 206 h 3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4" h="369">
                  <a:moveTo>
                    <a:pt x="7" y="91"/>
                  </a:moveTo>
                  <a:lnTo>
                    <a:pt x="523" y="0"/>
                  </a:lnTo>
                  <a:lnTo>
                    <a:pt x="604" y="182"/>
                  </a:lnTo>
                  <a:cubicBezTo>
                    <a:pt x="603" y="181"/>
                    <a:pt x="58" y="369"/>
                    <a:pt x="16" y="176"/>
                  </a:cubicBezTo>
                  <a:cubicBezTo>
                    <a:pt x="11" y="152"/>
                    <a:pt x="0" y="126"/>
                    <a:pt x="7" y="9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24211D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22"/>
            <p:cNvSpPr>
              <a:spLocks/>
            </p:cNvSpPr>
            <p:nvPr/>
          </p:nvSpPr>
          <p:spPr bwMode="auto">
            <a:xfrm rot="-6520444">
              <a:off x="3212" y="2625"/>
              <a:ext cx="742" cy="453"/>
            </a:xfrm>
            <a:custGeom>
              <a:avLst/>
              <a:gdLst>
                <a:gd name="T0" fmla="*/ 17 w 604"/>
                <a:gd name="T1" fmla="*/ 206 h 369"/>
                <a:gd name="T2" fmla="*/ 1190 w 604"/>
                <a:gd name="T3" fmla="*/ 0 h 369"/>
                <a:gd name="T4" fmla="*/ 1376 w 604"/>
                <a:gd name="T5" fmla="*/ 412 h 369"/>
                <a:gd name="T6" fmla="*/ 38 w 604"/>
                <a:gd name="T7" fmla="*/ 399 h 369"/>
                <a:gd name="T8" fmla="*/ 17 w 604"/>
                <a:gd name="T9" fmla="*/ 206 h 3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4" h="369">
                  <a:moveTo>
                    <a:pt x="7" y="91"/>
                  </a:moveTo>
                  <a:lnTo>
                    <a:pt x="523" y="0"/>
                  </a:lnTo>
                  <a:lnTo>
                    <a:pt x="604" y="182"/>
                  </a:lnTo>
                  <a:cubicBezTo>
                    <a:pt x="603" y="181"/>
                    <a:pt x="58" y="369"/>
                    <a:pt x="16" y="176"/>
                  </a:cubicBezTo>
                  <a:cubicBezTo>
                    <a:pt x="11" y="152"/>
                    <a:pt x="0" y="126"/>
                    <a:pt x="7" y="91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24211D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7"/>
            <p:cNvSpPr>
              <a:spLocks/>
            </p:cNvSpPr>
            <p:nvPr/>
          </p:nvSpPr>
          <p:spPr bwMode="auto">
            <a:xfrm>
              <a:off x="1963" y="3061"/>
              <a:ext cx="795" cy="652"/>
            </a:xfrm>
            <a:custGeom>
              <a:avLst/>
              <a:gdLst>
                <a:gd name="T0" fmla="*/ 13 w 3125"/>
                <a:gd name="T1" fmla="*/ 7 h 2566"/>
                <a:gd name="T2" fmla="*/ 13 w 3125"/>
                <a:gd name="T3" fmla="*/ 7 h 2566"/>
                <a:gd name="T4" fmla="*/ 3 w 3125"/>
                <a:gd name="T5" fmla="*/ 9 h 2566"/>
                <a:gd name="T6" fmla="*/ 0 w 3125"/>
                <a:gd name="T7" fmla="*/ 8 h 2566"/>
                <a:gd name="T8" fmla="*/ 0 w 3125"/>
                <a:gd name="T9" fmla="*/ 7 h 2566"/>
                <a:gd name="T10" fmla="*/ 3 w 3125"/>
                <a:gd name="T11" fmla="*/ 0 h 2566"/>
                <a:gd name="T12" fmla="*/ 3 w 3125"/>
                <a:gd name="T13" fmla="*/ 0 h 2566"/>
                <a:gd name="T14" fmla="*/ 1 w 3125"/>
                <a:gd name="T15" fmla="*/ 5 h 2566"/>
                <a:gd name="T16" fmla="*/ 13 w 3125"/>
                <a:gd name="T17" fmla="*/ 7 h 25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25" h="2566">
                  <a:moveTo>
                    <a:pt x="3124" y="1669"/>
                  </a:moveTo>
                  <a:cubicBezTo>
                    <a:pt x="3125" y="1668"/>
                    <a:pt x="3110" y="1674"/>
                    <a:pt x="3082" y="1683"/>
                  </a:cubicBezTo>
                  <a:cubicBezTo>
                    <a:pt x="2835" y="1769"/>
                    <a:pt x="1555" y="2238"/>
                    <a:pt x="690" y="2164"/>
                  </a:cubicBezTo>
                  <a:cubicBezTo>
                    <a:pt x="390" y="2139"/>
                    <a:pt x="155" y="2010"/>
                    <a:pt x="10" y="1828"/>
                  </a:cubicBezTo>
                  <a:cubicBezTo>
                    <a:pt x="0" y="1816"/>
                    <a:pt x="25" y="1806"/>
                    <a:pt x="18" y="1791"/>
                  </a:cubicBezTo>
                  <a:cubicBezTo>
                    <a:pt x="10" y="1051"/>
                    <a:pt x="590" y="0"/>
                    <a:pt x="595" y="4"/>
                  </a:cubicBezTo>
                  <a:lnTo>
                    <a:pt x="638" y="34"/>
                  </a:lnTo>
                  <a:cubicBezTo>
                    <a:pt x="638" y="34"/>
                    <a:pt x="222" y="811"/>
                    <a:pt x="216" y="1269"/>
                  </a:cubicBezTo>
                  <a:cubicBezTo>
                    <a:pt x="210" y="1726"/>
                    <a:pt x="141" y="2566"/>
                    <a:pt x="3124" y="166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24211D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grpSp>
          <p:nvGrpSpPr>
            <p:cNvPr id="43" name="Group 34"/>
            <p:cNvGrpSpPr>
              <a:grpSpLocks/>
            </p:cNvGrpSpPr>
            <p:nvPr/>
          </p:nvGrpSpPr>
          <p:grpSpPr bwMode="auto">
            <a:xfrm>
              <a:off x="1925" y="2024"/>
              <a:ext cx="1633" cy="1633"/>
              <a:chOff x="1973" y="2024"/>
              <a:chExt cx="1633" cy="1633"/>
            </a:xfrm>
          </p:grpSpPr>
          <p:sp>
            <p:nvSpPr>
              <p:cNvPr id="61" name="Oval 30"/>
              <p:cNvSpPr>
                <a:spLocks noChangeArrowheads="1"/>
              </p:cNvSpPr>
              <p:nvPr/>
            </p:nvSpPr>
            <p:spPr bwMode="auto">
              <a:xfrm>
                <a:off x="1973" y="2024"/>
                <a:ext cx="1633" cy="1633"/>
              </a:xfrm>
              <a:prstGeom prst="ellipse">
                <a:avLst/>
              </a:prstGeom>
              <a:solidFill>
                <a:srgbClr val="DEDEDE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zh-CN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Oval 31"/>
              <p:cNvSpPr>
                <a:spLocks noChangeArrowheads="1"/>
              </p:cNvSpPr>
              <p:nvPr/>
            </p:nvSpPr>
            <p:spPr bwMode="auto">
              <a:xfrm>
                <a:off x="2018" y="2069"/>
                <a:ext cx="1542" cy="15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zh-CN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Oval 32"/>
              <p:cNvSpPr>
                <a:spLocks noChangeArrowheads="1"/>
              </p:cNvSpPr>
              <p:nvPr/>
            </p:nvSpPr>
            <p:spPr bwMode="auto">
              <a:xfrm>
                <a:off x="2064" y="2115"/>
                <a:ext cx="1451" cy="1451"/>
              </a:xfrm>
              <a:prstGeom prst="ellipse">
                <a:avLst/>
              </a:prstGeom>
              <a:gradFill rotWithShape="1">
                <a:gsLst>
                  <a:gs pos="0">
                    <a:srgbClr val="6F6F6F"/>
                  </a:gs>
                  <a:gs pos="50000">
                    <a:srgbClr val="D3D3D3"/>
                  </a:gs>
                  <a:gs pos="100000">
                    <a:srgbClr val="6F6F6F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zh-CN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64" name="Oval 33"/>
              <p:cNvSpPr>
                <a:spLocks noChangeArrowheads="1"/>
              </p:cNvSpPr>
              <p:nvPr/>
            </p:nvSpPr>
            <p:spPr bwMode="auto">
              <a:xfrm>
                <a:off x="2178" y="2136"/>
                <a:ext cx="1225" cy="977"/>
              </a:xfrm>
              <a:prstGeom prst="ellipse">
                <a:avLst/>
              </a:prstGeom>
              <a:gradFill rotWithShape="1">
                <a:gsLst>
                  <a:gs pos="0">
                    <a:schemeClr val="bg1">
                      <a:alpha val="48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zh-CN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4" name="Freeform 8"/>
            <p:cNvSpPr>
              <a:spLocks/>
            </p:cNvSpPr>
            <p:nvPr/>
          </p:nvSpPr>
          <p:spPr bwMode="auto">
            <a:xfrm>
              <a:off x="1964" y="3061"/>
              <a:ext cx="482" cy="561"/>
            </a:xfrm>
            <a:custGeom>
              <a:avLst/>
              <a:gdLst>
                <a:gd name="T0" fmla="*/ 426 w 482"/>
                <a:gd name="T1" fmla="*/ 530 h 561"/>
                <a:gd name="T2" fmla="*/ 176 w 482"/>
                <a:gd name="T3" fmla="*/ 550 h 561"/>
                <a:gd name="T4" fmla="*/ 3 w 482"/>
                <a:gd name="T5" fmla="*/ 464 h 561"/>
                <a:gd name="T6" fmla="*/ 5 w 482"/>
                <a:gd name="T7" fmla="*/ 455 h 561"/>
                <a:gd name="T8" fmla="*/ 151 w 482"/>
                <a:gd name="T9" fmla="*/ 1 h 561"/>
                <a:gd name="T10" fmla="*/ 162 w 482"/>
                <a:gd name="T11" fmla="*/ 9 h 561"/>
                <a:gd name="T12" fmla="*/ 55 w 482"/>
                <a:gd name="T13" fmla="*/ 322 h 561"/>
                <a:gd name="T14" fmla="*/ 420 w 482"/>
                <a:gd name="T15" fmla="*/ 514 h 561"/>
                <a:gd name="T16" fmla="*/ 426 w 482"/>
                <a:gd name="T17" fmla="*/ 530 h 56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82" h="561">
                  <a:moveTo>
                    <a:pt x="426" y="530"/>
                  </a:moveTo>
                  <a:cubicBezTo>
                    <a:pt x="385" y="536"/>
                    <a:pt x="246" y="561"/>
                    <a:pt x="176" y="550"/>
                  </a:cubicBezTo>
                  <a:cubicBezTo>
                    <a:pt x="99" y="544"/>
                    <a:pt x="39" y="511"/>
                    <a:pt x="3" y="464"/>
                  </a:cubicBezTo>
                  <a:cubicBezTo>
                    <a:pt x="0" y="461"/>
                    <a:pt x="6" y="459"/>
                    <a:pt x="5" y="455"/>
                  </a:cubicBezTo>
                  <a:cubicBezTo>
                    <a:pt x="3" y="267"/>
                    <a:pt x="150" y="0"/>
                    <a:pt x="151" y="1"/>
                  </a:cubicBezTo>
                  <a:lnTo>
                    <a:pt x="162" y="9"/>
                  </a:lnTo>
                  <a:cubicBezTo>
                    <a:pt x="162" y="9"/>
                    <a:pt x="56" y="206"/>
                    <a:pt x="55" y="322"/>
                  </a:cubicBezTo>
                  <a:cubicBezTo>
                    <a:pt x="98" y="406"/>
                    <a:pt x="357" y="480"/>
                    <a:pt x="420" y="514"/>
                  </a:cubicBezTo>
                  <a:cubicBezTo>
                    <a:pt x="482" y="549"/>
                    <a:pt x="467" y="524"/>
                    <a:pt x="426" y="53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>
                    <a:alpha val="89000"/>
                  </a:schemeClr>
                </a:gs>
                <a:gs pos="100000">
                  <a:schemeClr val="accent1">
                    <a:alpha val="62999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24211D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Freeform 17"/>
            <p:cNvSpPr>
              <a:spLocks/>
            </p:cNvSpPr>
            <p:nvPr/>
          </p:nvSpPr>
          <p:spPr bwMode="auto">
            <a:xfrm rot="8118893">
              <a:off x="2840" y="2143"/>
              <a:ext cx="61" cy="526"/>
            </a:xfrm>
            <a:custGeom>
              <a:avLst/>
              <a:gdLst>
                <a:gd name="T0" fmla="*/ 0 w 238"/>
                <a:gd name="T1" fmla="*/ 0 h 2071"/>
                <a:gd name="T2" fmla="*/ 1 w 238"/>
                <a:gd name="T3" fmla="*/ 8 h 2071"/>
                <a:gd name="T4" fmla="*/ 1 w 238"/>
                <a:gd name="T5" fmla="*/ 8 h 2071"/>
                <a:gd name="T6" fmla="*/ 0 w 238"/>
                <a:gd name="T7" fmla="*/ 0 h 207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38" h="2071">
                  <a:moveTo>
                    <a:pt x="0" y="0"/>
                  </a:moveTo>
                  <a:cubicBezTo>
                    <a:pt x="0" y="0"/>
                    <a:pt x="238" y="1802"/>
                    <a:pt x="214" y="1937"/>
                  </a:cubicBezTo>
                  <a:cubicBezTo>
                    <a:pt x="189" y="2071"/>
                    <a:pt x="110" y="1992"/>
                    <a:pt x="110" y="1961"/>
                  </a:cubicBezTo>
                  <a:cubicBezTo>
                    <a:pt x="110" y="193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24211D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18"/>
            <p:cNvSpPr>
              <a:spLocks/>
            </p:cNvSpPr>
            <p:nvPr/>
          </p:nvSpPr>
          <p:spPr bwMode="auto">
            <a:xfrm rot="8118893">
              <a:off x="2841" y="2144"/>
              <a:ext cx="60" cy="526"/>
            </a:xfrm>
            <a:custGeom>
              <a:avLst/>
              <a:gdLst>
                <a:gd name="T0" fmla="*/ 0 w 238"/>
                <a:gd name="T1" fmla="*/ 0 h 2071"/>
                <a:gd name="T2" fmla="*/ 1 w 238"/>
                <a:gd name="T3" fmla="*/ 8 h 2071"/>
                <a:gd name="T4" fmla="*/ 1 w 238"/>
                <a:gd name="T5" fmla="*/ 8 h 2071"/>
                <a:gd name="T6" fmla="*/ 0 w 238"/>
                <a:gd name="T7" fmla="*/ 0 h 207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38" h="2071">
                  <a:moveTo>
                    <a:pt x="0" y="0"/>
                  </a:moveTo>
                  <a:cubicBezTo>
                    <a:pt x="0" y="0"/>
                    <a:pt x="238" y="1802"/>
                    <a:pt x="214" y="1937"/>
                  </a:cubicBezTo>
                  <a:cubicBezTo>
                    <a:pt x="189" y="2071"/>
                    <a:pt x="110" y="1992"/>
                    <a:pt x="110" y="1961"/>
                  </a:cubicBezTo>
                  <a:cubicBezTo>
                    <a:pt x="110" y="193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24211D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19"/>
            <p:cNvSpPr>
              <a:spLocks/>
            </p:cNvSpPr>
            <p:nvPr/>
          </p:nvSpPr>
          <p:spPr bwMode="auto">
            <a:xfrm rot="8118893">
              <a:off x="2671" y="1634"/>
              <a:ext cx="535" cy="931"/>
            </a:xfrm>
            <a:custGeom>
              <a:avLst/>
              <a:gdLst>
                <a:gd name="T0" fmla="*/ 3 w 2103"/>
                <a:gd name="T1" fmla="*/ 5 h 3666"/>
                <a:gd name="T2" fmla="*/ 0 w 2103"/>
                <a:gd name="T3" fmla="*/ 3 h 3666"/>
                <a:gd name="T4" fmla="*/ 6 w 2103"/>
                <a:gd name="T5" fmla="*/ 1 h 3666"/>
                <a:gd name="T6" fmla="*/ 8 w 2103"/>
                <a:gd name="T7" fmla="*/ 0 h 3666"/>
                <a:gd name="T8" fmla="*/ 8 w 2103"/>
                <a:gd name="T9" fmla="*/ 2 h 3666"/>
                <a:gd name="T10" fmla="*/ 9 w 2103"/>
                <a:gd name="T11" fmla="*/ 9 h 3666"/>
                <a:gd name="T12" fmla="*/ 7 w 2103"/>
                <a:gd name="T13" fmla="*/ 8 h 3666"/>
                <a:gd name="T14" fmla="*/ 5 w 2103"/>
                <a:gd name="T15" fmla="*/ 15 h 3666"/>
                <a:gd name="T16" fmla="*/ 2 w 2103"/>
                <a:gd name="T17" fmla="*/ 12 h 3666"/>
                <a:gd name="T18" fmla="*/ 3 w 2103"/>
                <a:gd name="T19" fmla="*/ 5 h 366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03" h="3666">
                  <a:moveTo>
                    <a:pt x="599" y="1067"/>
                  </a:moveTo>
                  <a:lnTo>
                    <a:pt x="0" y="602"/>
                  </a:lnTo>
                  <a:lnTo>
                    <a:pt x="1443" y="113"/>
                  </a:lnTo>
                  <a:cubicBezTo>
                    <a:pt x="1615" y="55"/>
                    <a:pt x="1821" y="0"/>
                    <a:pt x="1923" y="65"/>
                  </a:cubicBezTo>
                  <a:cubicBezTo>
                    <a:pt x="1985" y="103"/>
                    <a:pt x="1995" y="184"/>
                    <a:pt x="1987" y="333"/>
                  </a:cubicBezTo>
                  <a:cubicBezTo>
                    <a:pt x="2036" y="896"/>
                    <a:pt x="2103" y="2119"/>
                    <a:pt x="2103" y="2119"/>
                  </a:cubicBezTo>
                  <a:lnTo>
                    <a:pt x="1651" y="1813"/>
                  </a:lnTo>
                  <a:cubicBezTo>
                    <a:pt x="1651" y="1813"/>
                    <a:pt x="1058" y="2834"/>
                    <a:pt x="1082" y="3654"/>
                  </a:cubicBezTo>
                  <a:cubicBezTo>
                    <a:pt x="1076" y="3666"/>
                    <a:pt x="732" y="3381"/>
                    <a:pt x="461" y="2907"/>
                  </a:cubicBezTo>
                  <a:cubicBezTo>
                    <a:pt x="230" y="2501"/>
                    <a:pt x="109" y="1930"/>
                    <a:pt x="599" y="106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24211D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 rot="8118893">
              <a:off x="2671" y="1633"/>
              <a:ext cx="535" cy="932"/>
            </a:xfrm>
            <a:custGeom>
              <a:avLst/>
              <a:gdLst>
                <a:gd name="T0" fmla="*/ 3 w 2103"/>
                <a:gd name="T1" fmla="*/ 5 h 3666"/>
                <a:gd name="T2" fmla="*/ 0 w 2103"/>
                <a:gd name="T3" fmla="*/ 3 h 3666"/>
                <a:gd name="T4" fmla="*/ 6 w 2103"/>
                <a:gd name="T5" fmla="*/ 1 h 3666"/>
                <a:gd name="T6" fmla="*/ 8 w 2103"/>
                <a:gd name="T7" fmla="*/ 0 h 3666"/>
                <a:gd name="T8" fmla="*/ 8 w 2103"/>
                <a:gd name="T9" fmla="*/ 2 h 3666"/>
                <a:gd name="T10" fmla="*/ 9 w 2103"/>
                <a:gd name="T11" fmla="*/ 9 h 3666"/>
                <a:gd name="T12" fmla="*/ 7 w 2103"/>
                <a:gd name="T13" fmla="*/ 8 h 3666"/>
                <a:gd name="T14" fmla="*/ 5 w 2103"/>
                <a:gd name="T15" fmla="*/ 15 h 3666"/>
                <a:gd name="T16" fmla="*/ 2 w 2103"/>
                <a:gd name="T17" fmla="*/ 12 h 3666"/>
                <a:gd name="T18" fmla="*/ 3 w 2103"/>
                <a:gd name="T19" fmla="*/ 5 h 366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03" h="3666">
                  <a:moveTo>
                    <a:pt x="599" y="1067"/>
                  </a:moveTo>
                  <a:lnTo>
                    <a:pt x="0" y="602"/>
                  </a:lnTo>
                  <a:lnTo>
                    <a:pt x="1443" y="113"/>
                  </a:lnTo>
                  <a:cubicBezTo>
                    <a:pt x="1615" y="55"/>
                    <a:pt x="1821" y="0"/>
                    <a:pt x="1923" y="65"/>
                  </a:cubicBezTo>
                  <a:cubicBezTo>
                    <a:pt x="1985" y="103"/>
                    <a:pt x="1995" y="184"/>
                    <a:pt x="1987" y="333"/>
                  </a:cubicBezTo>
                  <a:cubicBezTo>
                    <a:pt x="2036" y="896"/>
                    <a:pt x="2103" y="2119"/>
                    <a:pt x="2103" y="2119"/>
                  </a:cubicBezTo>
                  <a:lnTo>
                    <a:pt x="1651" y="1813"/>
                  </a:lnTo>
                  <a:cubicBezTo>
                    <a:pt x="1651" y="1813"/>
                    <a:pt x="1058" y="2834"/>
                    <a:pt x="1082" y="3654"/>
                  </a:cubicBezTo>
                  <a:cubicBezTo>
                    <a:pt x="1076" y="3666"/>
                    <a:pt x="732" y="3381"/>
                    <a:pt x="461" y="2907"/>
                  </a:cubicBezTo>
                  <a:cubicBezTo>
                    <a:pt x="230" y="2501"/>
                    <a:pt x="109" y="1930"/>
                    <a:pt x="599" y="1067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>
                    <a:alpha val="78000"/>
                  </a:schemeClr>
                </a:gs>
                <a:gs pos="100000">
                  <a:schemeClr val="accent1">
                    <a:alpha val="39998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24211D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25"/>
            <p:cNvSpPr>
              <a:spLocks/>
            </p:cNvSpPr>
            <p:nvPr/>
          </p:nvSpPr>
          <p:spPr bwMode="auto">
            <a:xfrm rot="-6520444">
              <a:off x="3041" y="2919"/>
              <a:ext cx="61" cy="526"/>
            </a:xfrm>
            <a:custGeom>
              <a:avLst/>
              <a:gdLst>
                <a:gd name="T0" fmla="*/ 0 w 238"/>
                <a:gd name="T1" fmla="*/ 0 h 2071"/>
                <a:gd name="T2" fmla="*/ 1 w 238"/>
                <a:gd name="T3" fmla="*/ 8 h 2071"/>
                <a:gd name="T4" fmla="*/ 1 w 238"/>
                <a:gd name="T5" fmla="*/ 8 h 2071"/>
                <a:gd name="T6" fmla="*/ 0 w 238"/>
                <a:gd name="T7" fmla="*/ 0 h 207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38" h="2071">
                  <a:moveTo>
                    <a:pt x="0" y="0"/>
                  </a:moveTo>
                  <a:cubicBezTo>
                    <a:pt x="0" y="0"/>
                    <a:pt x="238" y="1802"/>
                    <a:pt x="214" y="1937"/>
                  </a:cubicBezTo>
                  <a:cubicBezTo>
                    <a:pt x="189" y="2071"/>
                    <a:pt x="110" y="1992"/>
                    <a:pt x="110" y="1961"/>
                  </a:cubicBezTo>
                  <a:cubicBezTo>
                    <a:pt x="110" y="193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24211D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Freeform 26"/>
            <p:cNvSpPr>
              <a:spLocks/>
            </p:cNvSpPr>
            <p:nvPr/>
          </p:nvSpPr>
          <p:spPr bwMode="auto">
            <a:xfrm rot="-6520444">
              <a:off x="3042" y="2918"/>
              <a:ext cx="60" cy="526"/>
            </a:xfrm>
            <a:custGeom>
              <a:avLst/>
              <a:gdLst>
                <a:gd name="T0" fmla="*/ 0 w 238"/>
                <a:gd name="T1" fmla="*/ 0 h 2071"/>
                <a:gd name="T2" fmla="*/ 1 w 238"/>
                <a:gd name="T3" fmla="*/ 8 h 2071"/>
                <a:gd name="T4" fmla="*/ 1 w 238"/>
                <a:gd name="T5" fmla="*/ 8 h 2071"/>
                <a:gd name="T6" fmla="*/ 0 w 238"/>
                <a:gd name="T7" fmla="*/ 0 h 207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38" h="2071">
                  <a:moveTo>
                    <a:pt x="0" y="0"/>
                  </a:moveTo>
                  <a:cubicBezTo>
                    <a:pt x="0" y="0"/>
                    <a:pt x="238" y="1802"/>
                    <a:pt x="214" y="1937"/>
                  </a:cubicBezTo>
                  <a:cubicBezTo>
                    <a:pt x="189" y="2071"/>
                    <a:pt x="110" y="1992"/>
                    <a:pt x="110" y="1961"/>
                  </a:cubicBezTo>
                  <a:cubicBezTo>
                    <a:pt x="110" y="193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24211D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Freeform 27"/>
            <p:cNvSpPr>
              <a:spLocks/>
            </p:cNvSpPr>
            <p:nvPr/>
          </p:nvSpPr>
          <p:spPr bwMode="auto">
            <a:xfrm rot="-6520444">
              <a:off x="3050" y="2911"/>
              <a:ext cx="535" cy="931"/>
            </a:xfrm>
            <a:custGeom>
              <a:avLst/>
              <a:gdLst>
                <a:gd name="T0" fmla="*/ 3 w 2103"/>
                <a:gd name="T1" fmla="*/ 5 h 3666"/>
                <a:gd name="T2" fmla="*/ 0 w 2103"/>
                <a:gd name="T3" fmla="*/ 3 h 3666"/>
                <a:gd name="T4" fmla="*/ 6 w 2103"/>
                <a:gd name="T5" fmla="*/ 1 h 3666"/>
                <a:gd name="T6" fmla="*/ 8 w 2103"/>
                <a:gd name="T7" fmla="*/ 0 h 3666"/>
                <a:gd name="T8" fmla="*/ 8 w 2103"/>
                <a:gd name="T9" fmla="*/ 2 h 3666"/>
                <a:gd name="T10" fmla="*/ 9 w 2103"/>
                <a:gd name="T11" fmla="*/ 9 h 3666"/>
                <a:gd name="T12" fmla="*/ 7 w 2103"/>
                <a:gd name="T13" fmla="*/ 8 h 3666"/>
                <a:gd name="T14" fmla="*/ 5 w 2103"/>
                <a:gd name="T15" fmla="*/ 15 h 3666"/>
                <a:gd name="T16" fmla="*/ 2 w 2103"/>
                <a:gd name="T17" fmla="*/ 12 h 3666"/>
                <a:gd name="T18" fmla="*/ 3 w 2103"/>
                <a:gd name="T19" fmla="*/ 5 h 366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03" h="3666">
                  <a:moveTo>
                    <a:pt x="599" y="1067"/>
                  </a:moveTo>
                  <a:lnTo>
                    <a:pt x="0" y="602"/>
                  </a:lnTo>
                  <a:lnTo>
                    <a:pt x="1443" y="113"/>
                  </a:lnTo>
                  <a:cubicBezTo>
                    <a:pt x="1615" y="55"/>
                    <a:pt x="1821" y="0"/>
                    <a:pt x="1923" y="65"/>
                  </a:cubicBezTo>
                  <a:cubicBezTo>
                    <a:pt x="1985" y="103"/>
                    <a:pt x="1995" y="184"/>
                    <a:pt x="1987" y="333"/>
                  </a:cubicBezTo>
                  <a:cubicBezTo>
                    <a:pt x="2036" y="896"/>
                    <a:pt x="2103" y="2119"/>
                    <a:pt x="2103" y="2119"/>
                  </a:cubicBezTo>
                  <a:lnTo>
                    <a:pt x="1651" y="1813"/>
                  </a:lnTo>
                  <a:cubicBezTo>
                    <a:pt x="1651" y="1813"/>
                    <a:pt x="1058" y="2834"/>
                    <a:pt x="1082" y="3654"/>
                  </a:cubicBezTo>
                  <a:cubicBezTo>
                    <a:pt x="1076" y="3666"/>
                    <a:pt x="732" y="3381"/>
                    <a:pt x="461" y="2907"/>
                  </a:cubicBezTo>
                  <a:cubicBezTo>
                    <a:pt x="230" y="2501"/>
                    <a:pt x="109" y="1930"/>
                    <a:pt x="599" y="106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24211D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Freeform 28"/>
            <p:cNvSpPr>
              <a:spLocks/>
            </p:cNvSpPr>
            <p:nvPr/>
          </p:nvSpPr>
          <p:spPr bwMode="auto">
            <a:xfrm rot="-6520444">
              <a:off x="3051" y="2911"/>
              <a:ext cx="535" cy="932"/>
            </a:xfrm>
            <a:custGeom>
              <a:avLst/>
              <a:gdLst>
                <a:gd name="T0" fmla="*/ 3 w 2103"/>
                <a:gd name="T1" fmla="*/ 5 h 3666"/>
                <a:gd name="T2" fmla="*/ 0 w 2103"/>
                <a:gd name="T3" fmla="*/ 3 h 3666"/>
                <a:gd name="T4" fmla="*/ 6 w 2103"/>
                <a:gd name="T5" fmla="*/ 1 h 3666"/>
                <a:gd name="T6" fmla="*/ 8 w 2103"/>
                <a:gd name="T7" fmla="*/ 0 h 3666"/>
                <a:gd name="T8" fmla="*/ 8 w 2103"/>
                <a:gd name="T9" fmla="*/ 2 h 3666"/>
                <a:gd name="T10" fmla="*/ 9 w 2103"/>
                <a:gd name="T11" fmla="*/ 9 h 3666"/>
                <a:gd name="T12" fmla="*/ 7 w 2103"/>
                <a:gd name="T13" fmla="*/ 8 h 3666"/>
                <a:gd name="T14" fmla="*/ 5 w 2103"/>
                <a:gd name="T15" fmla="*/ 15 h 3666"/>
                <a:gd name="T16" fmla="*/ 2 w 2103"/>
                <a:gd name="T17" fmla="*/ 12 h 3666"/>
                <a:gd name="T18" fmla="*/ 3 w 2103"/>
                <a:gd name="T19" fmla="*/ 5 h 366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03" h="3666">
                  <a:moveTo>
                    <a:pt x="599" y="1067"/>
                  </a:moveTo>
                  <a:lnTo>
                    <a:pt x="0" y="602"/>
                  </a:lnTo>
                  <a:lnTo>
                    <a:pt x="1443" y="113"/>
                  </a:lnTo>
                  <a:cubicBezTo>
                    <a:pt x="1615" y="55"/>
                    <a:pt x="1821" y="0"/>
                    <a:pt x="1923" y="65"/>
                  </a:cubicBezTo>
                  <a:cubicBezTo>
                    <a:pt x="1985" y="103"/>
                    <a:pt x="1995" y="184"/>
                    <a:pt x="1987" y="333"/>
                  </a:cubicBezTo>
                  <a:cubicBezTo>
                    <a:pt x="2036" y="896"/>
                    <a:pt x="2103" y="2119"/>
                    <a:pt x="2103" y="2119"/>
                  </a:cubicBezTo>
                  <a:lnTo>
                    <a:pt x="1651" y="1813"/>
                  </a:lnTo>
                  <a:cubicBezTo>
                    <a:pt x="1651" y="1813"/>
                    <a:pt x="1058" y="2834"/>
                    <a:pt x="1082" y="3654"/>
                  </a:cubicBezTo>
                  <a:cubicBezTo>
                    <a:pt x="1076" y="3666"/>
                    <a:pt x="732" y="3381"/>
                    <a:pt x="461" y="2907"/>
                  </a:cubicBezTo>
                  <a:cubicBezTo>
                    <a:pt x="230" y="2501"/>
                    <a:pt x="109" y="1930"/>
                    <a:pt x="599" y="1067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>
                    <a:alpha val="78000"/>
                  </a:schemeClr>
                </a:gs>
                <a:gs pos="100000">
                  <a:schemeClr val="accent1">
                    <a:alpha val="39998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24211D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Freeform 9"/>
            <p:cNvSpPr>
              <a:spLocks/>
            </p:cNvSpPr>
            <p:nvPr/>
          </p:nvSpPr>
          <p:spPr bwMode="auto">
            <a:xfrm>
              <a:off x="2197" y="2639"/>
              <a:ext cx="61" cy="526"/>
            </a:xfrm>
            <a:custGeom>
              <a:avLst/>
              <a:gdLst>
                <a:gd name="T0" fmla="*/ 0 w 238"/>
                <a:gd name="T1" fmla="*/ 0 h 2071"/>
                <a:gd name="T2" fmla="*/ 1 w 238"/>
                <a:gd name="T3" fmla="*/ 8 h 2071"/>
                <a:gd name="T4" fmla="*/ 1 w 238"/>
                <a:gd name="T5" fmla="*/ 8 h 2071"/>
                <a:gd name="T6" fmla="*/ 0 w 238"/>
                <a:gd name="T7" fmla="*/ 0 h 207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38" h="2071">
                  <a:moveTo>
                    <a:pt x="0" y="0"/>
                  </a:moveTo>
                  <a:cubicBezTo>
                    <a:pt x="0" y="0"/>
                    <a:pt x="238" y="1802"/>
                    <a:pt x="214" y="1937"/>
                  </a:cubicBezTo>
                  <a:cubicBezTo>
                    <a:pt x="189" y="2071"/>
                    <a:pt x="110" y="1992"/>
                    <a:pt x="110" y="1961"/>
                  </a:cubicBezTo>
                  <a:cubicBezTo>
                    <a:pt x="110" y="193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24211D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10"/>
            <p:cNvSpPr>
              <a:spLocks/>
            </p:cNvSpPr>
            <p:nvPr/>
          </p:nvSpPr>
          <p:spPr bwMode="auto">
            <a:xfrm>
              <a:off x="2199" y="2639"/>
              <a:ext cx="60" cy="526"/>
            </a:xfrm>
            <a:custGeom>
              <a:avLst/>
              <a:gdLst>
                <a:gd name="T0" fmla="*/ 0 w 238"/>
                <a:gd name="T1" fmla="*/ 0 h 2071"/>
                <a:gd name="T2" fmla="*/ 1 w 238"/>
                <a:gd name="T3" fmla="*/ 8 h 2071"/>
                <a:gd name="T4" fmla="*/ 1 w 238"/>
                <a:gd name="T5" fmla="*/ 8 h 2071"/>
                <a:gd name="T6" fmla="*/ 0 w 238"/>
                <a:gd name="T7" fmla="*/ 0 h 207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38" h="2071">
                  <a:moveTo>
                    <a:pt x="0" y="0"/>
                  </a:moveTo>
                  <a:cubicBezTo>
                    <a:pt x="0" y="0"/>
                    <a:pt x="238" y="1802"/>
                    <a:pt x="214" y="1937"/>
                  </a:cubicBezTo>
                  <a:cubicBezTo>
                    <a:pt x="189" y="2071"/>
                    <a:pt x="110" y="1992"/>
                    <a:pt x="110" y="1961"/>
                  </a:cubicBezTo>
                  <a:cubicBezTo>
                    <a:pt x="110" y="193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392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24211D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11"/>
            <p:cNvSpPr>
              <a:spLocks/>
            </p:cNvSpPr>
            <p:nvPr/>
          </p:nvSpPr>
          <p:spPr bwMode="auto">
            <a:xfrm>
              <a:off x="1696" y="2606"/>
              <a:ext cx="535" cy="931"/>
            </a:xfrm>
            <a:custGeom>
              <a:avLst/>
              <a:gdLst>
                <a:gd name="T0" fmla="*/ 3 w 2103"/>
                <a:gd name="T1" fmla="*/ 5 h 3666"/>
                <a:gd name="T2" fmla="*/ 0 w 2103"/>
                <a:gd name="T3" fmla="*/ 3 h 3666"/>
                <a:gd name="T4" fmla="*/ 6 w 2103"/>
                <a:gd name="T5" fmla="*/ 1 h 3666"/>
                <a:gd name="T6" fmla="*/ 8 w 2103"/>
                <a:gd name="T7" fmla="*/ 0 h 3666"/>
                <a:gd name="T8" fmla="*/ 8 w 2103"/>
                <a:gd name="T9" fmla="*/ 2 h 3666"/>
                <a:gd name="T10" fmla="*/ 9 w 2103"/>
                <a:gd name="T11" fmla="*/ 9 h 3666"/>
                <a:gd name="T12" fmla="*/ 7 w 2103"/>
                <a:gd name="T13" fmla="*/ 8 h 3666"/>
                <a:gd name="T14" fmla="*/ 5 w 2103"/>
                <a:gd name="T15" fmla="*/ 15 h 3666"/>
                <a:gd name="T16" fmla="*/ 2 w 2103"/>
                <a:gd name="T17" fmla="*/ 12 h 3666"/>
                <a:gd name="T18" fmla="*/ 3 w 2103"/>
                <a:gd name="T19" fmla="*/ 5 h 366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03" h="3666">
                  <a:moveTo>
                    <a:pt x="599" y="1067"/>
                  </a:moveTo>
                  <a:lnTo>
                    <a:pt x="0" y="602"/>
                  </a:lnTo>
                  <a:lnTo>
                    <a:pt x="1443" y="113"/>
                  </a:lnTo>
                  <a:cubicBezTo>
                    <a:pt x="1615" y="55"/>
                    <a:pt x="1821" y="0"/>
                    <a:pt x="1923" y="65"/>
                  </a:cubicBezTo>
                  <a:cubicBezTo>
                    <a:pt x="1985" y="103"/>
                    <a:pt x="1995" y="184"/>
                    <a:pt x="1987" y="333"/>
                  </a:cubicBezTo>
                  <a:cubicBezTo>
                    <a:pt x="2036" y="896"/>
                    <a:pt x="2103" y="2119"/>
                    <a:pt x="2103" y="2119"/>
                  </a:cubicBezTo>
                  <a:lnTo>
                    <a:pt x="1651" y="1813"/>
                  </a:lnTo>
                  <a:cubicBezTo>
                    <a:pt x="1651" y="1813"/>
                    <a:pt x="1058" y="2834"/>
                    <a:pt x="1082" y="3654"/>
                  </a:cubicBezTo>
                  <a:cubicBezTo>
                    <a:pt x="1076" y="3666"/>
                    <a:pt x="732" y="3381"/>
                    <a:pt x="461" y="2907"/>
                  </a:cubicBezTo>
                  <a:cubicBezTo>
                    <a:pt x="230" y="2501"/>
                    <a:pt x="109" y="1930"/>
                    <a:pt x="599" y="106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24211D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12"/>
            <p:cNvSpPr>
              <a:spLocks/>
            </p:cNvSpPr>
            <p:nvPr/>
          </p:nvSpPr>
          <p:spPr bwMode="auto">
            <a:xfrm>
              <a:off x="1696" y="2607"/>
              <a:ext cx="535" cy="932"/>
            </a:xfrm>
            <a:custGeom>
              <a:avLst/>
              <a:gdLst>
                <a:gd name="T0" fmla="*/ 3 w 2103"/>
                <a:gd name="T1" fmla="*/ 5 h 3666"/>
                <a:gd name="T2" fmla="*/ 0 w 2103"/>
                <a:gd name="T3" fmla="*/ 3 h 3666"/>
                <a:gd name="T4" fmla="*/ 6 w 2103"/>
                <a:gd name="T5" fmla="*/ 1 h 3666"/>
                <a:gd name="T6" fmla="*/ 8 w 2103"/>
                <a:gd name="T7" fmla="*/ 0 h 3666"/>
                <a:gd name="T8" fmla="*/ 8 w 2103"/>
                <a:gd name="T9" fmla="*/ 2 h 3666"/>
                <a:gd name="T10" fmla="*/ 9 w 2103"/>
                <a:gd name="T11" fmla="*/ 9 h 3666"/>
                <a:gd name="T12" fmla="*/ 7 w 2103"/>
                <a:gd name="T13" fmla="*/ 8 h 3666"/>
                <a:gd name="T14" fmla="*/ 5 w 2103"/>
                <a:gd name="T15" fmla="*/ 15 h 3666"/>
                <a:gd name="T16" fmla="*/ 2 w 2103"/>
                <a:gd name="T17" fmla="*/ 12 h 3666"/>
                <a:gd name="T18" fmla="*/ 3 w 2103"/>
                <a:gd name="T19" fmla="*/ 5 h 366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103" h="3666">
                  <a:moveTo>
                    <a:pt x="599" y="1067"/>
                  </a:moveTo>
                  <a:lnTo>
                    <a:pt x="0" y="602"/>
                  </a:lnTo>
                  <a:lnTo>
                    <a:pt x="1443" y="113"/>
                  </a:lnTo>
                  <a:cubicBezTo>
                    <a:pt x="1615" y="55"/>
                    <a:pt x="1821" y="0"/>
                    <a:pt x="1923" y="65"/>
                  </a:cubicBezTo>
                  <a:cubicBezTo>
                    <a:pt x="1985" y="103"/>
                    <a:pt x="1995" y="184"/>
                    <a:pt x="1987" y="333"/>
                  </a:cubicBezTo>
                  <a:cubicBezTo>
                    <a:pt x="2036" y="896"/>
                    <a:pt x="2103" y="2119"/>
                    <a:pt x="2103" y="2119"/>
                  </a:cubicBezTo>
                  <a:lnTo>
                    <a:pt x="1651" y="1813"/>
                  </a:lnTo>
                  <a:cubicBezTo>
                    <a:pt x="1651" y="1813"/>
                    <a:pt x="1058" y="2834"/>
                    <a:pt x="1082" y="3654"/>
                  </a:cubicBezTo>
                  <a:cubicBezTo>
                    <a:pt x="1076" y="3666"/>
                    <a:pt x="732" y="3381"/>
                    <a:pt x="461" y="2907"/>
                  </a:cubicBezTo>
                  <a:cubicBezTo>
                    <a:pt x="230" y="2501"/>
                    <a:pt x="109" y="1930"/>
                    <a:pt x="599" y="1067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>
                    <a:alpha val="78000"/>
                  </a:schemeClr>
                </a:gs>
                <a:gs pos="100000">
                  <a:schemeClr val="accent1">
                    <a:alpha val="39998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24211D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Freeform 23"/>
            <p:cNvSpPr>
              <a:spLocks/>
            </p:cNvSpPr>
            <p:nvPr/>
          </p:nvSpPr>
          <p:spPr bwMode="auto">
            <a:xfrm>
              <a:off x="3259" y="2492"/>
              <a:ext cx="654" cy="801"/>
            </a:xfrm>
            <a:custGeom>
              <a:avLst/>
              <a:gdLst>
                <a:gd name="T0" fmla="*/ 195 w 654"/>
                <a:gd name="T1" fmla="*/ 0 h 801"/>
                <a:gd name="T2" fmla="*/ 256 w 654"/>
                <a:gd name="T3" fmla="*/ 87 h 801"/>
                <a:gd name="T4" fmla="*/ 513 w 654"/>
                <a:gd name="T5" fmla="*/ 546 h 801"/>
                <a:gd name="T6" fmla="*/ 487 w 654"/>
                <a:gd name="T7" fmla="*/ 738 h 801"/>
                <a:gd name="T8" fmla="*/ 478 w 654"/>
                <a:gd name="T9" fmla="*/ 739 h 801"/>
                <a:gd name="T10" fmla="*/ 1 w 654"/>
                <a:gd name="T11" fmla="*/ 746 h 801"/>
                <a:gd name="T12" fmla="*/ 5 w 654"/>
                <a:gd name="T13" fmla="*/ 733 h 801"/>
                <a:gd name="T14" fmla="*/ 336 w 654"/>
                <a:gd name="T15" fmla="*/ 734 h 801"/>
                <a:gd name="T16" fmla="*/ 195 w 654"/>
                <a:gd name="T17" fmla="*/ 0 h 80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54" h="801">
                  <a:moveTo>
                    <a:pt x="195" y="0"/>
                  </a:moveTo>
                  <a:cubicBezTo>
                    <a:pt x="195" y="0"/>
                    <a:pt x="250" y="81"/>
                    <a:pt x="256" y="87"/>
                  </a:cubicBezTo>
                  <a:cubicBezTo>
                    <a:pt x="296" y="140"/>
                    <a:pt x="460" y="332"/>
                    <a:pt x="513" y="546"/>
                  </a:cubicBezTo>
                  <a:cubicBezTo>
                    <a:pt x="532" y="621"/>
                    <a:pt x="520" y="688"/>
                    <a:pt x="487" y="738"/>
                  </a:cubicBezTo>
                  <a:cubicBezTo>
                    <a:pt x="485" y="741"/>
                    <a:pt x="481" y="736"/>
                    <a:pt x="478" y="739"/>
                  </a:cubicBezTo>
                  <a:cubicBezTo>
                    <a:pt x="300" y="801"/>
                    <a:pt x="0" y="747"/>
                    <a:pt x="1" y="746"/>
                  </a:cubicBezTo>
                  <a:lnTo>
                    <a:pt x="5" y="733"/>
                  </a:lnTo>
                  <a:cubicBezTo>
                    <a:pt x="5" y="733"/>
                    <a:pt x="225" y="770"/>
                    <a:pt x="336" y="734"/>
                  </a:cubicBezTo>
                  <a:cubicBezTo>
                    <a:pt x="447" y="698"/>
                    <a:pt x="654" y="646"/>
                    <a:pt x="19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24211D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Freeform 24"/>
            <p:cNvSpPr>
              <a:spLocks/>
            </p:cNvSpPr>
            <p:nvPr/>
          </p:nvSpPr>
          <p:spPr bwMode="auto">
            <a:xfrm>
              <a:off x="3261" y="2585"/>
              <a:ext cx="705" cy="708"/>
            </a:xfrm>
            <a:custGeom>
              <a:avLst/>
              <a:gdLst>
                <a:gd name="T0" fmla="*/ 261 w 705"/>
                <a:gd name="T1" fmla="*/ 0 h 708"/>
                <a:gd name="T2" fmla="*/ 513 w 705"/>
                <a:gd name="T3" fmla="*/ 453 h 708"/>
                <a:gd name="T4" fmla="*/ 487 w 705"/>
                <a:gd name="T5" fmla="*/ 645 h 708"/>
                <a:gd name="T6" fmla="*/ 478 w 705"/>
                <a:gd name="T7" fmla="*/ 646 h 708"/>
                <a:gd name="T8" fmla="*/ 1 w 705"/>
                <a:gd name="T9" fmla="*/ 653 h 708"/>
                <a:gd name="T10" fmla="*/ 5 w 705"/>
                <a:gd name="T11" fmla="*/ 640 h 708"/>
                <a:gd name="T12" fmla="*/ 336 w 705"/>
                <a:gd name="T13" fmla="*/ 641 h 708"/>
                <a:gd name="T14" fmla="*/ 261 w 705"/>
                <a:gd name="T15" fmla="*/ 0 h 70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705" h="708">
                  <a:moveTo>
                    <a:pt x="261" y="0"/>
                  </a:moveTo>
                  <a:cubicBezTo>
                    <a:pt x="301" y="53"/>
                    <a:pt x="460" y="239"/>
                    <a:pt x="513" y="453"/>
                  </a:cubicBezTo>
                  <a:cubicBezTo>
                    <a:pt x="532" y="528"/>
                    <a:pt x="520" y="595"/>
                    <a:pt x="487" y="645"/>
                  </a:cubicBezTo>
                  <a:cubicBezTo>
                    <a:pt x="485" y="648"/>
                    <a:pt x="481" y="643"/>
                    <a:pt x="478" y="646"/>
                  </a:cubicBezTo>
                  <a:cubicBezTo>
                    <a:pt x="300" y="708"/>
                    <a:pt x="0" y="654"/>
                    <a:pt x="1" y="653"/>
                  </a:cubicBezTo>
                  <a:lnTo>
                    <a:pt x="5" y="640"/>
                  </a:lnTo>
                  <a:cubicBezTo>
                    <a:pt x="5" y="640"/>
                    <a:pt x="225" y="677"/>
                    <a:pt x="336" y="641"/>
                  </a:cubicBezTo>
                  <a:cubicBezTo>
                    <a:pt x="705" y="544"/>
                    <a:pt x="232" y="31"/>
                    <a:pt x="261" y="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>
                    <a:alpha val="89000"/>
                  </a:schemeClr>
                </a:gs>
                <a:gs pos="100000">
                  <a:schemeClr val="accent1">
                    <a:alpha val="62999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24211D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Freeform 15"/>
            <p:cNvSpPr>
              <a:spLocks/>
            </p:cNvSpPr>
            <p:nvPr/>
          </p:nvSpPr>
          <p:spPr bwMode="auto">
            <a:xfrm rot="8118893">
              <a:off x="2038" y="1829"/>
              <a:ext cx="795" cy="652"/>
            </a:xfrm>
            <a:custGeom>
              <a:avLst/>
              <a:gdLst>
                <a:gd name="T0" fmla="*/ 13 w 3125"/>
                <a:gd name="T1" fmla="*/ 7 h 2566"/>
                <a:gd name="T2" fmla="*/ 13 w 3125"/>
                <a:gd name="T3" fmla="*/ 7 h 2566"/>
                <a:gd name="T4" fmla="*/ 3 w 3125"/>
                <a:gd name="T5" fmla="*/ 9 h 2566"/>
                <a:gd name="T6" fmla="*/ 0 w 3125"/>
                <a:gd name="T7" fmla="*/ 8 h 2566"/>
                <a:gd name="T8" fmla="*/ 0 w 3125"/>
                <a:gd name="T9" fmla="*/ 7 h 2566"/>
                <a:gd name="T10" fmla="*/ 3 w 3125"/>
                <a:gd name="T11" fmla="*/ 0 h 2566"/>
                <a:gd name="T12" fmla="*/ 3 w 3125"/>
                <a:gd name="T13" fmla="*/ 0 h 2566"/>
                <a:gd name="T14" fmla="*/ 1 w 3125"/>
                <a:gd name="T15" fmla="*/ 5 h 2566"/>
                <a:gd name="T16" fmla="*/ 13 w 3125"/>
                <a:gd name="T17" fmla="*/ 7 h 25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25" h="2566">
                  <a:moveTo>
                    <a:pt x="3124" y="1669"/>
                  </a:moveTo>
                  <a:cubicBezTo>
                    <a:pt x="3125" y="1668"/>
                    <a:pt x="3110" y="1674"/>
                    <a:pt x="3082" y="1683"/>
                  </a:cubicBezTo>
                  <a:cubicBezTo>
                    <a:pt x="2835" y="1769"/>
                    <a:pt x="1555" y="2238"/>
                    <a:pt x="690" y="2164"/>
                  </a:cubicBezTo>
                  <a:cubicBezTo>
                    <a:pt x="390" y="2139"/>
                    <a:pt x="155" y="2010"/>
                    <a:pt x="10" y="1828"/>
                  </a:cubicBezTo>
                  <a:cubicBezTo>
                    <a:pt x="0" y="1816"/>
                    <a:pt x="25" y="1806"/>
                    <a:pt x="18" y="1791"/>
                  </a:cubicBezTo>
                  <a:cubicBezTo>
                    <a:pt x="10" y="1051"/>
                    <a:pt x="590" y="0"/>
                    <a:pt x="595" y="4"/>
                  </a:cubicBezTo>
                  <a:lnTo>
                    <a:pt x="638" y="34"/>
                  </a:lnTo>
                  <a:cubicBezTo>
                    <a:pt x="638" y="34"/>
                    <a:pt x="222" y="811"/>
                    <a:pt x="216" y="1269"/>
                  </a:cubicBezTo>
                  <a:cubicBezTo>
                    <a:pt x="210" y="1726"/>
                    <a:pt x="141" y="2566"/>
                    <a:pt x="3124" y="166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24211D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16"/>
            <p:cNvSpPr>
              <a:spLocks/>
            </p:cNvSpPr>
            <p:nvPr/>
          </p:nvSpPr>
          <p:spPr bwMode="auto">
            <a:xfrm rot="8118893">
              <a:off x="2037" y="1830"/>
              <a:ext cx="795" cy="652"/>
            </a:xfrm>
            <a:custGeom>
              <a:avLst/>
              <a:gdLst>
                <a:gd name="T0" fmla="*/ 13 w 3125"/>
                <a:gd name="T1" fmla="*/ 7 h 2566"/>
                <a:gd name="T2" fmla="*/ 13 w 3125"/>
                <a:gd name="T3" fmla="*/ 7 h 2566"/>
                <a:gd name="T4" fmla="*/ 3 w 3125"/>
                <a:gd name="T5" fmla="*/ 9 h 2566"/>
                <a:gd name="T6" fmla="*/ 0 w 3125"/>
                <a:gd name="T7" fmla="*/ 8 h 2566"/>
                <a:gd name="T8" fmla="*/ 0 w 3125"/>
                <a:gd name="T9" fmla="*/ 7 h 2566"/>
                <a:gd name="T10" fmla="*/ 3 w 3125"/>
                <a:gd name="T11" fmla="*/ 0 h 2566"/>
                <a:gd name="T12" fmla="*/ 3 w 3125"/>
                <a:gd name="T13" fmla="*/ 0 h 2566"/>
                <a:gd name="T14" fmla="*/ 1 w 3125"/>
                <a:gd name="T15" fmla="*/ 5 h 2566"/>
                <a:gd name="T16" fmla="*/ 13 w 3125"/>
                <a:gd name="T17" fmla="*/ 7 h 256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125" h="2566">
                  <a:moveTo>
                    <a:pt x="3124" y="1669"/>
                  </a:moveTo>
                  <a:cubicBezTo>
                    <a:pt x="3125" y="1668"/>
                    <a:pt x="3110" y="1674"/>
                    <a:pt x="3082" y="1683"/>
                  </a:cubicBezTo>
                  <a:cubicBezTo>
                    <a:pt x="2835" y="1769"/>
                    <a:pt x="1555" y="2238"/>
                    <a:pt x="690" y="2164"/>
                  </a:cubicBezTo>
                  <a:cubicBezTo>
                    <a:pt x="390" y="2139"/>
                    <a:pt x="155" y="2010"/>
                    <a:pt x="10" y="1828"/>
                  </a:cubicBezTo>
                  <a:cubicBezTo>
                    <a:pt x="0" y="1816"/>
                    <a:pt x="25" y="1806"/>
                    <a:pt x="18" y="1791"/>
                  </a:cubicBezTo>
                  <a:cubicBezTo>
                    <a:pt x="10" y="1051"/>
                    <a:pt x="590" y="0"/>
                    <a:pt x="595" y="4"/>
                  </a:cubicBezTo>
                  <a:lnTo>
                    <a:pt x="638" y="34"/>
                  </a:lnTo>
                  <a:cubicBezTo>
                    <a:pt x="638" y="34"/>
                    <a:pt x="222" y="811"/>
                    <a:pt x="216" y="1269"/>
                  </a:cubicBezTo>
                  <a:cubicBezTo>
                    <a:pt x="210" y="1726"/>
                    <a:pt x="141" y="2566"/>
                    <a:pt x="3124" y="1669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1">
                    <a:alpha val="89000"/>
                  </a:schemeClr>
                </a:gs>
                <a:gs pos="100000">
                  <a:schemeClr val="accent1">
                    <a:alpha val="62999"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6350" cap="flat">
                  <a:solidFill>
                    <a:srgbClr val="24211D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65" name="Text Box 36"/>
          <p:cNvSpPr txBox="1">
            <a:spLocks noChangeArrowheads="1"/>
          </p:cNvSpPr>
          <p:nvPr/>
        </p:nvSpPr>
        <p:spPr bwMode="auto">
          <a:xfrm>
            <a:off x="4822869" y="4286379"/>
            <a:ext cx="1412488" cy="470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15214" tIns="57607" rIns="115214" bIns="57607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b="1">
                <a:solidFill>
                  <a:prstClr val="black"/>
                </a:solidFill>
                <a:ea typeface="微软雅黑" panose="020B0503020204020204" pitchFamily="34" charset="-122"/>
              </a:rPr>
              <a:t>输入文本</a:t>
            </a:r>
          </a:p>
        </p:txBody>
      </p:sp>
      <p:sp>
        <p:nvSpPr>
          <p:cNvPr id="66" name="Line 37"/>
          <p:cNvSpPr>
            <a:spLocks noChangeShapeType="1"/>
          </p:cNvSpPr>
          <p:nvPr/>
        </p:nvSpPr>
        <p:spPr bwMode="auto">
          <a:xfrm>
            <a:off x="5887061" y="2432215"/>
            <a:ext cx="4536817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7" name="Text Box 41"/>
          <p:cNvSpPr txBox="1">
            <a:spLocks noChangeArrowheads="1"/>
          </p:cNvSpPr>
          <p:nvPr/>
        </p:nvSpPr>
        <p:spPr bwMode="auto">
          <a:xfrm>
            <a:off x="7997440" y="2290204"/>
            <a:ext cx="2682484" cy="1178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b="1">
                <a:solidFill>
                  <a:prstClr val="black"/>
                </a:solidFill>
                <a:ea typeface="微软雅黑" panose="020B0503020204020204" pitchFamily="34" charset="-122"/>
              </a:rPr>
              <a:t>点击此处添加内容</a:t>
            </a:r>
          </a:p>
          <a:p>
            <a:pPr algn="just">
              <a:lnSpc>
                <a:spcPct val="150000"/>
              </a:lnSpc>
            </a:pPr>
            <a:endParaRPr lang="en-US" altLang="zh-CN" b="1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68" name="Text Box 43"/>
          <p:cNvSpPr txBox="1">
            <a:spLocks noChangeArrowheads="1"/>
          </p:cNvSpPr>
          <p:nvPr/>
        </p:nvSpPr>
        <p:spPr bwMode="auto">
          <a:xfrm>
            <a:off x="8119464" y="5216461"/>
            <a:ext cx="2682482" cy="1178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b="1">
                <a:solidFill>
                  <a:prstClr val="black"/>
                </a:solidFill>
                <a:ea typeface="微软雅黑" panose="020B0503020204020204" pitchFamily="34" charset="-122"/>
              </a:rPr>
              <a:t>点击此处添加内容</a:t>
            </a:r>
          </a:p>
          <a:p>
            <a:pPr algn="just">
              <a:lnSpc>
                <a:spcPct val="150000"/>
              </a:lnSpc>
            </a:pPr>
            <a:endParaRPr lang="en-US" altLang="zh-CN" b="1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69" name="Text Box 45"/>
          <p:cNvSpPr txBox="1">
            <a:spLocks noChangeArrowheads="1"/>
          </p:cNvSpPr>
          <p:nvPr/>
        </p:nvSpPr>
        <p:spPr bwMode="auto">
          <a:xfrm>
            <a:off x="746136" y="5216461"/>
            <a:ext cx="2682482" cy="1178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15214" tIns="57607" rIns="115214" bIns="57607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b="1">
                <a:solidFill>
                  <a:prstClr val="black"/>
                </a:solidFill>
                <a:ea typeface="微软雅黑" panose="020B0503020204020204" pitchFamily="34" charset="-122"/>
              </a:rPr>
              <a:t>点击此处添加内容</a:t>
            </a:r>
          </a:p>
          <a:p>
            <a:pPr algn="just">
              <a:lnSpc>
                <a:spcPct val="150000"/>
              </a:lnSpc>
            </a:pPr>
            <a:endParaRPr lang="en-US" altLang="zh-CN" b="1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1885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264</Words>
  <Application>Microsoft Office PowerPoint</Application>
  <PresentationFormat>自定义</PresentationFormat>
  <Paragraphs>21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2019-08-30T04:50:22Z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