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7"/>
  </p:notesMasterIdLst>
  <p:handoutMasterIdLst>
    <p:handoutMasterId r:id="rId8"/>
  </p:handoutMasterIdLst>
  <p:sldIdLst>
    <p:sldId id="461" r:id="rId3"/>
    <p:sldId id="462" r:id="rId4"/>
    <p:sldId id="463" r:id="rId5"/>
    <p:sldId id="359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4037072" y="2863316"/>
            <a:ext cx="3628653" cy="3160279"/>
            <a:chOff x="1973" y="2298"/>
            <a:chExt cx="1814" cy="1580"/>
          </a:xfrm>
        </p:grpSpPr>
        <p:sp>
          <p:nvSpPr>
            <p:cNvPr id="3" name="Freeform 4"/>
            <p:cNvSpPr>
              <a:spLocks/>
            </p:cNvSpPr>
            <p:nvPr/>
          </p:nvSpPr>
          <p:spPr bwMode="auto">
            <a:xfrm>
              <a:off x="2139" y="2525"/>
              <a:ext cx="1470" cy="1352"/>
            </a:xfrm>
            <a:custGeom>
              <a:avLst/>
              <a:gdLst>
                <a:gd name="T0" fmla="*/ 5051 w 13231"/>
                <a:gd name="T1" fmla="*/ 1587 h 12166"/>
                <a:gd name="T2" fmla="*/ 6496 w 13231"/>
                <a:gd name="T3" fmla="*/ 3834 h 12166"/>
                <a:gd name="T4" fmla="*/ 8209 w 13231"/>
                <a:gd name="T5" fmla="*/ 1594 h 12166"/>
                <a:gd name="T6" fmla="*/ 8259 w 13231"/>
                <a:gd name="T7" fmla="*/ 43 h 12166"/>
                <a:gd name="T8" fmla="*/ 8491 w 13231"/>
                <a:gd name="T9" fmla="*/ 264 h 12166"/>
                <a:gd name="T10" fmla="*/ 8737 w 13231"/>
                <a:gd name="T11" fmla="*/ 508 h 12166"/>
                <a:gd name="T12" fmla="*/ 9042 w 13231"/>
                <a:gd name="T13" fmla="*/ 828 h 12166"/>
                <a:gd name="T14" fmla="*/ 9396 w 13231"/>
                <a:gd name="T15" fmla="*/ 1219 h 12166"/>
                <a:gd name="T16" fmla="*/ 9788 w 13231"/>
                <a:gd name="T17" fmla="*/ 1676 h 12166"/>
                <a:gd name="T18" fmla="*/ 10206 w 13231"/>
                <a:gd name="T19" fmla="*/ 2197 h 12166"/>
                <a:gd name="T20" fmla="*/ 10638 w 13231"/>
                <a:gd name="T21" fmla="*/ 2777 h 12166"/>
                <a:gd name="T22" fmla="*/ 11075 w 13231"/>
                <a:gd name="T23" fmla="*/ 3414 h 12166"/>
                <a:gd name="T24" fmla="*/ 11503 w 13231"/>
                <a:gd name="T25" fmla="*/ 4104 h 12166"/>
                <a:gd name="T26" fmla="*/ 11915 w 13231"/>
                <a:gd name="T27" fmla="*/ 4842 h 12166"/>
                <a:gd name="T28" fmla="*/ 12295 w 13231"/>
                <a:gd name="T29" fmla="*/ 5626 h 12166"/>
                <a:gd name="T30" fmla="*/ 12635 w 13231"/>
                <a:gd name="T31" fmla="*/ 6451 h 12166"/>
                <a:gd name="T32" fmla="*/ 12922 w 13231"/>
                <a:gd name="T33" fmla="*/ 7314 h 12166"/>
                <a:gd name="T34" fmla="*/ 13146 w 13231"/>
                <a:gd name="T35" fmla="*/ 8211 h 12166"/>
                <a:gd name="T36" fmla="*/ 11810 w 13231"/>
                <a:gd name="T37" fmla="*/ 7817 h 12166"/>
                <a:gd name="T38" fmla="*/ 9220 w 13231"/>
                <a:gd name="T39" fmla="*/ 8145 h 12166"/>
                <a:gd name="T40" fmla="*/ 10218 w 13231"/>
                <a:gd name="T41" fmla="*/ 10552 h 12166"/>
                <a:gd name="T42" fmla="*/ 11554 w 13231"/>
                <a:gd name="T43" fmla="*/ 11409 h 12166"/>
                <a:gd name="T44" fmla="*/ 11281 w 13231"/>
                <a:gd name="T45" fmla="*/ 11498 h 12166"/>
                <a:gd name="T46" fmla="*/ 10979 w 13231"/>
                <a:gd name="T47" fmla="*/ 11584 h 12166"/>
                <a:gd name="T48" fmla="*/ 10589 w 13231"/>
                <a:gd name="T49" fmla="*/ 11686 h 12166"/>
                <a:gd name="T50" fmla="*/ 10117 w 13231"/>
                <a:gd name="T51" fmla="*/ 11795 h 12166"/>
                <a:gd name="T52" fmla="*/ 9568 w 13231"/>
                <a:gd name="T53" fmla="*/ 11902 h 12166"/>
                <a:gd name="T54" fmla="*/ 8949 w 13231"/>
                <a:gd name="T55" fmla="*/ 12000 h 12166"/>
                <a:gd name="T56" fmla="*/ 8267 w 13231"/>
                <a:gd name="T57" fmla="*/ 12081 h 12166"/>
                <a:gd name="T58" fmla="*/ 7527 w 13231"/>
                <a:gd name="T59" fmla="*/ 12139 h 12166"/>
                <a:gd name="T60" fmla="*/ 6735 w 13231"/>
                <a:gd name="T61" fmla="*/ 12166 h 12166"/>
                <a:gd name="T62" fmla="*/ 5899 w 13231"/>
                <a:gd name="T63" fmla="*/ 12153 h 12166"/>
                <a:gd name="T64" fmla="*/ 5022 w 13231"/>
                <a:gd name="T65" fmla="*/ 12093 h 12166"/>
                <a:gd name="T66" fmla="*/ 4113 w 13231"/>
                <a:gd name="T67" fmla="*/ 11979 h 12166"/>
                <a:gd name="T68" fmla="*/ 3177 w 13231"/>
                <a:gd name="T69" fmla="*/ 11804 h 12166"/>
                <a:gd name="T70" fmla="*/ 2220 w 13231"/>
                <a:gd name="T71" fmla="*/ 11558 h 12166"/>
                <a:gd name="T72" fmla="*/ 3216 w 13231"/>
                <a:gd name="T73" fmla="*/ 10555 h 12166"/>
                <a:gd name="T74" fmla="*/ 4171 w 13231"/>
                <a:gd name="T75" fmla="*/ 8144 h 12166"/>
                <a:gd name="T76" fmla="*/ 1612 w 13231"/>
                <a:gd name="T77" fmla="*/ 7782 h 12166"/>
                <a:gd name="T78" fmla="*/ 12 w 13231"/>
                <a:gd name="T79" fmla="*/ 8734 h 12166"/>
                <a:gd name="T80" fmla="*/ 79 w 13231"/>
                <a:gd name="T81" fmla="*/ 8424 h 12166"/>
                <a:gd name="T82" fmla="*/ 162 w 13231"/>
                <a:gd name="T83" fmla="*/ 8088 h 12166"/>
                <a:gd name="T84" fmla="*/ 278 w 13231"/>
                <a:gd name="T85" fmla="*/ 7664 h 12166"/>
                <a:gd name="T86" fmla="*/ 431 w 13231"/>
                <a:gd name="T87" fmla="*/ 7161 h 12166"/>
                <a:gd name="T88" fmla="*/ 625 w 13231"/>
                <a:gd name="T89" fmla="*/ 6592 h 12166"/>
                <a:gd name="T90" fmla="*/ 861 w 13231"/>
                <a:gd name="T91" fmla="*/ 5967 h 12166"/>
                <a:gd name="T92" fmla="*/ 1144 w 13231"/>
                <a:gd name="T93" fmla="*/ 5298 h 12166"/>
                <a:gd name="T94" fmla="*/ 1475 w 13231"/>
                <a:gd name="T95" fmla="*/ 4596 h 12166"/>
                <a:gd name="T96" fmla="*/ 1859 w 13231"/>
                <a:gd name="T97" fmla="*/ 3873 h 12166"/>
                <a:gd name="T98" fmla="*/ 2299 w 13231"/>
                <a:gd name="T99" fmla="*/ 3138 h 12166"/>
                <a:gd name="T100" fmla="*/ 2797 w 13231"/>
                <a:gd name="T101" fmla="*/ 2406 h 12166"/>
                <a:gd name="T102" fmla="*/ 3357 w 13231"/>
                <a:gd name="T103" fmla="*/ 1685 h 12166"/>
                <a:gd name="T104" fmla="*/ 3981 w 13231"/>
                <a:gd name="T105" fmla="*/ 988 h 12166"/>
                <a:gd name="T106" fmla="*/ 4673 w 13231"/>
                <a:gd name="T107" fmla="*/ 325 h 12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31" h="12166">
                  <a:moveTo>
                    <a:pt x="5047" y="11"/>
                  </a:moveTo>
                  <a:lnTo>
                    <a:pt x="5051" y="1587"/>
                  </a:lnTo>
                  <a:lnTo>
                    <a:pt x="4163" y="1593"/>
                  </a:lnTo>
                  <a:lnTo>
                    <a:pt x="6496" y="3834"/>
                  </a:lnTo>
                  <a:lnTo>
                    <a:pt x="9071" y="1577"/>
                  </a:lnTo>
                  <a:lnTo>
                    <a:pt x="8209" y="1594"/>
                  </a:lnTo>
                  <a:lnTo>
                    <a:pt x="8212" y="0"/>
                  </a:lnTo>
                  <a:lnTo>
                    <a:pt x="8259" y="43"/>
                  </a:lnTo>
                  <a:lnTo>
                    <a:pt x="8394" y="170"/>
                  </a:lnTo>
                  <a:lnTo>
                    <a:pt x="8491" y="264"/>
                  </a:lnTo>
                  <a:lnTo>
                    <a:pt x="8606" y="377"/>
                  </a:lnTo>
                  <a:lnTo>
                    <a:pt x="8737" y="508"/>
                  </a:lnTo>
                  <a:lnTo>
                    <a:pt x="8883" y="659"/>
                  </a:lnTo>
                  <a:lnTo>
                    <a:pt x="9042" y="828"/>
                  </a:lnTo>
                  <a:lnTo>
                    <a:pt x="9215" y="1014"/>
                  </a:lnTo>
                  <a:lnTo>
                    <a:pt x="9396" y="1219"/>
                  </a:lnTo>
                  <a:lnTo>
                    <a:pt x="9588" y="1439"/>
                  </a:lnTo>
                  <a:lnTo>
                    <a:pt x="9788" y="1676"/>
                  </a:lnTo>
                  <a:lnTo>
                    <a:pt x="9994" y="1929"/>
                  </a:lnTo>
                  <a:lnTo>
                    <a:pt x="10206" y="2197"/>
                  </a:lnTo>
                  <a:lnTo>
                    <a:pt x="10421" y="2479"/>
                  </a:lnTo>
                  <a:lnTo>
                    <a:pt x="10638" y="2777"/>
                  </a:lnTo>
                  <a:lnTo>
                    <a:pt x="10857" y="3089"/>
                  </a:lnTo>
                  <a:lnTo>
                    <a:pt x="11075" y="3414"/>
                  </a:lnTo>
                  <a:lnTo>
                    <a:pt x="11291" y="3753"/>
                  </a:lnTo>
                  <a:lnTo>
                    <a:pt x="11503" y="4104"/>
                  </a:lnTo>
                  <a:lnTo>
                    <a:pt x="11712" y="4467"/>
                  </a:lnTo>
                  <a:lnTo>
                    <a:pt x="11915" y="4842"/>
                  </a:lnTo>
                  <a:lnTo>
                    <a:pt x="12109" y="5229"/>
                  </a:lnTo>
                  <a:lnTo>
                    <a:pt x="12295" y="5626"/>
                  </a:lnTo>
                  <a:lnTo>
                    <a:pt x="12471" y="6033"/>
                  </a:lnTo>
                  <a:lnTo>
                    <a:pt x="12635" y="6451"/>
                  </a:lnTo>
                  <a:lnTo>
                    <a:pt x="12786" y="6877"/>
                  </a:lnTo>
                  <a:lnTo>
                    <a:pt x="12922" y="7314"/>
                  </a:lnTo>
                  <a:lnTo>
                    <a:pt x="13043" y="7758"/>
                  </a:lnTo>
                  <a:lnTo>
                    <a:pt x="13146" y="8211"/>
                  </a:lnTo>
                  <a:lnTo>
                    <a:pt x="13231" y="8671"/>
                  </a:lnTo>
                  <a:lnTo>
                    <a:pt x="11810" y="7817"/>
                  </a:lnTo>
                  <a:lnTo>
                    <a:pt x="12176" y="7085"/>
                  </a:lnTo>
                  <a:lnTo>
                    <a:pt x="9220" y="8145"/>
                  </a:lnTo>
                  <a:lnTo>
                    <a:pt x="9763" y="11283"/>
                  </a:lnTo>
                  <a:lnTo>
                    <a:pt x="10218" y="10552"/>
                  </a:lnTo>
                  <a:lnTo>
                    <a:pt x="11609" y="11389"/>
                  </a:lnTo>
                  <a:lnTo>
                    <a:pt x="11554" y="11409"/>
                  </a:lnTo>
                  <a:lnTo>
                    <a:pt x="11397" y="11461"/>
                  </a:lnTo>
                  <a:lnTo>
                    <a:pt x="11281" y="11498"/>
                  </a:lnTo>
                  <a:lnTo>
                    <a:pt x="11141" y="11538"/>
                  </a:lnTo>
                  <a:lnTo>
                    <a:pt x="10979" y="11584"/>
                  </a:lnTo>
                  <a:lnTo>
                    <a:pt x="10794" y="11634"/>
                  </a:lnTo>
                  <a:lnTo>
                    <a:pt x="10589" y="11686"/>
                  </a:lnTo>
                  <a:lnTo>
                    <a:pt x="10363" y="11740"/>
                  </a:lnTo>
                  <a:lnTo>
                    <a:pt x="10117" y="11795"/>
                  </a:lnTo>
                  <a:lnTo>
                    <a:pt x="9851" y="11849"/>
                  </a:lnTo>
                  <a:lnTo>
                    <a:pt x="9568" y="11902"/>
                  </a:lnTo>
                  <a:lnTo>
                    <a:pt x="9267" y="11953"/>
                  </a:lnTo>
                  <a:lnTo>
                    <a:pt x="8949" y="12000"/>
                  </a:lnTo>
                  <a:lnTo>
                    <a:pt x="8616" y="12043"/>
                  </a:lnTo>
                  <a:lnTo>
                    <a:pt x="8267" y="12081"/>
                  </a:lnTo>
                  <a:lnTo>
                    <a:pt x="7904" y="12114"/>
                  </a:lnTo>
                  <a:lnTo>
                    <a:pt x="7527" y="12139"/>
                  </a:lnTo>
                  <a:lnTo>
                    <a:pt x="7137" y="12157"/>
                  </a:lnTo>
                  <a:lnTo>
                    <a:pt x="6735" y="12166"/>
                  </a:lnTo>
                  <a:lnTo>
                    <a:pt x="6322" y="12165"/>
                  </a:lnTo>
                  <a:lnTo>
                    <a:pt x="5899" y="12153"/>
                  </a:lnTo>
                  <a:lnTo>
                    <a:pt x="5465" y="12130"/>
                  </a:lnTo>
                  <a:lnTo>
                    <a:pt x="5022" y="12093"/>
                  </a:lnTo>
                  <a:lnTo>
                    <a:pt x="4571" y="12043"/>
                  </a:lnTo>
                  <a:lnTo>
                    <a:pt x="4113" y="11979"/>
                  </a:lnTo>
                  <a:lnTo>
                    <a:pt x="3648" y="11900"/>
                  </a:lnTo>
                  <a:lnTo>
                    <a:pt x="3177" y="11804"/>
                  </a:lnTo>
                  <a:lnTo>
                    <a:pt x="2701" y="11690"/>
                  </a:lnTo>
                  <a:lnTo>
                    <a:pt x="2220" y="11558"/>
                  </a:lnTo>
                  <a:lnTo>
                    <a:pt x="1735" y="11407"/>
                  </a:lnTo>
                  <a:lnTo>
                    <a:pt x="3216" y="10555"/>
                  </a:lnTo>
                  <a:lnTo>
                    <a:pt x="3672" y="11338"/>
                  </a:lnTo>
                  <a:lnTo>
                    <a:pt x="4171" y="8144"/>
                  </a:lnTo>
                  <a:lnTo>
                    <a:pt x="1196" y="7051"/>
                  </a:lnTo>
                  <a:lnTo>
                    <a:pt x="1612" y="7782"/>
                  </a:lnTo>
                  <a:lnTo>
                    <a:pt x="0" y="8796"/>
                  </a:lnTo>
                  <a:lnTo>
                    <a:pt x="12" y="8734"/>
                  </a:lnTo>
                  <a:lnTo>
                    <a:pt x="50" y="8554"/>
                  </a:lnTo>
                  <a:lnTo>
                    <a:pt x="79" y="8424"/>
                  </a:lnTo>
                  <a:lnTo>
                    <a:pt x="117" y="8268"/>
                  </a:lnTo>
                  <a:lnTo>
                    <a:pt x="162" y="8088"/>
                  </a:lnTo>
                  <a:lnTo>
                    <a:pt x="216" y="7886"/>
                  </a:lnTo>
                  <a:lnTo>
                    <a:pt x="278" y="7664"/>
                  </a:lnTo>
                  <a:lnTo>
                    <a:pt x="351" y="7421"/>
                  </a:lnTo>
                  <a:lnTo>
                    <a:pt x="431" y="7161"/>
                  </a:lnTo>
                  <a:lnTo>
                    <a:pt x="523" y="6884"/>
                  </a:lnTo>
                  <a:lnTo>
                    <a:pt x="625" y="6592"/>
                  </a:lnTo>
                  <a:lnTo>
                    <a:pt x="737" y="6286"/>
                  </a:lnTo>
                  <a:lnTo>
                    <a:pt x="861" y="5967"/>
                  </a:lnTo>
                  <a:lnTo>
                    <a:pt x="997" y="5638"/>
                  </a:lnTo>
                  <a:lnTo>
                    <a:pt x="1144" y="5298"/>
                  </a:lnTo>
                  <a:lnTo>
                    <a:pt x="1303" y="4950"/>
                  </a:lnTo>
                  <a:lnTo>
                    <a:pt x="1475" y="4596"/>
                  </a:lnTo>
                  <a:lnTo>
                    <a:pt x="1661" y="4236"/>
                  </a:lnTo>
                  <a:lnTo>
                    <a:pt x="1859" y="3873"/>
                  </a:lnTo>
                  <a:lnTo>
                    <a:pt x="2072" y="3507"/>
                  </a:lnTo>
                  <a:lnTo>
                    <a:pt x="2299" y="3138"/>
                  </a:lnTo>
                  <a:lnTo>
                    <a:pt x="2540" y="2771"/>
                  </a:lnTo>
                  <a:lnTo>
                    <a:pt x="2797" y="2406"/>
                  </a:lnTo>
                  <a:lnTo>
                    <a:pt x="3069" y="2043"/>
                  </a:lnTo>
                  <a:lnTo>
                    <a:pt x="3357" y="1685"/>
                  </a:lnTo>
                  <a:lnTo>
                    <a:pt x="3661" y="1333"/>
                  </a:lnTo>
                  <a:lnTo>
                    <a:pt x="3981" y="988"/>
                  </a:lnTo>
                  <a:lnTo>
                    <a:pt x="4319" y="651"/>
                  </a:lnTo>
                  <a:lnTo>
                    <a:pt x="4673" y="325"/>
                  </a:lnTo>
                  <a:lnTo>
                    <a:pt x="5047" y="11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tint val="7372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2137" y="2523"/>
              <a:ext cx="1473" cy="1355"/>
            </a:xfrm>
            <a:custGeom>
              <a:avLst/>
              <a:gdLst>
                <a:gd name="T0" fmla="*/ 5070 w 13253"/>
                <a:gd name="T1" fmla="*/ 1613 h 12193"/>
                <a:gd name="T2" fmla="*/ 5062 w 13253"/>
                <a:gd name="T3" fmla="*/ 1597 h 12193"/>
                <a:gd name="T4" fmla="*/ 4180 w 13253"/>
                <a:gd name="T5" fmla="*/ 1605 h 12193"/>
                <a:gd name="T6" fmla="*/ 6501 w 13253"/>
                <a:gd name="T7" fmla="*/ 3857 h 12193"/>
                <a:gd name="T8" fmla="*/ 6502 w 13253"/>
                <a:gd name="T9" fmla="*/ 3846 h 12193"/>
                <a:gd name="T10" fmla="*/ 8220 w 13253"/>
                <a:gd name="T11" fmla="*/ 1620 h 12193"/>
                <a:gd name="T12" fmla="*/ 8220 w 13253"/>
                <a:gd name="T13" fmla="*/ 1612 h 12193"/>
                <a:gd name="T14" fmla="*/ 8215 w 13253"/>
                <a:gd name="T15" fmla="*/ 18 h 12193"/>
                <a:gd name="T16" fmla="*/ 8415 w 13253"/>
                <a:gd name="T17" fmla="*/ 185 h 12193"/>
                <a:gd name="T18" fmla="*/ 9420 w 13253"/>
                <a:gd name="T19" fmla="*/ 1235 h 12193"/>
                <a:gd name="T20" fmla="*/ 10879 w 13253"/>
                <a:gd name="T21" fmla="*/ 3106 h 12193"/>
                <a:gd name="T22" fmla="*/ 12314 w 13253"/>
                <a:gd name="T23" fmla="*/ 5642 h 12193"/>
                <a:gd name="T24" fmla="*/ 13250 w 13253"/>
                <a:gd name="T25" fmla="*/ 8688 h 12193"/>
                <a:gd name="T26" fmla="*/ 12475 w 13253"/>
                <a:gd name="T27" fmla="*/ 6055 h 12193"/>
                <a:gd name="T28" fmla="*/ 11083 w 13253"/>
                <a:gd name="T29" fmla="*/ 3440 h 12193"/>
                <a:gd name="T30" fmla="*/ 9599 w 13253"/>
                <a:gd name="T31" fmla="*/ 1467 h 12193"/>
                <a:gd name="T32" fmla="*/ 8500 w 13253"/>
                <a:gd name="T33" fmla="*/ 291 h 12193"/>
                <a:gd name="T34" fmla="*/ 13238 w 13253"/>
                <a:gd name="T35" fmla="*/ 8696 h 12193"/>
                <a:gd name="T36" fmla="*/ 13238 w 13253"/>
                <a:gd name="T37" fmla="*/ 8696 h 12193"/>
                <a:gd name="T38" fmla="*/ 12180 w 13253"/>
                <a:gd name="T39" fmla="*/ 7099 h 12193"/>
                <a:gd name="T40" fmla="*/ 12187 w 13253"/>
                <a:gd name="T41" fmla="*/ 7103 h 12193"/>
                <a:gd name="T42" fmla="*/ 9223 w 13253"/>
                <a:gd name="T43" fmla="*/ 8164 h 12193"/>
                <a:gd name="T44" fmla="*/ 9766 w 13253"/>
                <a:gd name="T45" fmla="*/ 11302 h 12193"/>
                <a:gd name="T46" fmla="*/ 9781 w 13253"/>
                <a:gd name="T47" fmla="*/ 11305 h 12193"/>
                <a:gd name="T48" fmla="*/ 10226 w 13253"/>
                <a:gd name="T49" fmla="*/ 10559 h 12193"/>
                <a:gd name="T50" fmla="*/ 10225 w 13253"/>
                <a:gd name="T51" fmla="*/ 10577 h 12193"/>
                <a:gd name="T52" fmla="*/ 11623 w 13253"/>
                <a:gd name="T53" fmla="*/ 11416 h 12193"/>
                <a:gd name="T54" fmla="*/ 10596 w 13253"/>
                <a:gd name="T55" fmla="*/ 11715 h 12193"/>
                <a:gd name="T56" fmla="*/ 8623 w 13253"/>
                <a:gd name="T57" fmla="*/ 12071 h 12193"/>
                <a:gd name="T58" fmla="*/ 5906 w 13253"/>
                <a:gd name="T59" fmla="*/ 12180 h 12193"/>
                <a:gd name="T60" fmla="*/ 2710 w 13253"/>
                <a:gd name="T61" fmla="*/ 11717 h 12193"/>
                <a:gd name="T62" fmla="*/ 3660 w 13253"/>
                <a:gd name="T63" fmla="*/ 11910 h 12193"/>
                <a:gd name="T64" fmla="*/ 6743 w 13253"/>
                <a:gd name="T65" fmla="*/ 12177 h 12193"/>
                <a:gd name="T66" fmla="*/ 9271 w 13253"/>
                <a:gd name="T67" fmla="*/ 11965 h 12193"/>
                <a:gd name="T68" fmla="*/ 10982 w 13253"/>
                <a:gd name="T69" fmla="*/ 11597 h 12193"/>
                <a:gd name="T70" fmla="*/ 1744 w 13253"/>
                <a:gd name="T71" fmla="*/ 11433 h 12193"/>
                <a:gd name="T72" fmla="*/ 3231 w 13253"/>
                <a:gd name="T73" fmla="*/ 10580 h 12193"/>
                <a:gd name="T74" fmla="*/ 3223 w 13253"/>
                <a:gd name="T75" fmla="*/ 10566 h 12193"/>
                <a:gd name="T76" fmla="*/ 3688 w 13253"/>
                <a:gd name="T77" fmla="*/ 11380 h 12193"/>
                <a:gd name="T78" fmla="*/ 3691 w 13253"/>
                <a:gd name="T79" fmla="*/ 11358 h 12193"/>
                <a:gd name="T80" fmla="*/ 4179 w 13253"/>
                <a:gd name="T81" fmla="*/ 8171 h 12193"/>
                <a:gd name="T82" fmla="*/ 1209 w 13253"/>
                <a:gd name="T83" fmla="*/ 7062 h 12193"/>
                <a:gd name="T84" fmla="*/ 1214 w 13253"/>
                <a:gd name="T85" fmla="*/ 7065 h 12193"/>
                <a:gd name="T86" fmla="*/ 15 w 13253"/>
                <a:gd name="T87" fmla="*/ 8821 h 12193"/>
                <a:gd name="T88" fmla="*/ 11 w 13253"/>
                <a:gd name="T89" fmla="*/ 8814 h 12193"/>
                <a:gd name="T90" fmla="*/ 167 w 13253"/>
                <a:gd name="T91" fmla="*/ 8098 h 12193"/>
                <a:gd name="T92" fmla="*/ 742 w 13253"/>
                <a:gd name="T93" fmla="*/ 6294 h 12193"/>
                <a:gd name="T94" fmla="*/ 1864 w 13253"/>
                <a:gd name="T95" fmla="*/ 3883 h 12193"/>
                <a:gd name="T96" fmla="*/ 3666 w 13253"/>
                <a:gd name="T97" fmla="*/ 1345 h 12193"/>
                <a:gd name="T98" fmla="*/ 4335 w 13253"/>
                <a:gd name="T99" fmla="*/ 675 h 12193"/>
                <a:gd name="T100" fmla="*/ 2317 w 13253"/>
                <a:gd name="T101" fmla="*/ 3158 h 12193"/>
                <a:gd name="T102" fmla="*/ 1016 w 13253"/>
                <a:gd name="T103" fmla="*/ 5653 h 12193"/>
                <a:gd name="T104" fmla="*/ 298 w 13253"/>
                <a:gd name="T105" fmla="*/ 7677 h 12193"/>
                <a:gd name="T106" fmla="*/ 19 w 13253"/>
                <a:gd name="T107" fmla="*/ 8816 h 12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53" h="12193">
                  <a:moveTo>
                    <a:pt x="5065" y="29"/>
                  </a:moveTo>
                  <a:lnTo>
                    <a:pt x="5070" y="1605"/>
                  </a:lnTo>
                  <a:lnTo>
                    <a:pt x="5053" y="1605"/>
                  </a:lnTo>
                  <a:lnTo>
                    <a:pt x="5049" y="29"/>
                  </a:lnTo>
                  <a:lnTo>
                    <a:pt x="5065" y="29"/>
                  </a:lnTo>
                  <a:close/>
                  <a:moveTo>
                    <a:pt x="5070" y="1605"/>
                  </a:moveTo>
                  <a:lnTo>
                    <a:pt x="5070" y="1613"/>
                  </a:lnTo>
                  <a:lnTo>
                    <a:pt x="5062" y="1613"/>
                  </a:lnTo>
                  <a:lnTo>
                    <a:pt x="5062" y="1605"/>
                  </a:lnTo>
                  <a:lnTo>
                    <a:pt x="5070" y="1605"/>
                  </a:lnTo>
                  <a:close/>
                  <a:moveTo>
                    <a:pt x="5062" y="1613"/>
                  </a:moveTo>
                  <a:lnTo>
                    <a:pt x="4174" y="1619"/>
                  </a:lnTo>
                  <a:lnTo>
                    <a:pt x="4174" y="1603"/>
                  </a:lnTo>
                  <a:lnTo>
                    <a:pt x="5062" y="1597"/>
                  </a:lnTo>
                  <a:lnTo>
                    <a:pt x="5062" y="1613"/>
                  </a:lnTo>
                  <a:close/>
                  <a:moveTo>
                    <a:pt x="4169" y="1617"/>
                  </a:moveTo>
                  <a:lnTo>
                    <a:pt x="4153" y="1603"/>
                  </a:lnTo>
                  <a:lnTo>
                    <a:pt x="4174" y="1603"/>
                  </a:lnTo>
                  <a:lnTo>
                    <a:pt x="4174" y="1611"/>
                  </a:lnTo>
                  <a:lnTo>
                    <a:pt x="4169" y="1617"/>
                  </a:lnTo>
                  <a:close/>
                  <a:moveTo>
                    <a:pt x="4180" y="1605"/>
                  </a:moveTo>
                  <a:lnTo>
                    <a:pt x="6513" y="3846"/>
                  </a:lnTo>
                  <a:lnTo>
                    <a:pt x="6501" y="3857"/>
                  </a:lnTo>
                  <a:lnTo>
                    <a:pt x="4169" y="1617"/>
                  </a:lnTo>
                  <a:lnTo>
                    <a:pt x="4180" y="1605"/>
                  </a:lnTo>
                  <a:close/>
                  <a:moveTo>
                    <a:pt x="6513" y="3858"/>
                  </a:moveTo>
                  <a:lnTo>
                    <a:pt x="6507" y="3862"/>
                  </a:lnTo>
                  <a:lnTo>
                    <a:pt x="6501" y="3857"/>
                  </a:lnTo>
                  <a:lnTo>
                    <a:pt x="6507" y="3852"/>
                  </a:lnTo>
                  <a:lnTo>
                    <a:pt x="6513" y="3858"/>
                  </a:lnTo>
                  <a:close/>
                  <a:moveTo>
                    <a:pt x="6502" y="3846"/>
                  </a:moveTo>
                  <a:lnTo>
                    <a:pt x="9077" y="1588"/>
                  </a:lnTo>
                  <a:lnTo>
                    <a:pt x="9087" y="1601"/>
                  </a:lnTo>
                  <a:lnTo>
                    <a:pt x="6513" y="3858"/>
                  </a:lnTo>
                  <a:lnTo>
                    <a:pt x="6502" y="3846"/>
                  </a:lnTo>
                  <a:close/>
                  <a:moveTo>
                    <a:pt x="9082" y="1586"/>
                  </a:moveTo>
                  <a:lnTo>
                    <a:pt x="9104" y="1585"/>
                  </a:lnTo>
                  <a:lnTo>
                    <a:pt x="9087" y="1601"/>
                  </a:lnTo>
                  <a:lnTo>
                    <a:pt x="9082" y="1595"/>
                  </a:lnTo>
                  <a:lnTo>
                    <a:pt x="9082" y="1586"/>
                  </a:lnTo>
                  <a:close/>
                  <a:moveTo>
                    <a:pt x="9082" y="1603"/>
                  </a:moveTo>
                  <a:lnTo>
                    <a:pt x="8220" y="1620"/>
                  </a:lnTo>
                  <a:lnTo>
                    <a:pt x="8220" y="1604"/>
                  </a:lnTo>
                  <a:lnTo>
                    <a:pt x="9082" y="1586"/>
                  </a:lnTo>
                  <a:lnTo>
                    <a:pt x="9082" y="1603"/>
                  </a:lnTo>
                  <a:close/>
                  <a:moveTo>
                    <a:pt x="8220" y="1620"/>
                  </a:moveTo>
                  <a:lnTo>
                    <a:pt x="8212" y="1620"/>
                  </a:lnTo>
                  <a:lnTo>
                    <a:pt x="8212" y="1612"/>
                  </a:lnTo>
                  <a:lnTo>
                    <a:pt x="8220" y="1612"/>
                  </a:lnTo>
                  <a:lnTo>
                    <a:pt x="8220" y="1620"/>
                  </a:lnTo>
                  <a:close/>
                  <a:moveTo>
                    <a:pt x="8212" y="1612"/>
                  </a:moveTo>
                  <a:lnTo>
                    <a:pt x="8215" y="18"/>
                  </a:lnTo>
                  <a:lnTo>
                    <a:pt x="8231" y="18"/>
                  </a:lnTo>
                  <a:lnTo>
                    <a:pt x="8228" y="1612"/>
                  </a:lnTo>
                  <a:lnTo>
                    <a:pt x="8212" y="1612"/>
                  </a:lnTo>
                  <a:close/>
                  <a:moveTo>
                    <a:pt x="8215" y="18"/>
                  </a:moveTo>
                  <a:lnTo>
                    <a:pt x="8215" y="0"/>
                  </a:lnTo>
                  <a:lnTo>
                    <a:pt x="8228" y="12"/>
                  </a:lnTo>
                  <a:lnTo>
                    <a:pt x="8223" y="18"/>
                  </a:lnTo>
                  <a:lnTo>
                    <a:pt x="8215" y="18"/>
                  </a:lnTo>
                  <a:close/>
                  <a:moveTo>
                    <a:pt x="8228" y="12"/>
                  </a:moveTo>
                  <a:lnTo>
                    <a:pt x="8278" y="57"/>
                  </a:lnTo>
                  <a:lnTo>
                    <a:pt x="8415" y="185"/>
                  </a:lnTo>
                  <a:lnTo>
                    <a:pt x="8511" y="279"/>
                  </a:lnTo>
                  <a:lnTo>
                    <a:pt x="8627" y="393"/>
                  </a:lnTo>
                  <a:lnTo>
                    <a:pt x="8758" y="525"/>
                  </a:lnTo>
                  <a:lnTo>
                    <a:pt x="8905" y="676"/>
                  </a:lnTo>
                  <a:lnTo>
                    <a:pt x="9065" y="845"/>
                  </a:lnTo>
                  <a:lnTo>
                    <a:pt x="9237" y="1031"/>
                  </a:lnTo>
                  <a:lnTo>
                    <a:pt x="9420" y="1235"/>
                  </a:lnTo>
                  <a:lnTo>
                    <a:pt x="9611" y="1456"/>
                  </a:lnTo>
                  <a:lnTo>
                    <a:pt x="9810" y="1694"/>
                  </a:lnTo>
                  <a:lnTo>
                    <a:pt x="10017" y="1946"/>
                  </a:lnTo>
                  <a:lnTo>
                    <a:pt x="10228" y="2214"/>
                  </a:lnTo>
                  <a:lnTo>
                    <a:pt x="10443" y="2497"/>
                  </a:lnTo>
                  <a:lnTo>
                    <a:pt x="10660" y="2794"/>
                  </a:lnTo>
                  <a:lnTo>
                    <a:pt x="10879" y="3106"/>
                  </a:lnTo>
                  <a:lnTo>
                    <a:pt x="11096" y="3431"/>
                  </a:lnTo>
                  <a:lnTo>
                    <a:pt x="11312" y="3770"/>
                  </a:lnTo>
                  <a:lnTo>
                    <a:pt x="11525" y="4120"/>
                  </a:lnTo>
                  <a:lnTo>
                    <a:pt x="11733" y="4484"/>
                  </a:lnTo>
                  <a:lnTo>
                    <a:pt x="11935" y="4858"/>
                  </a:lnTo>
                  <a:lnTo>
                    <a:pt x="12129" y="5245"/>
                  </a:lnTo>
                  <a:lnTo>
                    <a:pt x="12314" y="5642"/>
                  </a:lnTo>
                  <a:lnTo>
                    <a:pt x="12490" y="6050"/>
                  </a:lnTo>
                  <a:lnTo>
                    <a:pt x="12654" y="6467"/>
                  </a:lnTo>
                  <a:lnTo>
                    <a:pt x="12805" y="6893"/>
                  </a:lnTo>
                  <a:lnTo>
                    <a:pt x="12941" y="7330"/>
                  </a:lnTo>
                  <a:lnTo>
                    <a:pt x="13062" y="7775"/>
                  </a:lnTo>
                  <a:lnTo>
                    <a:pt x="13165" y="8228"/>
                  </a:lnTo>
                  <a:lnTo>
                    <a:pt x="13250" y="8688"/>
                  </a:lnTo>
                  <a:lnTo>
                    <a:pt x="13235" y="8690"/>
                  </a:lnTo>
                  <a:lnTo>
                    <a:pt x="13149" y="8231"/>
                  </a:lnTo>
                  <a:lnTo>
                    <a:pt x="13046" y="7778"/>
                  </a:lnTo>
                  <a:lnTo>
                    <a:pt x="12926" y="7334"/>
                  </a:lnTo>
                  <a:lnTo>
                    <a:pt x="12789" y="6898"/>
                  </a:lnTo>
                  <a:lnTo>
                    <a:pt x="12639" y="6472"/>
                  </a:lnTo>
                  <a:lnTo>
                    <a:pt x="12475" y="6055"/>
                  </a:lnTo>
                  <a:lnTo>
                    <a:pt x="12300" y="5648"/>
                  </a:lnTo>
                  <a:lnTo>
                    <a:pt x="12114" y="5251"/>
                  </a:lnTo>
                  <a:lnTo>
                    <a:pt x="11920" y="4865"/>
                  </a:lnTo>
                  <a:lnTo>
                    <a:pt x="11719" y="4491"/>
                  </a:lnTo>
                  <a:lnTo>
                    <a:pt x="11510" y="4129"/>
                  </a:lnTo>
                  <a:lnTo>
                    <a:pt x="11298" y="3778"/>
                  </a:lnTo>
                  <a:lnTo>
                    <a:pt x="11083" y="3440"/>
                  </a:lnTo>
                  <a:lnTo>
                    <a:pt x="10865" y="3115"/>
                  </a:lnTo>
                  <a:lnTo>
                    <a:pt x="10647" y="2803"/>
                  </a:lnTo>
                  <a:lnTo>
                    <a:pt x="10430" y="2507"/>
                  </a:lnTo>
                  <a:lnTo>
                    <a:pt x="10216" y="2224"/>
                  </a:lnTo>
                  <a:lnTo>
                    <a:pt x="10004" y="1956"/>
                  </a:lnTo>
                  <a:lnTo>
                    <a:pt x="9798" y="1704"/>
                  </a:lnTo>
                  <a:lnTo>
                    <a:pt x="9599" y="1467"/>
                  </a:lnTo>
                  <a:lnTo>
                    <a:pt x="9407" y="1247"/>
                  </a:lnTo>
                  <a:lnTo>
                    <a:pt x="9225" y="1043"/>
                  </a:lnTo>
                  <a:lnTo>
                    <a:pt x="9053" y="856"/>
                  </a:lnTo>
                  <a:lnTo>
                    <a:pt x="8893" y="688"/>
                  </a:lnTo>
                  <a:lnTo>
                    <a:pt x="8747" y="537"/>
                  </a:lnTo>
                  <a:lnTo>
                    <a:pt x="8616" y="404"/>
                  </a:lnTo>
                  <a:lnTo>
                    <a:pt x="8500" y="291"/>
                  </a:lnTo>
                  <a:lnTo>
                    <a:pt x="8403" y="197"/>
                  </a:lnTo>
                  <a:lnTo>
                    <a:pt x="8267" y="69"/>
                  </a:lnTo>
                  <a:lnTo>
                    <a:pt x="8217" y="25"/>
                  </a:lnTo>
                  <a:lnTo>
                    <a:pt x="8228" y="12"/>
                  </a:lnTo>
                  <a:close/>
                  <a:moveTo>
                    <a:pt x="13250" y="8688"/>
                  </a:moveTo>
                  <a:lnTo>
                    <a:pt x="13253" y="8705"/>
                  </a:lnTo>
                  <a:lnTo>
                    <a:pt x="13238" y="8696"/>
                  </a:lnTo>
                  <a:lnTo>
                    <a:pt x="13242" y="8689"/>
                  </a:lnTo>
                  <a:lnTo>
                    <a:pt x="13250" y="8688"/>
                  </a:lnTo>
                  <a:close/>
                  <a:moveTo>
                    <a:pt x="13238" y="8696"/>
                  </a:moveTo>
                  <a:lnTo>
                    <a:pt x="11816" y="7842"/>
                  </a:lnTo>
                  <a:lnTo>
                    <a:pt x="11825" y="7828"/>
                  </a:lnTo>
                  <a:lnTo>
                    <a:pt x="13246" y="8682"/>
                  </a:lnTo>
                  <a:lnTo>
                    <a:pt x="13238" y="8696"/>
                  </a:lnTo>
                  <a:close/>
                  <a:moveTo>
                    <a:pt x="11816" y="7842"/>
                  </a:moveTo>
                  <a:lnTo>
                    <a:pt x="11810" y="7838"/>
                  </a:lnTo>
                  <a:lnTo>
                    <a:pt x="11813" y="7831"/>
                  </a:lnTo>
                  <a:lnTo>
                    <a:pt x="11821" y="7835"/>
                  </a:lnTo>
                  <a:lnTo>
                    <a:pt x="11816" y="7842"/>
                  </a:lnTo>
                  <a:close/>
                  <a:moveTo>
                    <a:pt x="11813" y="7831"/>
                  </a:moveTo>
                  <a:lnTo>
                    <a:pt x="12180" y="7099"/>
                  </a:lnTo>
                  <a:lnTo>
                    <a:pt x="12194" y="7107"/>
                  </a:lnTo>
                  <a:lnTo>
                    <a:pt x="11828" y="7839"/>
                  </a:lnTo>
                  <a:lnTo>
                    <a:pt x="11813" y="7831"/>
                  </a:lnTo>
                  <a:close/>
                  <a:moveTo>
                    <a:pt x="12184" y="7095"/>
                  </a:moveTo>
                  <a:lnTo>
                    <a:pt x="12203" y="7088"/>
                  </a:lnTo>
                  <a:lnTo>
                    <a:pt x="12194" y="7107"/>
                  </a:lnTo>
                  <a:lnTo>
                    <a:pt x="12187" y="7103"/>
                  </a:lnTo>
                  <a:lnTo>
                    <a:pt x="12184" y="7095"/>
                  </a:lnTo>
                  <a:close/>
                  <a:moveTo>
                    <a:pt x="12189" y="7111"/>
                  </a:moveTo>
                  <a:lnTo>
                    <a:pt x="9233" y="8172"/>
                  </a:lnTo>
                  <a:lnTo>
                    <a:pt x="9228" y="8156"/>
                  </a:lnTo>
                  <a:lnTo>
                    <a:pt x="12184" y="7095"/>
                  </a:lnTo>
                  <a:lnTo>
                    <a:pt x="12189" y="7111"/>
                  </a:lnTo>
                  <a:close/>
                  <a:moveTo>
                    <a:pt x="9223" y="8164"/>
                  </a:moveTo>
                  <a:lnTo>
                    <a:pt x="9222" y="8158"/>
                  </a:lnTo>
                  <a:lnTo>
                    <a:pt x="9228" y="8156"/>
                  </a:lnTo>
                  <a:lnTo>
                    <a:pt x="9231" y="8163"/>
                  </a:lnTo>
                  <a:lnTo>
                    <a:pt x="9223" y="8164"/>
                  </a:lnTo>
                  <a:close/>
                  <a:moveTo>
                    <a:pt x="9238" y="8162"/>
                  </a:moveTo>
                  <a:lnTo>
                    <a:pt x="9782" y="11300"/>
                  </a:lnTo>
                  <a:lnTo>
                    <a:pt x="9766" y="11302"/>
                  </a:lnTo>
                  <a:lnTo>
                    <a:pt x="9223" y="8164"/>
                  </a:lnTo>
                  <a:lnTo>
                    <a:pt x="9238" y="8162"/>
                  </a:lnTo>
                  <a:close/>
                  <a:moveTo>
                    <a:pt x="9781" y="11305"/>
                  </a:moveTo>
                  <a:lnTo>
                    <a:pt x="9769" y="11324"/>
                  </a:lnTo>
                  <a:lnTo>
                    <a:pt x="9766" y="11302"/>
                  </a:lnTo>
                  <a:lnTo>
                    <a:pt x="9774" y="11301"/>
                  </a:lnTo>
                  <a:lnTo>
                    <a:pt x="9781" y="11305"/>
                  </a:lnTo>
                  <a:close/>
                  <a:moveTo>
                    <a:pt x="9767" y="11297"/>
                  </a:moveTo>
                  <a:lnTo>
                    <a:pt x="10222" y="10565"/>
                  </a:lnTo>
                  <a:lnTo>
                    <a:pt x="10236" y="10574"/>
                  </a:lnTo>
                  <a:lnTo>
                    <a:pt x="9781" y="11305"/>
                  </a:lnTo>
                  <a:lnTo>
                    <a:pt x="9767" y="11297"/>
                  </a:lnTo>
                  <a:close/>
                  <a:moveTo>
                    <a:pt x="10222" y="10565"/>
                  </a:moveTo>
                  <a:lnTo>
                    <a:pt x="10226" y="10559"/>
                  </a:lnTo>
                  <a:lnTo>
                    <a:pt x="10233" y="10563"/>
                  </a:lnTo>
                  <a:lnTo>
                    <a:pt x="10229" y="10570"/>
                  </a:lnTo>
                  <a:lnTo>
                    <a:pt x="10222" y="10565"/>
                  </a:lnTo>
                  <a:close/>
                  <a:moveTo>
                    <a:pt x="10233" y="10563"/>
                  </a:moveTo>
                  <a:lnTo>
                    <a:pt x="11624" y="11401"/>
                  </a:lnTo>
                  <a:lnTo>
                    <a:pt x="11615" y="11415"/>
                  </a:lnTo>
                  <a:lnTo>
                    <a:pt x="10225" y="10577"/>
                  </a:lnTo>
                  <a:lnTo>
                    <a:pt x="10233" y="10563"/>
                  </a:lnTo>
                  <a:close/>
                  <a:moveTo>
                    <a:pt x="11624" y="11401"/>
                  </a:moveTo>
                  <a:lnTo>
                    <a:pt x="11638" y="11410"/>
                  </a:lnTo>
                  <a:lnTo>
                    <a:pt x="11623" y="11416"/>
                  </a:lnTo>
                  <a:lnTo>
                    <a:pt x="11620" y="11407"/>
                  </a:lnTo>
                  <a:lnTo>
                    <a:pt x="11624" y="11401"/>
                  </a:lnTo>
                  <a:close/>
                  <a:moveTo>
                    <a:pt x="11623" y="11416"/>
                  </a:moveTo>
                  <a:lnTo>
                    <a:pt x="11566" y="11435"/>
                  </a:lnTo>
                  <a:lnTo>
                    <a:pt x="11406" y="11488"/>
                  </a:lnTo>
                  <a:lnTo>
                    <a:pt x="11290" y="11525"/>
                  </a:lnTo>
                  <a:lnTo>
                    <a:pt x="11150" y="11567"/>
                  </a:lnTo>
                  <a:lnTo>
                    <a:pt x="10987" y="11613"/>
                  </a:lnTo>
                  <a:lnTo>
                    <a:pt x="10802" y="11663"/>
                  </a:lnTo>
                  <a:lnTo>
                    <a:pt x="10596" y="11715"/>
                  </a:lnTo>
                  <a:lnTo>
                    <a:pt x="10370" y="11769"/>
                  </a:lnTo>
                  <a:lnTo>
                    <a:pt x="10124" y="11823"/>
                  </a:lnTo>
                  <a:lnTo>
                    <a:pt x="9858" y="11877"/>
                  </a:lnTo>
                  <a:lnTo>
                    <a:pt x="9575" y="11930"/>
                  </a:lnTo>
                  <a:lnTo>
                    <a:pt x="9274" y="11980"/>
                  </a:lnTo>
                  <a:lnTo>
                    <a:pt x="8956" y="12028"/>
                  </a:lnTo>
                  <a:lnTo>
                    <a:pt x="8623" y="12071"/>
                  </a:lnTo>
                  <a:lnTo>
                    <a:pt x="8274" y="12109"/>
                  </a:lnTo>
                  <a:lnTo>
                    <a:pt x="7910" y="12142"/>
                  </a:lnTo>
                  <a:lnTo>
                    <a:pt x="7534" y="12168"/>
                  </a:lnTo>
                  <a:lnTo>
                    <a:pt x="7144" y="12185"/>
                  </a:lnTo>
                  <a:lnTo>
                    <a:pt x="6743" y="12193"/>
                  </a:lnTo>
                  <a:lnTo>
                    <a:pt x="6330" y="12192"/>
                  </a:lnTo>
                  <a:lnTo>
                    <a:pt x="5906" y="12180"/>
                  </a:lnTo>
                  <a:lnTo>
                    <a:pt x="5473" y="12156"/>
                  </a:lnTo>
                  <a:lnTo>
                    <a:pt x="5031" y="12121"/>
                  </a:lnTo>
                  <a:lnTo>
                    <a:pt x="4580" y="12071"/>
                  </a:lnTo>
                  <a:lnTo>
                    <a:pt x="4122" y="12006"/>
                  </a:lnTo>
                  <a:lnTo>
                    <a:pt x="3657" y="11926"/>
                  </a:lnTo>
                  <a:lnTo>
                    <a:pt x="3186" y="11830"/>
                  </a:lnTo>
                  <a:lnTo>
                    <a:pt x="2710" y="11717"/>
                  </a:lnTo>
                  <a:lnTo>
                    <a:pt x="2229" y="11584"/>
                  </a:lnTo>
                  <a:lnTo>
                    <a:pt x="1744" y="11433"/>
                  </a:lnTo>
                  <a:lnTo>
                    <a:pt x="1749" y="11418"/>
                  </a:lnTo>
                  <a:lnTo>
                    <a:pt x="2233" y="11569"/>
                  </a:lnTo>
                  <a:lnTo>
                    <a:pt x="2714" y="11700"/>
                  </a:lnTo>
                  <a:lnTo>
                    <a:pt x="3189" y="11814"/>
                  </a:lnTo>
                  <a:lnTo>
                    <a:pt x="3660" y="11910"/>
                  </a:lnTo>
                  <a:lnTo>
                    <a:pt x="4124" y="11990"/>
                  </a:lnTo>
                  <a:lnTo>
                    <a:pt x="4582" y="12054"/>
                  </a:lnTo>
                  <a:lnTo>
                    <a:pt x="5032" y="12104"/>
                  </a:lnTo>
                  <a:lnTo>
                    <a:pt x="5474" y="12140"/>
                  </a:lnTo>
                  <a:lnTo>
                    <a:pt x="5907" y="12163"/>
                  </a:lnTo>
                  <a:lnTo>
                    <a:pt x="6330" y="12176"/>
                  </a:lnTo>
                  <a:lnTo>
                    <a:pt x="6743" y="12177"/>
                  </a:lnTo>
                  <a:lnTo>
                    <a:pt x="7144" y="12169"/>
                  </a:lnTo>
                  <a:lnTo>
                    <a:pt x="7533" y="12151"/>
                  </a:lnTo>
                  <a:lnTo>
                    <a:pt x="7909" y="12126"/>
                  </a:lnTo>
                  <a:lnTo>
                    <a:pt x="8272" y="12093"/>
                  </a:lnTo>
                  <a:lnTo>
                    <a:pt x="8621" y="12055"/>
                  </a:lnTo>
                  <a:lnTo>
                    <a:pt x="8953" y="12011"/>
                  </a:lnTo>
                  <a:lnTo>
                    <a:pt x="9271" y="11965"/>
                  </a:lnTo>
                  <a:lnTo>
                    <a:pt x="9572" y="11913"/>
                  </a:lnTo>
                  <a:lnTo>
                    <a:pt x="9854" y="11860"/>
                  </a:lnTo>
                  <a:lnTo>
                    <a:pt x="10120" y="11806"/>
                  </a:lnTo>
                  <a:lnTo>
                    <a:pt x="10366" y="11752"/>
                  </a:lnTo>
                  <a:lnTo>
                    <a:pt x="10592" y="11698"/>
                  </a:lnTo>
                  <a:lnTo>
                    <a:pt x="10797" y="11646"/>
                  </a:lnTo>
                  <a:lnTo>
                    <a:pt x="10982" y="11597"/>
                  </a:lnTo>
                  <a:lnTo>
                    <a:pt x="11145" y="11551"/>
                  </a:lnTo>
                  <a:lnTo>
                    <a:pt x="11285" y="11510"/>
                  </a:lnTo>
                  <a:lnTo>
                    <a:pt x="11401" y="11473"/>
                  </a:lnTo>
                  <a:lnTo>
                    <a:pt x="11560" y="11420"/>
                  </a:lnTo>
                  <a:lnTo>
                    <a:pt x="11616" y="11400"/>
                  </a:lnTo>
                  <a:lnTo>
                    <a:pt x="11623" y="11416"/>
                  </a:lnTo>
                  <a:close/>
                  <a:moveTo>
                    <a:pt x="1744" y="11433"/>
                  </a:moveTo>
                  <a:lnTo>
                    <a:pt x="1727" y="11427"/>
                  </a:lnTo>
                  <a:lnTo>
                    <a:pt x="1742" y="11418"/>
                  </a:lnTo>
                  <a:lnTo>
                    <a:pt x="1746" y="11425"/>
                  </a:lnTo>
                  <a:lnTo>
                    <a:pt x="1744" y="11433"/>
                  </a:lnTo>
                  <a:close/>
                  <a:moveTo>
                    <a:pt x="1742" y="11418"/>
                  </a:moveTo>
                  <a:lnTo>
                    <a:pt x="3223" y="10566"/>
                  </a:lnTo>
                  <a:lnTo>
                    <a:pt x="3231" y="10580"/>
                  </a:lnTo>
                  <a:lnTo>
                    <a:pt x="1750" y="11432"/>
                  </a:lnTo>
                  <a:lnTo>
                    <a:pt x="1742" y="11418"/>
                  </a:lnTo>
                  <a:close/>
                  <a:moveTo>
                    <a:pt x="3223" y="10566"/>
                  </a:moveTo>
                  <a:lnTo>
                    <a:pt x="3230" y="10562"/>
                  </a:lnTo>
                  <a:lnTo>
                    <a:pt x="3234" y="10569"/>
                  </a:lnTo>
                  <a:lnTo>
                    <a:pt x="3227" y="10573"/>
                  </a:lnTo>
                  <a:lnTo>
                    <a:pt x="3223" y="10566"/>
                  </a:lnTo>
                  <a:close/>
                  <a:moveTo>
                    <a:pt x="3234" y="10569"/>
                  </a:moveTo>
                  <a:lnTo>
                    <a:pt x="3690" y="11352"/>
                  </a:lnTo>
                  <a:lnTo>
                    <a:pt x="3676" y="11361"/>
                  </a:lnTo>
                  <a:lnTo>
                    <a:pt x="3220" y="10577"/>
                  </a:lnTo>
                  <a:lnTo>
                    <a:pt x="3234" y="10569"/>
                  </a:lnTo>
                  <a:close/>
                  <a:moveTo>
                    <a:pt x="3691" y="11358"/>
                  </a:moveTo>
                  <a:lnTo>
                    <a:pt x="3688" y="11380"/>
                  </a:lnTo>
                  <a:lnTo>
                    <a:pt x="3676" y="11361"/>
                  </a:lnTo>
                  <a:lnTo>
                    <a:pt x="3683" y="11356"/>
                  </a:lnTo>
                  <a:lnTo>
                    <a:pt x="3691" y="11358"/>
                  </a:lnTo>
                  <a:close/>
                  <a:moveTo>
                    <a:pt x="3675" y="11354"/>
                  </a:moveTo>
                  <a:lnTo>
                    <a:pt x="4174" y="8161"/>
                  </a:lnTo>
                  <a:lnTo>
                    <a:pt x="4190" y="8164"/>
                  </a:lnTo>
                  <a:lnTo>
                    <a:pt x="3691" y="11358"/>
                  </a:lnTo>
                  <a:lnTo>
                    <a:pt x="3675" y="11354"/>
                  </a:lnTo>
                  <a:close/>
                  <a:moveTo>
                    <a:pt x="4185" y="8155"/>
                  </a:moveTo>
                  <a:lnTo>
                    <a:pt x="4191" y="8157"/>
                  </a:lnTo>
                  <a:lnTo>
                    <a:pt x="4190" y="8164"/>
                  </a:lnTo>
                  <a:lnTo>
                    <a:pt x="4182" y="8162"/>
                  </a:lnTo>
                  <a:lnTo>
                    <a:pt x="4185" y="8155"/>
                  </a:lnTo>
                  <a:close/>
                  <a:moveTo>
                    <a:pt x="4179" y="8171"/>
                  </a:moveTo>
                  <a:lnTo>
                    <a:pt x="1204" y="7077"/>
                  </a:lnTo>
                  <a:lnTo>
                    <a:pt x="1209" y="7062"/>
                  </a:lnTo>
                  <a:lnTo>
                    <a:pt x="4185" y="8155"/>
                  </a:lnTo>
                  <a:lnTo>
                    <a:pt x="4179" y="8171"/>
                  </a:lnTo>
                  <a:close/>
                  <a:moveTo>
                    <a:pt x="1199" y="7073"/>
                  </a:moveTo>
                  <a:lnTo>
                    <a:pt x="1188" y="7053"/>
                  </a:lnTo>
                  <a:lnTo>
                    <a:pt x="1209" y="7062"/>
                  </a:lnTo>
                  <a:lnTo>
                    <a:pt x="1207" y="7069"/>
                  </a:lnTo>
                  <a:lnTo>
                    <a:pt x="1199" y="7073"/>
                  </a:lnTo>
                  <a:close/>
                  <a:moveTo>
                    <a:pt x="1214" y="7065"/>
                  </a:moveTo>
                  <a:lnTo>
                    <a:pt x="1630" y="7796"/>
                  </a:lnTo>
                  <a:lnTo>
                    <a:pt x="1616" y="7804"/>
                  </a:lnTo>
                  <a:lnTo>
                    <a:pt x="1199" y="7073"/>
                  </a:lnTo>
                  <a:lnTo>
                    <a:pt x="1214" y="7065"/>
                  </a:lnTo>
                  <a:close/>
                  <a:moveTo>
                    <a:pt x="1630" y="7796"/>
                  </a:moveTo>
                  <a:lnTo>
                    <a:pt x="1634" y="7803"/>
                  </a:lnTo>
                  <a:lnTo>
                    <a:pt x="1628" y="7807"/>
                  </a:lnTo>
                  <a:lnTo>
                    <a:pt x="1623" y="7800"/>
                  </a:lnTo>
                  <a:lnTo>
                    <a:pt x="1630" y="7796"/>
                  </a:lnTo>
                  <a:close/>
                  <a:moveTo>
                    <a:pt x="1628" y="7807"/>
                  </a:moveTo>
                  <a:lnTo>
                    <a:pt x="15" y="8821"/>
                  </a:lnTo>
                  <a:lnTo>
                    <a:pt x="7" y="8808"/>
                  </a:lnTo>
                  <a:lnTo>
                    <a:pt x="1619" y="7793"/>
                  </a:lnTo>
                  <a:lnTo>
                    <a:pt x="1628" y="7807"/>
                  </a:lnTo>
                  <a:close/>
                  <a:moveTo>
                    <a:pt x="15" y="8821"/>
                  </a:moveTo>
                  <a:lnTo>
                    <a:pt x="0" y="8832"/>
                  </a:lnTo>
                  <a:lnTo>
                    <a:pt x="3" y="8813"/>
                  </a:lnTo>
                  <a:lnTo>
                    <a:pt x="11" y="8814"/>
                  </a:lnTo>
                  <a:lnTo>
                    <a:pt x="15" y="8821"/>
                  </a:lnTo>
                  <a:close/>
                  <a:moveTo>
                    <a:pt x="3" y="8813"/>
                  </a:moveTo>
                  <a:lnTo>
                    <a:pt x="16" y="8748"/>
                  </a:lnTo>
                  <a:lnTo>
                    <a:pt x="54" y="8566"/>
                  </a:lnTo>
                  <a:lnTo>
                    <a:pt x="83" y="8435"/>
                  </a:lnTo>
                  <a:lnTo>
                    <a:pt x="121" y="8278"/>
                  </a:lnTo>
                  <a:lnTo>
                    <a:pt x="167" y="8098"/>
                  </a:lnTo>
                  <a:lnTo>
                    <a:pt x="220" y="7896"/>
                  </a:lnTo>
                  <a:lnTo>
                    <a:pt x="283" y="7673"/>
                  </a:lnTo>
                  <a:lnTo>
                    <a:pt x="355" y="7430"/>
                  </a:lnTo>
                  <a:lnTo>
                    <a:pt x="436" y="7170"/>
                  </a:lnTo>
                  <a:lnTo>
                    <a:pt x="528" y="6892"/>
                  </a:lnTo>
                  <a:lnTo>
                    <a:pt x="630" y="6601"/>
                  </a:lnTo>
                  <a:lnTo>
                    <a:pt x="742" y="6294"/>
                  </a:lnTo>
                  <a:lnTo>
                    <a:pt x="866" y="5976"/>
                  </a:lnTo>
                  <a:lnTo>
                    <a:pt x="1002" y="5647"/>
                  </a:lnTo>
                  <a:lnTo>
                    <a:pt x="1148" y="5307"/>
                  </a:lnTo>
                  <a:lnTo>
                    <a:pt x="1308" y="4960"/>
                  </a:lnTo>
                  <a:lnTo>
                    <a:pt x="1480" y="4606"/>
                  </a:lnTo>
                  <a:lnTo>
                    <a:pt x="1666" y="4246"/>
                  </a:lnTo>
                  <a:lnTo>
                    <a:pt x="1864" y="3883"/>
                  </a:lnTo>
                  <a:lnTo>
                    <a:pt x="2077" y="3517"/>
                  </a:lnTo>
                  <a:lnTo>
                    <a:pt x="2304" y="3149"/>
                  </a:lnTo>
                  <a:lnTo>
                    <a:pt x="2545" y="2782"/>
                  </a:lnTo>
                  <a:lnTo>
                    <a:pt x="2801" y="2417"/>
                  </a:lnTo>
                  <a:lnTo>
                    <a:pt x="3074" y="2055"/>
                  </a:lnTo>
                  <a:lnTo>
                    <a:pt x="3362" y="1697"/>
                  </a:lnTo>
                  <a:lnTo>
                    <a:pt x="3666" y="1345"/>
                  </a:lnTo>
                  <a:lnTo>
                    <a:pt x="3986" y="1000"/>
                  </a:lnTo>
                  <a:lnTo>
                    <a:pt x="4324" y="663"/>
                  </a:lnTo>
                  <a:lnTo>
                    <a:pt x="4679" y="337"/>
                  </a:lnTo>
                  <a:lnTo>
                    <a:pt x="5052" y="21"/>
                  </a:lnTo>
                  <a:lnTo>
                    <a:pt x="5063" y="35"/>
                  </a:lnTo>
                  <a:lnTo>
                    <a:pt x="4690" y="349"/>
                  </a:lnTo>
                  <a:lnTo>
                    <a:pt x="4335" y="675"/>
                  </a:lnTo>
                  <a:lnTo>
                    <a:pt x="3997" y="1011"/>
                  </a:lnTo>
                  <a:lnTo>
                    <a:pt x="3678" y="1356"/>
                  </a:lnTo>
                  <a:lnTo>
                    <a:pt x="3374" y="1707"/>
                  </a:lnTo>
                  <a:lnTo>
                    <a:pt x="3086" y="2065"/>
                  </a:lnTo>
                  <a:lnTo>
                    <a:pt x="2815" y="2427"/>
                  </a:lnTo>
                  <a:lnTo>
                    <a:pt x="2559" y="2792"/>
                  </a:lnTo>
                  <a:lnTo>
                    <a:pt x="2317" y="3158"/>
                  </a:lnTo>
                  <a:lnTo>
                    <a:pt x="2090" y="3526"/>
                  </a:lnTo>
                  <a:lnTo>
                    <a:pt x="1878" y="3891"/>
                  </a:lnTo>
                  <a:lnTo>
                    <a:pt x="1679" y="4254"/>
                  </a:lnTo>
                  <a:lnTo>
                    <a:pt x="1494" y="4613"/>
                  </a:lnTo>
                  <a:lnTo>
                    <a:pt x="1322" y="4967"/>
                  </a:lnTo>
                  <a:lnTo>
                    <a:pt x="1163" y="5314"/>
                  </a:lnTo>
                  <a:lnTo>
                    <a:pt x="1016" y="5653"/>
                  </a:lnTo>
                  <a:lnTo>
                    <a:pt x="881" y="5982"/>
                  </a:lnTo>
                  <a:lnTo>
                    <a:pt x="758" y="6300"/>
                  </a:lnTo>
                  <a:lnTo>
                    <a:pt x="645" y="6606"/>
                  </a:lnTo>
                  <a:lnTo>
                    <a:pt x="543" y="6897"/>
                  </a:lnTo>
                  <a:lnTo>
                    <a:pt x="452" y="7175"/>
                  </a:lnTo>
                  <a:lnTo>
                    <a:pt x="371" y="7435"/>
                  </a:lnTo>
                  <a:lnTo>
                    <a:pt x="298" y="7677"/>
                  </a:lnTo>
                  <a:lnTo>
                    <a:pt x="236" y="7900"/>
                  </a:lnTo>
                  <a:lnTo>
                    <a:pt x="182" y="8102"/>
                  </a:lnTo>
                  <a:lnTo>
                    <a:pt x="137" y="8282"/>
                  </a:lnTo>
                  <a:lnTo>
                    <a:pt x="100" y="8438"/>
                  </a:lnTo>
                  <a:lnTo>
                    <a:pt x="70" y="8569"/>
                  </a:lnTo>
                  <a:lnTo>
                    <a:pt x="31" y="8751"/>
                  </a:lnTo>
                  <a:lnTo>
                    <a:pt x="19" y="8816"/>
                  </a:lnTo>
                  <a:lnTo>
                    <a:pt x="3" y="8813"/>
                  </a:lnTo>
                  <a:close/>
                  <a:moveTo>
                    <a:pt x="5052" y="21"/>
                  </a:moveTo>
                  <a:lnTo>
                    <a:pt x="5065" y="11"/>
                  </a:lnTo>
                  <a:lnTo>
                    <a:pt x="5065" y="29"/>
                  </a:lnTo>
                  <a:lnTo>
                    <a:pt x="5058" y="29"/>
                  </a:lnTo>
                  <a:lnTo>
                    <a:pt x="5052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3213" y="3386"/>
              <a:ext cx="573" cy="480"/>
            </a:xfrm>
            <a:custGeom>
              <a:avLst/>
              <a:gdLst>
                <a:gd name="T0" fmla="*/ 250 w 5151"/>
                <a:gd name="T1" fmla="*/ 2653 h 4319"/>
                <a:gd name="T2" fmla="*/ 0 w 5151"/>
                <a:gd name="T3" fmla="*/ 702 h 4319"/>
                <a:gd name="T4" fmla="*/ 1759 w 5151"/>
                <a:gd name="T5" fmla="*/ 0 h 4319"/>
                <a:gd name="T6" fmla="*/ 1599 w 5151"/>
                <a:gd name="T7" fmla="*/ 338 h 4319"/>
                <a:gd name="T8" fmla="*/ 5151 w 5151"/>
                <a:gd name="T9" fmla="*/ 2385 h 4319"/>
                <a:gd name="T10" fmla="*/ 3995 w 5151"/>
                <a:gd name="T11" fmla="*/ 4319 h 4319"/>
                <a:gd name="T12" fmla="*/ 450 w 5151"/>
                <a:gd name="T13" fmla="*/ 2272 h 4319"/>
                <a:gd name="T14" fmla="*/ 250 w 5151"/>
                <a:gd name="T15" fmla="*/ 2653 h 4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51" h="4319">
                  <a:moveTo>
                    <a:pt x="250" y="2653"/>
                  </a:moveTo>
                  <a:lnTo>
                    <a:pt x="0" y="702"/>
                  </a:lnTo>
                  <a:lnTo>
                    <a:pt x="1759" y="0"/>
                  </a:lnTo>
                  <a:lnTo>
                    <a:pt x="1599" y="338"/>
                  </a:lnTo>
                  <a:lnTo>
                    <a:pt x="5151" y="2385"/>
                  </a:lnTo>
                  <a:lnTo>
                    <a:pt x="3995" y="4319"/>
                  </a:lnTo>
                  <a:lnTo>
                    <a:pt x="450" y="2272"/>
                  </a:lnTo>
                  <a:lnTo>
                    <a:pt x="250" y="2653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7372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" name="Freeform 7"/>
            <p:cNvSpPr>
              <a:spLocks noEditPoints="1"/>
            </p:cNvSpPr>
            <p:nvPr/>
          </p:nvSpPr>
          <p:spPr bwMode="auto">
            <a:xfrm>
              <a:off x="3212" y="3384"/>
              <a:ext cx="575" cy="483"/>
            </a:xfrm>
            <a:custGeom>
              <a:avLst/>
              <a:gdLst>
                <a:gd name="T0" fmla="*/ 1 w 5171"/>
                <a:gd name="T1" fmla="*/ 718 h 4345"/>
                <a:gd name="T2" fmla="*/ 267 w 5171"/>
                <a:gd name="T3" fmla="*/ 2667 h 4345"/>
                <a:gd name="T4" fmla="*/ 1 w 5171"/>
                <a:gd name="T5" fmla="*/ 718 h 4345"/>
                <a:gd name="T6" fmla="*/ 6 w 5171"/>
                <a:gd name="T7" fmla="*/ 709 h 4345"/>
                <a:gd name="T8" fmla="*/ 1 w 5171"/>
                <a:gd name="T9" fmla="*/ 718 h 4345"/>
                <a:gd name="T10" fmla="*/ 1765 w 5171"/>
                <a:gd name="T11" fmla="*/ 7 h 4345"/>
                <a:gd name="T12" fmla="*/ 12 w 5171"/>
                <a:gd name="T13" fmla="*/ 724 h 4345"/>
                <a:gd name="T14" fmla="*/ 1765 w 5171"/>
                <a:gd name="T15" fmla="*/ 7 h 4345"/>
                <a:gd name="T16" fmla="*/ 1775 w 5171"/>
                <a:gd name="T17" fmla="*/ 19 h 4345"/>
                <a:gd name="T18" fmla="*/ 1765 w 5171"/>
                <a:gd name="T19" fmla="*/ 7 h 4345"/>
                <a:gd name="T20" fmla="*/ 1615 w 5171"/>
                <a:gd name="T21" fmla="*/ 356 h 4345"/>
                <a:gd name="T22" fmla="*/ 1760 w 5171"/>
                <a:gd name="T23" fmla="*/ 11 h 4345"/>
                <a:gd name="T24" fmla="*/ 1604 w 5171"/>
                <a:gd name="T25" fmla="*/ 360 h 4345"/>
                <a:gd name="T26" fmla="*/ 1600 w 5171"/>
                <a:gd name="T27" fmla="*/ 349 h 4345"/>
                <a:gd name="T28" fmla="*/ 1604 w 5171"/>
                <a:gd name="T29" fmla="*/ 360 h 4345"/>
                <a:gd name="T30" fmla="*/ 5164 w 5171"/>
                <a:gd name="T31" fmla="*/ 2392 h 4345"/>
                <a:gd name="T32" fmla="*/ 1604 w 5171"/>
                <a:gd name="T33" fmla="*/ 360 h 4345"/>
                <a:gd name="T34" fmla="*/ 5164 w 5171"/>
                <a:gd name="T35" fmla="*/ 2392 h 4345"/>
                <a:gd name="T36" fmla="*/ 5167 w 5171"/>
                <a:gd name="T37" fmla="*/ 2404 h 4345"/>
                <a:gd name="T38" fmla="*/ 5164 w 5171"/>
                <a:gd name="T39" fmla="*/ 2392 h 4345"/>
                <a:gd name="T40" fmla="*/ 4011 w 5171"/>
                <a:gd name="T41" fmla="*/ 4339 h 4345"/>
                <a:gd name="T42" fmla="*/ 5153 w 5171"/>
                <a:gd name="T43" fmla="*/ 2395 h 4345"/>
                <a:gd name="T44" fmla="*/ 4011 w 5171"/>
                <a:gd name="T45" fmla="*/ 4339 h 4345"/>
                <a:gd name="T46" fmla="*/ 4000 w 5171"/>
                <a:gd name="T47" fmla="*/ 4341 h 4345"/>
                <a:gd name="T48" fmla="*/ 4011 w 5171"/>
                <a:gd name="T49" fmla="*/ 4339 h 4345"/>
                <a:gd name="T50" fmla="*/ 455 w 5171"/>
                <a:gd name="T51" fmla="*/ 2294 h 4345"/>
                <a:gd name="T52" fmla="*/ 4008 w 5171"/>
                <a:gd name="T53" fmla="*/ 4328 h 4345"/>
                <a:gd name="T54" fmla="*/ 452 w 5171"/>
                <a:gd name="T55" fmla="*/ 2283 h 4345"/>
                <a:gd name="T56" fmla="*/ 463 w 5171"/>
                <a:gd name="T57" fmla="*/ 2280 h 4345"/>
                <a:gd name="T58" fmla="*/ 452 w 5171"/>
                <a:gd name="T59" fmla="*/ 2283 h 4345"/>
                <a:gd name="T60" fmla="*/ 266 w 5171"/>
                <a:gd name="T61" fmla="*/ 2672 h 4345"/>
                <a:gd name="T62" fmla="*/ 452 w 5171"/>
                <a:gd name="T63" fmla="*/ 2283 h 4345"/>
                <a:gd name="T64" fmla="*/ 266 w 5171"/>
                <a:gd name="T65" fmla="*/ 2672 h 4345"/>
                <a:gd name="T66" fmla="*/ 251 w 5171"/>
                <a:gd name="T67" fmla="*/ 2669 h 4345"/>
                <a:gd name="T68" fmla="*/ 266 w 5171"/>
                <a:gd name="T69" fmla="*/ 2672 h 4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71" h="4345">
                  <a:moveTo>
                    <a:pt x="251" y="2669"/>
                  </a:moveTo>
                  <a:lnTo>
                    <a:pt x="1" y="718"/>
                  </a:lnTo>
                  <a:lnTo>
                    <a:pt x="17" y="716"/>
                  </a:lnTo>
                  <a:lnTo>
                    <a:pt x="267" y="2667"/>
                  </a:lnTo>
                  <a:lnTo>
                    <a:pt x="251" y="2669"/>
                  </a:lnTo>
                  <a:close/>
                  <a:moveTo>
                    <a:pt x="1" y="718"/>
                  </a:moveTo>
                  <a:lnTo>
                    <a:pt x="0" y="711"/>
                  </a:lnTo>
                  <a:lnTo>
                    <a:pt x="6" y="709"/>
                  </a:lnTo>
                  <a:lnTo>
                    <a:pt x="9" y="717"/>
                  </a:lnTo>
                  <a:lnTo>
                    <a:pt x="1" y="718"/>
                  </a:lnTo>
                  <a:close/>
                  <a:moveTo>
                    <a:pt x="6" y="709"/>
                  </a:moveTo>
                  <a:lnTo>
                    <a:pt x="1765" y="7"/>
                  </a:lnTo>
                  <a:lnTo>
                    <a:pt x="1771" y="23"/>
                  </a:lnTo>
                  <a:lnTo>
                    <a:pt x="12" y="724"/>
                  </a:lnTo>
                  <a:lnTo>
                    <a:pt x="6" y="709"/>
                  </a:lnTo>
                  <a:close/>
                  <a:moveTo>
                    <a:pt x="1765" y="7"/>
                  </a:moveTo>
                  <a:lnTo>
                    <a:pt x="1784" y="0"/>
                  </a:lnTo>
                  <a:lnTo>
                    <a:pt x="1775" y="19"/>
                  </a:lnTo>
                  <a:lnTo>
                    <a:pt x="1768" y="15"/>
                  </a:lnTo>
                  <a:lnTo>
                    <a:pt x="1765" y="7"/>
                  </a:lnTo>
                  <a:close/>
                  <a:moveTo>
                    <a:pt x="1775" y="19"/>
                  </a:moveTo>
                  <a:lnTo>
                    <a:pt x="1615" y="356"/>
                  </a:lnTo>
                  <a:lnTo>
                    <a:pt x="1600" y="349"/>
                  </a:lnTo>
                  <a:lnTo>
                    <a:pt x="1760" y="11"/>
                  </a:lnTo>
                  <a:lnTo>
                    <a:pt x="1775" y="19"/>
                  </a:lnTo>
                  <a:close/>
                  <a:moveTo>
                    <a:pt x="1604" y="360"/>
                  </a:moveTo>
                  <a:lnTo>
                    <a:pt x="1597" y="356"/>
                  </a:lnTo>
                  <a:lnTo>
                    <a:pt x="1600" y="349"/>
                  </a:lnTo>
                  <a:lnTo>
                    <a:pt x="1608" y="353"/>
                  </a:lnTo>
                  <a:lnTo>
                    <a:pt x="1604" y="360"/>
                  </a:lnTo>
                  <a:close/>
                  <a:moveTo>
                    <a:pt x="1612" y="346"/>
                  </a:moveTo>
                  <a:lnTo>
                    <a:pt x="5164" y="2392"/>
                  </a:lnTo>
                  <a:lnTo>
                    <a:pt x="5156" y="2407"/>
                  </a:lnTo>
                  <a:lnTo>
                    <a:pt x="1604" y="360"/>
                  </a:lnTo>
                  <a:lnTo>
                    <a:pt x="1612" y="346"/>
                  </a:lnTo>
                  <a:close/>
                  <a:moveTo>
                    <a:pt x="5164" y="2392"/>
                  </a:moveTo>
                  <a:lnTo>
                    <a:pt x="5171" y="2398"/>
                  </a:lnTo>
                  <a:lnTo>
                    <a:pt x="5167" y="2404"/>
                  </a:lnTo>
                  <a:lnTo>
                    <a:pt x="5160" y="2400"/>
                  </a:lnTo>
                  <a:lnTo>
                    <a:pt x="5164" y="2392"/>
                  </a:lnTo>
                  <a:close/>
                  <a:moveTo>
                    <a:pt x="5167" y="2404"/>
                  </a:moveTo>
                  <a:lnTo>
                    <a:pt x="4011" y="4339"/>
                  </a:lnTo>
                  <a:lnTo>
                    <a:pt x="3997" y="4330"/>
                  </a:lnTo>
                  <a:lnTo>
                    <a:pt x="5153" y="2395"/>
                  </a:lnTo>
                  <a:lnTo>
                    <a:pt x="5167" y="2404"/>
                  </a:lnTo>
                  <a:close/>
                  <a:moveTo>
                    <a:pt x="4011" y="4339"/>
                  </a:moveTo>
                  <a:lnTo>
                    <a:pt x="4007" y="4345"/>
                  </a:lnTo>
                  <a:lnTo>
                    <a:pt x="4000" y="4341"/>
                  </a:lnTo>
                  <a:lnTo>
                    <a:pt x="4004" y="4334"/>
                  </a:lnTo>
                  <a:lnTo>
                    <a:pt x="4011" y="4339"/>
                  </a:lnTo>
                  <a:close/>
                  <a:moveTo>
                    <a:pt x="4000" y="4341"/>
                  </a:moveTo>
                  <a:lnTo>
                    <a:pt x="455" y="2294"/>
                  </a:lnTo>
                  <a:lnTo>
                    <a:pt x="463" y="2280"/>
                  </a:lnTo>
                  <a:lnTo>
                    <a:pt x="4008" y="4328"/>
                  </a:lnTo>
                  <a:lnTo>
                    <a:pt x="4000" y="4341"/>
                  </a:lnTo>
                  <a:close/>
                  <a:moveTo>
                    <a:pt x="452" y="2283"/>
                  </a:moveTo>
                  <a:lnTo>
                    <a:pt x="456" y="2276"/>
                  </a:lnTo>
                  <a:lnTo>
                    <a:pt x="463" y="2280"/>
                  </a:lnTo>
                  <a:lnTo>
                    <a:pt x="459" y="2287"/>
                  </a:lnTo>
                  <a:lnTo>
                    <a:pt x="452" y="2283"/>
                  </a:lnTo>
                  <a:close/>
                  <a:moveTo>
                    <a:pt x="466" y="2290"/>
                  </a:moveTo>
                  <a:lnTo>
                    <a:pt x="266" y="2672"/>
                  </a:lnTo>
                  <a:lnTo>
                    <a:pt x="252" y="2665"/>
                  </a:lnTo>
                  <a:lnTo>
                    <a:pt x="452" y="2283"/>
                  </a:lnTo>
                  <a:lnTo>
                    <a:pt x="466" y="2290"/>
                  </a:lnTo>
                  <a:close/>
                  <a:moveTo>
                    <a:pt x="266" y="2672"/>
                  </a:moveTo>
                  <a:lnTo>
                    <a:pt x="254" y="2695"/>
                  </a:lnTo>
                  <a:lnTo>
                    <a:pt x="251" y="2669"/>
                  </a:lnTo>
                  <a:lnTo>
                    <a:pt x="259" y="2668"/>
                  </a:lnTo>
                  <a:lnTo>
                    <a:pt x="266" y="26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1974" y="3377"/>
              <a:ext cx="578" cy="483"/>
            </a:xfrm>
            <a:custGeom>
              <a:avLst/>
              <a:gdLst>
                <a:gd name="T0" fmla="*/ 4673 w 5198"/>
                <a:gd name="T1" fmla="*/ 2263 h 4350"/>
                <a:gd name="T2" fmla="*/ 4966 w 5198"/>
                <a:gd name="T3" fmla="*/ 2777 h 4350"/>
                <a:gd name="T4" fmla="*/ 5198 w 5198"/>
                <a:gd name="T5" fmla="*/ 732 h 4350"/>
                <a:gd name="T6" fmla="*/ 3357 w 5198"/>
                <a:gd name="T7" fmla="*/ 0 h 4350"/>
                <a:gd name="T8" fmla="*/ 3514 w 5198"/>
                <a:gd name="T9" fmla="*/ 379 h 4350"/>
                <a:gd name="T10" fmla="*/ 0 w 5198"/>
                <a:gd name="T11" fmla="*/ 2414 h 4350"/>
                <a:gd name="T12" fmla="*/ 1152 w 5198"/>
                <a:gd name="T13" fmla="*/ 4350 h 4350"/>
                <a:gd name="T14" fmla="*/ 4673 w 5198"/>
                <a:gd name="T15" fmla="*/ 2263 h 4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98" h="4350">
                  <a:moveTo>
                    <a:pt x="4673" y="2263"/>
                  </a:moveTo>
                  <a:lnTo>
                    <a:pt x="4966" y="2777"/>
                  </a:lnTo>
                  <a:lnTo>
                    <a:pt x="5198" y="732"/>
                  </a:lnTo>
                  <a:lnTo>
                    <a:pt x="3357" y="0"/>
                  </a:lnTo>
                  <a:lnTo>
                    <a:pt x="3514" y="379"/>
                  </a:lnTo>
                  <a:lnTo>
                    <a:pt x="0" y="2414"/>
                  </a:lnTo>
                  <a:lnTo>
                    <a:pt x="1152" y="4350"/>
                  </a:lnTo>
                  <a:lnTo>
                    <a:pt x="4673" y="2263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7372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9"/>
            <p:cNvSpPr>
              <a:spLocks noEditPoints="1"/>
            </p:cNvSpPr>
            <p:nvPr/>
          </p:nvSpPr>
          <p:spPr bwMode="auto">
            <a:xfrm>
              <a:off x="1973" y="3375"/>
              <a:ext cx="580" cy="486"/>
            </a:xfrm>
            <a:custGeom>
              <a:avLst/>
              <a:gdLst>
                <a:gd name="T0" fmla="*/ 4985 w 5217"/>
                <a:gd name="T1" fmla="*/ 2788 h 4376"/>
                <a:gd name="T2" fmla="*/ 4676 w 5217"/>
                <a:gd name="T3" fmla="*/ 2282 h 4376"/>
                <a:gd name="T4" fmla="*/ 4986 w 5217"/>
                <a:gd name="T5" fmla="*/ 2793 h 4376"/>
                <a:gd name="T6" fmla="*/ 4970 w 5217"/>
                <a:gd name="T7" fmla="*/ 2796 h 4376"/>
                <a:gd name="T8" fmla="*/ 4986 w 5217"/>
                <a:gd name="T9" fmla="*/ 2793 h 4376"/>
                <a:gd name="T10" fmla="*/ 5201 w 5217"/>
                <a:gd name="T11" fmla="*/ 746 h 4376"/>
                <a:gd name="T12" fmla="*/ 4986 w 5217"/>
                <a:gd name="T13" fmla="*/ 2793 h 4376"/>
                <a:gd name="T14" fmla="*/ 5212 w 5217"/>
                <a:gd name="T15" fmla="*/ 740 h 4376"/>
                <a:gd name="T16" fmla="*/ 5217 w 5217"/>
                <a:gd name="T17" fmla="*/ 748 h 4376"/>
                <a:gd name="T18" fmla="*/ 5212 w 5217"/>
                <a:gd name="T19" fmla="*/ 740 h 4376"/>
                <a:gd name="T20" fmla="*/ 3365 w 5217"/>
                <a:gd name="T21" fmla="*/ 22 h 4376"/>
                <a:gd name="T22" fmla="*/ 5212 w 5217"/>
                <a:gd name="T23" fmla="*/ 740 h 4376"/>
                <a:gd name="T24" fmla="*/ 3361 w 5217"/>
                <a:gd name="T25" fmla="*/ 18 h 4376"/>
                <a:gd name="T26" fmla="*/ 3371 w 5217"/>
                <a:gd name="T27" fmla="*/ 7 h 4376"/>
                <a:gd name="T28" fmla="*/ 3361 w 5217"/>
                <a:gd name="T29" fmla="*/ 18 h 4376"/>
                <a:gd name="T30" fmla="*/ 3533 w 5217"/>
                <a:gd name="T31" fmla="*/ 391 h 4376"/>
                <a:gd name="T32" fmla="*/ 3361 w 5217"/>
                <a:gd name="T33" fmla="*/ 18 h 4376"/>
                <a:gd name="T34" fmla="*/ 3533 w 5217"/>
                <a:gd name="T35" fmla="*/ 391 h 4376"/>
                <a:gd name="T36" fmla="*/ 3529 w 5217"/>
                <a:gd name="T37" fmla="*/ 401 h 4376"/>
                <a:gd name="T38" fmla="*/ 3533 w 5217"/>
                <a:gd name="T39" fmla="*/ 391 h 4376"/>
                <a:gd name="T40" fmla="*/ 15 w 5217"/>
                <a:gd name="T41" fmla="*/ 2436 h 4376"/>
                <a:gd name="T42" fmla="*/ 3521 w 5217"/>
                <a:gd name="T43" fmla="*/ 387 h 4376"/>
                <a:gd name="T44" fmla="*/ 4 w 5217"/>
                <a:gd name="T45" fmla="*/ 2434 h 4376"/>
                <a:gd name="T46" fmla="*/ 7 w 5217"/>
                <a:gd name="T47" fmla="*/ 2422 h 4376"/>
                <a:gd name="T48" fmla="*/ 4 w 5217"/>
                <a:gd name="T49" fmla="*/ 2434 h 4376"/>
                <a:gd name="T50" fmla="*/ 1170 w 5217"/>
                <a:gd name="T51" fmla="*/ 4361 h 4376"/>
                <a:gd name="T52" fmla="*/ 4 w 5217"/>
                <a:gd name="T53" fmla="*/ 2434 h 4376"/>
                <a:gd name="T54" fmla="*/ 1167 w 5217"/>
                <a:gd name="T55" fmla="*/ 4372 h 4376"/>
                <a:gd name="T56" fmla="*/ 1156 w 5217"/>
                <a:gd name="T57" fmla="*/ 4369 h 4376"/>
                <a:gd name="T58" fmla="*/ 1167 w 5217"/>
                <a:gd name="T59" fmla="*/ 4372 h 4376"/>
                <a:gd name="T60" fmla="*/ 4679 w 5217"/>
                <a:gd name="T61" fmla="*/ 2271 h 4376"/>
                <a:gd name="T62" fmla="*/ 1167 w 5217"/>
                <a:gd name="T63" fmla="*/ 4372 h 4376"/>
                <a:gd name="T64" fmla="*/ 4679 w 5217"/>
                <a:gd name="T65" fmla="*/ 2271 h 4376"/>
                <a:gd name="T66" fmla="*/ 4691 w 5217"/>
                <a:gd name="T67" fmla="*/ 2273 h 4376"/>
                <a:gd name="T68" fmla="*/ 4679 w 5217"/>
                <a:gd name="T69" fmla="*/ 2271 h 4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217" h="4376">
                  <a:moveTo>
                    <a:pt x="4691" y="2273"/>
                  </a:moveTo>
                  <a:lnTo>
                    <a:pt x="4985" y="2788"/>
                  </a:lnTo>
                  <a:lnTo>
                    <a:pt x="4970" y="2796"/>
                  </a:lnTo>
                  <a:lnTo>
                    <a:pt x="4676" y="2282"/>
                  </a:lnTo>
                  <a:lnTo>
                    <a:pt x="4691" y="2273"/>
                  </a:lnTo>
                  <a:close/>
                  <a:moveTo>
                    <a:pt x="4986" y="2793"/>
                  </a:moveTo>
                  <a:lnTo>
                    <a:pt x="4982" y="2817"/>
                  </a:lnTo>
                  <a:lnTo>
                    <a:pt x="4970" y="2796"/>
                  </a:lnTo>
                  <a:lnTo>
                    <a:pt x="4977" y="2792"/>
                  </a:lnTo>
                  <a:lnTo>
                    <a:pt x="4986" y="2793"/>
                  </a:lnTo>
                  <a:close/>
                  <a:moveTo>
                    <a:pt x="4969" y="2791"/>
                  </a:moveTo>
                  <a:lnTo>
                    <a:pt x="5201" y="746"/>
                  </a:lnTo>
                  <a:lnTo>
                    <a:pt x="5217" y="748"/>
                  </a:lnTo>
                  <a:lnTo>
                    <a:pt x="4986" y="2793"/>
                  </a:lnTo>
                  <a:lnTo>
                    <a:pt x="4969" y="2791"/>
                  </a:lnTo>
                  <a:close/>
                  <a:moveTo>
                    <a:pt x="5212" y="740"/>
                  </a:moveTo>
                  <a:lnTo>
                    <a:pt x="5217" y="742"/>
                  </a:lnTo>
                  <a:lnTo>
                    <a:pt x="5217" y="748"/>
                  </a:lnTo>
                  <a:lnTo>
                    <a:pt x="5209" y="747"/>
                  </a:lnTo>
                  <a:lnTo>
                    <a:pt x="5212" y="740"/>
                  </a:lnTo>
                  <a:close/>
                  <a:moveTo>
                    <a:pt x="5206" y="755"/>
                  </a:moveTo>
                  <a:lnTo>
                    <a:pt x="3365" y="22"/>
                  </a:lnTo>
                  <a:lnTo>
                    <a:pt x="3371" y="7"/>
                  </a:lnTo>
                  <a:lnTo>
                    <a:pt x="5212" y="740"/>
                  </a:lnTo>
                  <a:lnTo>
                    <a:pt x="5206" y="755"/>
                  </a:lnTo>
                  <a:close/>
                  <a:moveTo>
                    <a:pt x="3361" y="18"/>
                  </a:moveTo>
                  <a:lnTo>
                    <a:pt x="3353" y="0"/>
                  </a:lnTo>
                  <a:lnTo>
                    <a:pt x="3371" y="7"/>
                  </a:lnTo>
                  <a:lnTo>
                    <a:pt x="3368" y="15"/>
                  </a:lnTo>
                  <a:lnTo>
                    <a:pt x="3361" y="18"/>
                  </a:lnTo>
                  <a:close/>
                  <a:moveTo>
                    <a:pt x="3375" y="12"/>
                  </a:moveTo>
                  <a:lnTo>
                    <a:pt x="3533" y="391"/>
                  </a:lnTo>
                  <a:lnTo>
                    <a:pt x="3517" y="397"/>
                  </a:lnTo>
                  <a:lnTo>
                    <a:pt x="3361" y="18"/>
                  </a:lnTo>
                  <a:lnTo>
                    <a:pt x="3375" y="12"/>
                  </a:lnTo>
                  <a:close/>
                  <a:moveTo>
                    <a:pt x="3533" y="391"/>
                  </a:moveTo>
                  <a:lnTo>
                    <a:pt x="3536" y="398"/>
                  </a:lnTo>
                  <a:lnTo>
                    <a:pt x="3529" y="401"/>
                  </a:lnTo>
                  <a:lnTo>
                    <a:pt x="3525" y="394"/>
                  </a:lnTo>
                  <a:lnTo>
                    <a:pt x="3533" y="391"/>
                  </a:lnTo>
                  <a:close/>
                  <a:moveTo>
                    <a:pt x="3529" y="401"/>
                  </a:moveTo>
                  <a:lnTo>
                    <a:pt x="15" y="2436"/>
                  </a:lnTo>
                  <a:lnTo>
                    <a:pt x="7" y="2422"/>
                  </a:lnTo>
                  <a:lnTo>
                    <a:pt x="3521" y="387"/>
                  </a:lnTo>
                  <a:lnTo>
                    <a:pt x="3529" y="401"/>
                  </a:lnTo>
                  <a:close/>
                  <a:moveTo>
                    <a:pt x="4" y="2434"/>
                  </a:moveTo>
                  <a:lnTo>
                    <a:pt x="0" y="2426"/>
                  </a:lnTo>
                  <a:lnTo>
                    <a:pt x="7" y="2422"/>
                  </a:lnTo>
                  <a:lnTo>
                    <a:pt x="11" y="2429"/>
                  </a:lnTo>
                  <a:lnTo>
                    <a:pt x="4" y="2434"/>
                  </a:lnTo>
                  <a:close/>
                  <a:moveTo>
                    <a:pt x="18" y="2424"/>
                  </a:moveTo>
                  <a:lnTo>
                    <a:pt x="1170" y="4361"/>
                  </a:lnTo>
                  <a:lnTo>
                    <a:pt x="1156" y="4369"/>
                  </a:lnTo>
                  <a:lnTo>
                    <a:pt x="4" y="2434"/>
                  </a:lnTo>
                  <a:lnTo>
                    <a:pt x="18" y="2424"/>
                  </a:lnTo>
                  <a:close/>
                  <a:moveTo>
                    <a:pt x="1167" y="4372"/>
                  </a:moveTo>
                  <a:lnTo>
                    <a:pt x="1160" y="4376"/>
                  </a:lnTo>
                  <a:lnTo>
                    <a:pt x="1156" y="4369"/>
                  </a:lnTo>
                  <a:lnTo>
                    <a:pt x="1163" y="4365"/>
                  </a:lnTo>
                  <a:lnTo>
                    <a:pt x="1167" y="4372"/>
                  </a:lnTo>
                  <a:close/>
                  <a:moveTo>
                    <a:pt x="1159" y="4358"/>
                  </a:moveTo>
                  <a:lnTo>
                    <a:pt x="4679" y="2271"/>
                  </a:lnTo>
                  <a:lnTo>
                    <a:pt x="4688" y="2285"/>
                  </a:lnTo>
                  <a:lnTo>
                    <a:pt x="1167" y="4372"/>
                  </a:lnTo>
                  <a:lnTo>
                    <a:pt x="1159" y="4358"/>
                  </a:lnTo>
                  <a:close/>
                  <a:moveTo>
                    <a:pt x="4679" y="2271"/>
                  </a:moveTo>
                  <a:lnTo>
                    <a:pt x="4686" y="2266"/>
                  </a:lnTo>
                  <a:lnTo>
                    <a:pt x="4691" y="2273"/>
                  </a:lnTo>
                  <a:lnTo>
                    <a:pt x="4684" y="2278"/>
                  </a:lnTo>
                  <a:lnTo>
                    <a:pt x="4679" y="22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2701" y="2299"/>
              <a:ext cx="355" cy="583"/>
            </a:xfrm>
            <a:custGeom>
              <a:avLst/>
              <a:gdLst>
                <a:gd name="T0" fmla="*/ 417 w 3197"/>
                <a:gd name="T1" fmla="*/ 3 h 5248"/>
                <a:gd name="T2" fmla="*/ 2679 w 3197"/>
                <a:gd name="T3" fmla="*/ 0 h 5248"/>
                <a:gd name="T4" fmla="*/ 2679 w 3197"/>
                <a:gd name="T5" fmla="*/ 3949 h 5248"/>
                <a:gd name="T6" fmla="*/ 3197 w 3197"/>
                <a:gd name="T7" fmla="*/ 3939 h 5248"/>
                <a:gd name="T8" fmla="*/ 1590 w 3197"/>
                <a:gd name="T9" fmla="*/ 5248 h 5248"/>
                <a:gd name="T10" fmla="*/ 0 w 3197"/>
                <a:gd name="T11" fmla="*/ 3945 h 5248"/>
                <a:gd name="T12" fmla="*/ 444 w 3197"/>
                <a:gd name="T13" fmla="*/ 3945 h 5248"/>
                <a:gd name="T14" fmla="*/ 417 w 3197"/>
                <a:gd name="T15" fmla="*/ 3 h 5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7" h="5248">
                  <a:moveTo>
                    <a:pt x="417" y="3"/>
                  </a:moveTo>
                  <a:lnTo>
                    <a:pt x="2679" y="0"/>
                  </a:lnTo>
                  <a:lnTo>
                    <a:pt x="2679" y="3949"/>
                  </a:lnTo>
                  <a:lnTo>
                    <a:pt x="3197" y="3939"/>
                  </a:lnTo>
                  <a:lnTo>
                    <a:pt x="1590" y="5248"/>
                  </a:lnTo>
                  <a:lnTo>
                    <a:pt x="0" y="3945"/>
                  </a:lnTo>
                  <a:lnTo>
                    <a:pt x="444" y="3945"/>
                  </a:lnTo>
                  <a:lnTo>
                    <a:pt x="417" y="3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tint val="73725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11"/>
            <p:cNvSpPr>
              <a:spLocks noEditPoints="1"/>
            </p:cNvSpPr>
            <p:nvPr/>
          </p:nvSpPr>
          <p:spPr bwMode="auto">
            <a:xfrm>
              <a:off x="2698" y="2298"/>
              <a:ext cx="361" cy="585"/>
            </a:xfrm>
            <a:custGeom>
              <a:avLst/>
              <a:gdLst>
                <a:gd name="T0" fmla="*/ 2702 w 3243"/>
                <a:gd name="T1" fmla="*/ 0 h 5266"/>
                <a:gd name="T2" fmla="*/ 440 w 3243"/>
                <a:gd name="T3" fmla="*/ 19 h 5266"/>
                <a:gd name="T4" fmla="*/ 2702 w 3243"/>
                <a:gd name="T5" fmla="*/ 0 h 5266"/>
                <a:gd name="T6" fmla="*/ 2710 w 3243"/>
                <a:gd name="T7" fmla="*/ 8 h 5266"/>
                <a:gd name="T8" fmla="*/ 2702 w 3243"/>
                <a:gd name="T9" fmla="*/ 0 h 5266"/>
                <a:gd name="T10" fmla="*/ 2710 w 3243"/>
                <a:gd name="T11" fmla="*/ 3957 h 5266"/>
                <a:gd name="T12" fmla="*/ 2694 w 3243"/>
                <a:gd name="T13" fmla="*/ 8 h 5266"/>
                <a:gd name="T14" fmla="*/ 2702 w 3243"/>
                <a:gd name="T15" fmla="*/ 3965 h 5266"/>
                <a:gd name="T16" fmla="*/ 2694 w 3243"/>
                <a:gd name="T17" fmla="*/ 3957 h 5266"/>
                <a:gd name="T18" fmla="*/ 2702 w 3243"/>
                <a:gd name="T19" fmla="*/ 3965 h 5266"/>
                <a:gd name="T20" fmla="*/ 3220 w 3243"/>
                <a:gd name="T21" fmla="*/ 3939 h 5266"/>
                <a:gd name="T22" fmla="*/ 2702 w 3243"/>
                <a:gd name="T23" fmla="*/ 3965 h 5266"/>
                <a:gd name="T24" fmla="*/ 3220 w 3243"/>
                <a:gd name="T25" fmla="*/ 3939 h 5266"/>
                <a:gd name="T26" fmla="*/ 3225 w 3243"/>
                <a:gd name="T27" fmla="*/ 3953 h 5266"/>
                <a:gd name="T28" fmla="*/ 3220 w 3243"/>
                <a:gd name="T29" fmla="*/ 3939 h 5266"/>
                <a:gd name="T30" fmla="*/ 1618 w 3243"/>
                <a:gd name="T31" fmla="*/ 5262 h 5266"/>
                <a:gd name="T32" fmla="*/ 3215 w 3243"/>
                <a:gd name="T33" fmla="*/ 3941 h 5266"/>
                <a:gd name="T34" fmla="*/ 1618 w 3243"/>
                <a:gd name="T35" fmla="*/ 5262 h 5266"/>
                <a:gd name="T36" fmla="*/ 1607 w 3243"/>
                <a:gd name="T37" fmla="*/ 5262 h 5266"/>
                <a:gd name="T38" fmla="*/ 1618 w 3243"/>
                <a:gd name="T39" fmla="*/ 5262 h 5266"/>
                <a:gd name="T40" fmla="*/ 18 w 3243"/>
                <a:gd name="T41" fmla="*/ 3960 h 5266"/>
                <a:gd name="T42" fmla="*/ 1618 w 3243"/>
                <a:gd name="T43" fmla="*/ 5249 h 5266"/>
                <a:gd name="T44" fmla="*/ 18 w 3243"/>
                <a:gd name="T45" fmla="*/ 3960 h 5266"/>
                <a:gd name="T46" fmla="*/ 23 w 3243"/>
                <a:gd name="T47" fmla="*/ 3945 h 5266"/>
                <a:gd name="T48" fmla="*/ 18 w 3243"/>
                <a:gd name="T49" fmla="*/ 3960 h 5266"/>
                <a:gd name="T50" fmla="*/ 467 w 3243"/>
                <a:gd name="T51" fmla="*/ 3945 h 5266"/>
                <a:gd name="T52" fmla="*/ 23 w 3243"/>
                <a:gd name="T53" fmla="*/ 3961 h 5266"/>
                <a:gd name="T54" fmla="*/ 475 w 3243"/>
                <a:gd name="T55" fmla="*/ 3953 h 5266"/>
                <a:gd name="T56" fmla="*/ 467 w 3243"/>
                <a:gd name="T57" fmla="*/ 3961 h 5266"/>
                <a:gd name="T58" fmla="*/ 475 w 3243"/>
                <a:gd name="T59" fmla="*/ 3953 h 5266"/>
                <a:gd name="T60" fmla="*/ 432 w 3243"/>
                <a:gd name="T61" fmla="*/ 11 h 5266"/>
                <a:gd name="T62" fmla="*/ 475 w 3243"/>
                <a:gd name="T63" fmla="*/ 3953 h 5266"/>
                <a:gd name="T64" fmla="*/ 432 w 3243"/>
                <a:gd name="T65" fmla="*/ 11 h 5266"/>
                <a:gd name="T66" fmla="*/ 440 w 3243"/>
                <a:gd name="T67" fmla="*/ 3 h 5266"/>
                <a:gd name="T68" fmla="*/ 432 w 3243"/>
                <a:gd name="T69" fmla="*/ 11 h 5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43" h="5266">
                  <a:moveTo>
                    <a:pt x="440" y="3"/>
                  </a:moveTo>
                  <a:lnTo>
                    <a:pt x="2702" y="0"/>
                  </a:lnTo>
                  <a:lnTo>
                    <a:pt x="2702" y="16"/>
                  </a:lnTo>
                  <a:lnTo>
                    <a:pt x="440" y="19"/>
                  </a:lnTo>
                  <a:lnTo>
                    <a:pt x="440" y="3"/>
                  </a:lnTo>
                  <a:close/>
                  <a:moveTo>
                    <a:pt x="2702" y="0"/>
                  </a:moveTo>
                  <a:lnTo>
                    <a:pt x="2710" y="0"/>
                  </a:lnTo>
                  <a:lnTo>
                    <a:pt x="2710" y="8"/>
                  </a:lnTo>
                  <a:lnTo>
                    <a:pt x="2702" y="8"/>
                  </a:lnTo>
                  <a:lnTo>
                    <a:pt x="2702" y="0"/>
                  </a:lnTo>
                  <a:close/>
                  <a:moveTo>
                    <a:pt x="2710" y="8"/>
                  </a:moveTo>
                  <a:lnTo>
                    <a:pt x="2710" y="3957"/>
                  </a:lnTo>
                  <a:lnTo>
                    <a:pt x="2694" y="3957"/>
                  </a:lnTo>
                  <a:lnTo>
                    <a:pt x="2694" y="8"/>
                  </a:lnTo>
                  <a:lnTo>
                    <a:pt x="2710" y="8"/>
                  </a:lnTo>
                  <a:close/>
                  <a:moveTo>
                    <a:pt x="2702" y="3965"/>
                  </a:moveTo>
                  <a:lnTo>
                    <a:pt x="2694" y="3966"/>
                  </a:lnTo>
                  <a:lnTo>
                    <a:pt x="2694" y="3957"/>
                  </a:lnTo>
                  <a:lnTo>
                    <a:pt x="2702" y="3957"/>
                  </a:lnTo>
                  <a:lnTo>
                    <a:pt x="2702" y="3965"/>
                  </a:lnTo>
                  <a:close/>
                  <a:moveTo>
                    <a:pt x="2702" y="3949"/>
                  </a:moveTo>
                  <a:lnTo>
                    <a:pt x="3220" y="3939"/>
                  </a:lnTo>
                  <a:lnTo>
                    <a:pt x="3220" y="3955"/>
                  </a:lnTo>
                  <a:lnTo>
                    <a:pt x="2702" y="3965"/>
                  </a:lnTo>
                  <a:lnTo>
                    <a:pt x="2702" y="3949"/>
                  </a:lnTo>
                  <a:close/>
                  <a:moveTo>
                    <a:pt x="3220" y="3939"/>
                  </a:moveTo>
                  <a:lnTo>
                    <a:pt x="3243" y="3939"/>
                  </a:lnTo>
                  <a:lnTo>
                    <a:pt x="3225" y="3953"/>
                  </a:lnTo>
                  <a:lnTo>
                    <a:pt x="3220" y="3947"/>
                  </a:lnTo>
                  <a:lnTo>
                    <a:pt x="3220" y="3939"/>
                  </a:lnTo>
                  <a:close/>
                  <a:moveTo>
                    <a:pt x="3225" y="3953"/>
                  </a:moveTo>
                  <a:lnTo>
                    <a:pt x="1618" y="5262"/>
                  </a:lnTo>
                  <a:lnTo>
                    <a:pt x="1607" y="5249"/>
                  </a:lnTo>
                  <a:lnTo>
                    <a:pt x="3215" y="3941"/>
                  </a:lnTo>
                  <a:lnTo>
                    <a:pt x="3225" y="3953"/>
                  </a:lnTo>
                  <a:close/>
                  <a:moveTo>
                    <a:pt x="1618" y="5262"/>
                  </a:moveTo>
                  <a:lnTo>
                    <a:pt x="1613" y="5266"/>
                  </a:lnTo>
                  <a:lnTo>
                    <a:pt x="1607" y="5262"/>
                  </a:lnTo>
                  <a:lnTo>
                    <a:pt x="1613" y="5256"/>
                  </a:lnTo>
                  <a:lnTo>
                    <a:pt x="1618" y="5262"/>
                  </a:lnTo>
                  <a:close/>
                  <a:moveTo>
                    <a:pt x="1607" y="5262"/>
                  </a:moveTo>
                  <a:lnTo>
                    <a:pt x="18" y="3960"/>
                  </a:lnTo>
                  <a:lnTo>
                    <a:pt x="28" y="3947"/>
                  </a:lnTo>
                  <a:lnTo>
                    <a:pt x="1618" y="5249"/>
                  </a:lnTo>
                  <a:lnTo>
                    <a:pt x="1607" y="5262"/>
                  </a:lnTo>
                  <a:close/>
                  <a:moveTo>
                    <a:pt x="18" y="3960"/>
                  </a:moveTo>
                  <a:lnTo>
                    <a:pt x="0" y="3945"/>
                  </a:lnTo>
                  <a:lnTo>
                    <a:pt x="23" y="3945"/>
                  </a:lnTo>
                  <a:lnTo>
                    <a:pt x="23" y="3953"/>
                  </a:lnTo>
                  <a:lnTo>
                    <a:pt x="18" y="3960"/>
                  </a:lnTo>
                  <a:close/>
                  <a:moveTo>
                    <a:pt x="23" y="3945"/>
                  </a:moveTo>
                  <a:lnTo>
                    <a:pt x="467" y="3945"/>
                  </a:lnTo>
                  <a:lnTo>
                    <a:pt x="467" y="3961"/>
                  </a:lnTo>
                  <a:lnTo>
                    <a:pt x="23" y="3961"/>
                  </a:lnTo>
                  <a:lnTo>
                    <a:pt x="23" y="3945"/>
                  </a:lnTo>
                  <a:close/>
                  <a:moveTo>
                    <a:pt x="475" y="3953"/>
                  </a:moveTo>
                  <a:lnTo>
                    <a:pt x="475" y="3961"/>
                  </a:lnTo>
                  <a:lnTo>
                    <a:pt x="467" y="3961"/>
                  </a:lnTo>
                  <a:lnTo>
                    <a:pt x="467" y="3953"/>
                  </a:lnTo>
                  <a:lnTo>
                    <a:pt x="475" y="3953"/>
                  </a:lnTo>
                  <a:close/>
                  <a:moveTo>
                    <a:pt x="458" y="3954"/>
                  </a:moveTo>
                  <a:lnTo>
                    <a:pt x="432" y="11"/>
                  </a:lnTo>
                  <a:lnTo>
                    <a:pt x="448" y="11"/>
                  </a:lnTo>
                  <a:lnTo>
                    <a:pt x="475" y="3953"/>
                  </a:lnTo>
                  <a:lnTo>
                    <a:pt x="458" y="3954"/>
                  </a:lnTo>
                  <a:close/>
                  <a:moveTo>
                    <a:pt x="432" y="11"/>
                  </a:moveTo>
                  <a:lnTo>
                    <a:pt x="432" y="3"/>
                  </a:lnTo>
                  <a:lnTo>
                    <a:pt x="440" y="3"/>
                  </a:lnTo>
                  <a:lnTo>
                    <a:pt x="440" y="11"/>
                  </a:lnTo>
                  <a:lnTo>
                    <a:pt x="432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517" y="3058"/>
              <a:ext cx="696" cy="231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>
                  <a:solidFill>
                    <a:prstClr val="white"/>
                  </a:solidFill>
                  <a:latin typeface="黑体" pitchFamily="49" charset="-122"/>
                  <a:ea typeface="黑体" pitchFamily="49" charset="-122"/>
                </a:rPr>
                <a:t>添加文字</a:t>
              </a:r>
            </a:p>
          </p:txBody>
        </p:sp>
      </p:grpSp>
      <p:sp>
        <p:nvSpPr>
          <p:cNvPr id="12" name="Rectangle 17"/>
          <p:cNvSpPr>
            <a:spLocks noChangeArrowheads="1"/>
          </p:cNvSpPr>
          <p:nvPr/>
        </p:nvSpPr>
        <p:spPr bwMode="auto">
          <a:xfrm>
            <a:off x="4963237" y="2011240"/>
            <a:ext cx="1776320" cy="576051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3000" b="1">
                <a:solidFill>
                  <a:prstClr val="black"/>
                </a:solidFill>
                <a:ea typeface="黑体" pitchFamily="49" charset="-122"/>
              </a:rPr>
              <a:t>添加文字</a:t>
            </a:r>
          </a:p>
        </p:txBody>
      </p:sp>
      <p:sp>
        <p:nvSpPr>
          <p:cNvPr id="13" name="Rectangle 18"/>
          <p:cNvSpPr>
            <a:spLocks noChangeArrowheads="1"/>
          </p:cNvSpPr>
          <p:nvPr/>
        </p:nvSpPr>
        <p:spPr bwMode="auto">
          <a:xfrm>
            <a:off x="1950695" y="5581556"/>
            <a:ext cx="1776320" cy="576051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3000" b="1">
                <a:solidFill>
                  <a:prstClr val="black"/>
                </a:solidFill>
                <a:ea typeface="黑体" pitchFamily="49" charset="-122"/>
              </a:rPr>
              <a:t>添加文字</a:t>
            </a:r>
          </a:p>
        </p:txBody>
      </p:sp>
      <p:sp>
        <p:nvSpPr>
          <p:cNvPr id="14" name="Rectangle 19"/>
          <p:cNvSpPr>
            <a:spLocks noChangeArrowheads="1"/>
          </p:cNvSpPr>
          <p:nvPr/>
        </p:nvSpPr>
        <p:spPr bwMode="auto">
          <a:xfrm>
            <a:off x="8029790" y="5581556"/>
            <a:ext cx="1776320" cy="576051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3000" b="1">
                <a:solidFill>
                  <a:prstClr val="black"/>
                </a:solidFill>
                <a:ea typeface="黑体" pitchFamily="49" charset="-122"/>
              </a:rPr>
              <a:t>添加文字</a:t>
            </a:r>
          </a:p>
        </p:txBody>
      </p:sp>
    </p:spTree>
    <p:extLst>
      <p:ext uri="{BB962C8B-B14F-4D97-AF65-F5344CB8AC3E}">
        <p14:creationId xmlns:p14="http://schemas.microsoft.com/office/powerpoint/2010/main" val="1561301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6"/>
          <p:cNvGrpSpPr>
            <a:grpSpLocks/>
          </p:cNvGrpSpPr>
          <p:nvPr/>
        </p:nvGrpSpPr>
        <p:grpSpPr bwMode="auto">
          <a:xfrm>
            <a:off x="4037072" y="2863316"/>
            <a:ext cx="3628653" cy="3160279"/>
            <a:chOff x="1973" y="2298"/>
            <a:chExt cx="1814" cy="1580"/>
          </a:xfrm>
        </p:grpSpPr>
        <p:sp>
          <p:nvSpPr>
            <p:cNvPr id="16" name="Freeform 4"/>
            <p:cNvSpPr>
              <a:spLocks/>
            </p:cNvSpPr>
            <p:nvPr/>
          </p:nvSpPr>
          <p:spPr bwMode="auto">
            <a:xfrm>
              <a:off x="2139" y="2525"/>
              <a:ext cx="1470" cy="1352"/>
            </a:xfrm>
            <a:custGeom>
              <a:avLst/>
              <a:gdLst>
                <a:gd name="T0" fmla="*/ 5051 w 13231"/>
                <a:gd name="T1" fmla="*/ 1587 h 12166"/>
                <a:gd name="T2" fmla="*/ 6496 w 13231"/>
                <a:gd name="T3" fmla="*/ 3834 h 12166"/>
                <a:gd name="T4" fmla="*/ 8209 w 13231"/>
                <a:gd name="T5" fmla="*/ 1594 h 12166"/>
                <a:gd name="T6" fmla="*/ 8259 w 13231"/>
                <a:gd name="T7" fmla="*/ 43 h 12166"/>
                <a:gd name="T8" fmla="*/ 8491 w 13231"/>
                <a:gd name="T9" fmla="*/ 264 h 12166"/>
                <a:gd name="T10" fmla="*/ 8737 w 13231"/>
                <a:gd name="T11" fmla="*/ 508 h 12166"/>
                <a:gd name="T12" fmla="*/ 9042 w 13231"/>
                <a:gd name="T13" fmla="*/ 828 h 12166"/>
                <a:gd name="T14" fmla="*/ 9396 w 13231"/>
                <a:gd name="T15" fmla="*/ 1219 h 12166"/>
                <a:gd name="T16" fmla="*/ 9788 w 13231"/>
                <a:gd name="T17" fmla="*/ 1676 h 12166"/>
                <a:gd name="T18" fmla="*/ 10206 w 13231"/>
                <a:gd name="T19" fmla="*/ 2197 h 12166"/>
                <a:gd name="T20" fmla="*/ 10638 w 13231"/>
                <a:gd name="T21" fmla="*/ 2777 h 12166"/>
                <a:gd name="T22" fmla="*/ 11075 w 13231"/>
                <a:gd name="T23" fmla="*/ 3414 h 12166"/>
                <a:gd name="T24" fmla="*/ 11503 w 13231"/>
                <a:gd name="T25" fmla="*/ 4104 h 12166"/>
                <a:gd name="T26" fmla="*/ 11915 w 13231"/>
                <a:gd name="T27" fmla="*/ 4842 h 12166"/>
                <a:gd name="T28" fmla="*/ 12295 w 13231"/>
                <a:gd name="T29" fmla="*/ 5626 h 12166"/>
                <a:gd name="T30" fmla="*/ 12635 w 13231"/>
                <a:gd name="T31" fmla="*/ 6451 h 12166"/>
                <a:gd name="T32" fmla="*/ 12922 w 13231"/>
                <a:gd name="T33" fmla="*/ 7314 h 12166"/>
                <a:gd name="T34" fmla="*/ 13146 w 13231"/>
                <a:gd name="T35" fmla="*/ 8211 h 12166"/>
                <a:gd name="T36" fmla="*/ 11810 w 13231"/>
                <a:gd name="T37" fmla="*/ 7817 h 12166"/>
                <a:gd name="T38" fmla="*/ 9220 w 13231"/>
                <a:gd name="T39" fmla="*/ 8145 h 12166"/>
                <a:gd name="T40" fmla="*/ 10218 w 13231"/>
                <a:gd name="T41" fmla="*/ 10552 h 12166"/>
                <a:gd name="T42" fmla="*/ 11554 w 13231"/>
                <a:gd name="T43" fmla="*/ 11409 h 12166"/>
                <a:gd name="T44" fmla="*/ 11281 w 13231"/>
                <a:gd name="T45" fmla="*/ 11498 h 12166"/>
                <a:gd name="T46" fmla="*/ 10979 w 13231"/>
                <a:gd name="T47" fmla="*/ 11584 h 12166"/>
                <a:gd name="T48" fmla="*/ 10589 w 13231"/>
                <a:gd name="T49" fmla="*/ 11686 h 12166"/>
                <a:gd name="T50" fmla="*/ 10117 w 13231"/>
                <a:gd name="T51" fmla="*/ 11795 h 12166"/>
                <a:gd name="T52" fmla="*/ 9568 w 13231"/>
                <a:gd name="T53" fmla="*/ 11902 h 12166"/>
                <a:gd name="T54" fmla="*/ 8949 w 13231"/>
                <a:gd name="T55" fmla="*/ 12000 h 12166"/>
                <a:gd name="T56" fmla="*/ 8267 w 13231"/>
                <a:gd name="T57" fmla="*/ 12081 h 12166"/>
                <a:gd name="T58" fmla="*/ 7527 w 13231"/>
                <a:gd name="T59" fmla="*/ 12139 h 12166"/>
                <a:gd name="T60" fmla="*/ 6735 w 13231"/>
                <a:gd name="T61" fmla="*/ 12166 h 12166"/>
                <a:gd name="T62" fmla="*/ 5899 w 13231"/>
                <a:gd name="T63" fmla="*/ 12153 h 12166"/>
                <a:gd name="T64" fmla="*/ 5022 w 13231"/>
                <a:gd name="T65" fmla="*/ 12093 h 12166"/>
                <a:gd name="T66" fmla="*/ 4113 w 13231"/>
                <a:gd name="T67" fmla="*/ 11979 h 12166"/>
                <a:gd name="T68" fmla="*/ 3177 w 13231"/>
                <a:gd name="T69" fmla="*/ 11804 h 12166"/>
                <a:gd name="T70" fmla="*/ 2220 w 13231"/>
                <a:gd name="T71" fmla="*/ 11558 h 12166"/>
                <a:gd name="T72" fmla="*/ 3216 w 13231"/>
                <a:gd name="T73" fmla="*/ 10555 h 12166"/>
                <a:gd name="T74" fmla="*/ 4171 w 13231"/>
                <a:gd name="T75" fmla="*/ 8144 h 12166"/>
                <a:gd name="T76" fmla="*/ 1612 w 13231"/>
                <a:gd name="T77" fmla="*/ 7782 h 12166"/>
                <a:gd name="T78" fmla="*/ 12 w 13231"/>
                <a:gd name="T79" fmla="*/ 8734 h 12166"/>
                <a:gd name="T80" fmla="*/ 79 w 13231"/>
                <a:gd name="T81" fmla="*/ 8424 h 12166"/>
                <a:gd name="T82" fmla="*/ 162 w 13231"/>
                <a:gd name="T83" fmla="*/ 8088 h 12166"/>
                <a:gd name="T84" fmla="*/ 278 w 13231"/>
                <a:gd name="T85" fmla="*/ 7664 h 12166"/>
                <a:gd name="T86" fmla="*/ 431 w 13231"/>
                <a:gd name="T87" fmla="*/ 7161 h 12166"/>
                <a:gd name="T88" fmla="*/ 625 w 13231"/>
                <a:gd name="T89" fmla="*/ 6592 h 12166"/>
                <a:gd name="T90" fmla="*/ 861 w 13231"/>
                <a:gd name="T91" fmla="*/ 5967 h 12166"/>
                <a:gd name="T92" fmla="*/ 1144 w 13231"/>
                <a:gd name="T93" fmla="*/ 5298 h 12166"/>
                <a:gd name="T94" fmla="*/ 1475 w 13231"/>
                <a:gd name="T95" fmla="*/ 4596 h 12166"/>
                <a:gd name="T96" fmla="*/ 1859 w 13231"/>
                <a:gd name="T97" fmla="*/ 3873 h 12166"/>
                <a:gd name="T98" fmla="*/ 2299 w 13231"/>
                <a:gd name="T99" fmla="*/ 3138 h 12166"/>
                <a:gd name="T100" fmla="*/ 2797 w 13231"/>
                <a:gd name="T101" fmla="*/ 2406 h 12166"/>
                <a:gd name="T102" fmla="*/ 3357 w 13231"/>
                <a:gd name="T103" fmla="*/ 1685 h 12166"/>
                <a:gd name="T104" fmla="*/ 3981 w 13231"/>
                <a:gd name="T105" fmla="*/ 988 h 12166"/>
                <a:gd name="T106" fmla="*/ 4673 w 13231"/>
                <a:gd name="T107" fmla="*/ 325 h 12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31" h="12166">
                  <a:moveTo>
                    <a:pt x="5047" y="11"/>
                  </a:moveTo>
                  <a:lnTo>
                    <a:pt x="5051" y="1587"/>
                  </a:lnTo>
                  <a:lnTo>
                    <a:pt x="4163" y="1593"/>
                  </a:lnTo>
                  <a:lnTo>
                    <a:pt x="6496" y="3834"/>
                  </a:lnTo>
                  <a:lnTo>
                    <a:pt x="9071" y="1577"/>
                  </a:lnTo>
                  <a:lnTo>
                    <a:pt x="8209" y="1594"/>
                  </a:lnTo>
                  <a:lnTo>
                    <a:pt x="8212" y="0"/>
                  </a:lnTo>
                  <a:lnTo>
                    <a:pt x="8259" y="43"/>
                  </a:lnTo>
                  <a:lnTo>
                    <a:pt x="8394" y="170"/>
                  </a:lnTo>
                  <a:lnTo>
                    <a:pt x="8491" y="264"/>
                  </a:lnTo>
                  <a:lnTo>
                    <a:pt x="8606" y="377"/>
                  </a:lnTo>
                  <a:lnTo>
                    <a:pt x="8737" y="508"/>
                  </a:lnTo>
                  <a:lnTo>
                    <a:pt x="8883" y="659"/>
                  </a:lnTo>
                  <a:lnTo>
                    <a:pt x="9042" y="828"/>
                  </a:lnTo>
                  <a:lnTo>
                    <a:pt x="9215" y="1014"/>
                  </a:lnTo>
                  <a:lnTo>
                    <a:pt x="9396" y="1219"/>
                  </a:lnTo>
                  <a:lnTo>
                    <a:pt x="9588" y="1439"/>
                  </a:lnTo>
                  <a:lnTo>
                    <a:pt x="9788" y="1676"/>
                  </a:lnTo>
                  <a:lnTo>
                    <a:pt x="9994" y="1929"/>
                  </a:lnTo>
                  <a:lnTo>
                    <a:pt x="10206" y="2197"/>
                  </a:lnTo>
                  <a:lnTo>
                    <a:pt x="10421" y="2479"/>
                  </a:lnTo>
                  <a:lnTo>
                    <a:pt x="10638" y="2777"/>
                  </a:lnTo>
                  <a:lnTo>
                    <a:pt x="10857" y="3089"/>
                  </a:lnTo>
                  <a:lnTo>
                    <a:pt x="11075" y="3414"/>
                  </a:lnTo>
                  <a:lnTo>
                    <a:pt x="11291" y="3753"/>
                  </a:lnTo>
                  <a:lnTo>
                    <a:pt x="11503" y="4104"/>
                  </a:lnTo>
                  <a:lnTo>
                    <a:pt x="11712" y="4467"/>
                  </a:lnTo>
                  <a:lnTo>
                    <a:pt x="11915" y="4842"/>
                  </a:lnTo>
                  <a:lnTo>
                    <a:pt x="12109" y="5229"/>
                  </a:lnTo>
                  <a:lnTo>
                    <a:pt x="12295" y="5626"/>
                  </a:lnTo>
                  <a:lnTo>
                    <a:pt x="12471" y="6033"/>
                  </a:lnTo>
                  <a:lnTo>
                    <a:pt x="12635" y="6451"/>
                  </a:lnTo>
                  <a:lnTo>
                    <a:pt x="12786" y="6877"/>
                  </a:lnTo>
                  <a:lnTo>
                    <a:pt x="12922" y="7314"/>
                  </a:lnTo>
                  <a:lnTo>
                    <a:pt x="13043" y="7758"/>
                  </a:lnTo>
                  <a:lnTo>
                    <a:pt x="13146" y="8211"/>
                  </a:lnTo>
                  <a:lnTo>
                    <a:pt x="13231" y="8671"/>
                  </a:lnTo>
                  <a:lnTo>
                    <a:pt x="11810" y="7817"/>
                  </a:lnTo>
                  <a:lnTo>
                    <a:pt x="12176" y="7085"/>
                  </a:lnTo>
                  <a:lnTo>
                    <a:pt x="9220" y="8145"/>
                  </a:lnTo>
                  <a:lnTo>
                    <a:pt x="9763" y="11283"/>
                  </a:lnTo>
                  <a:lnTo>
                    <a:pt x="10218" y="10552"/>
                  </a:lnTo>
                  <a:lnTo>
                    <a:pt x="11609" y="11389"/>
                  </a:lnTo>
                  <a:lnTo>
                    <a:pt x="11554" y="11409"/>
                  </a:lnTo>
                  <a:lnTo>
                    <a:pt x="11397" y="11461"/>
                  </a:lnTo>
                  <a:lnTo>
                    <a:pt x="11281" y="11498"/>
                  </a:lnTo>
                  <a:lnTo>
                    <a:pt x="11141" y="11538"/>
                  </a:lnTo>
                  <a:lnTo>
                    <a:pt x="10979" y="11584"/>
                  </a:lnTo>
                  <a:lnTo>
                    <a:pt x="10794" y="11634"/>
                  </a:lnTo>
                  <a:lnTo>
                    <a:pt x="10589" y="11686"/>
                  </a:lnTo>
                  <a:lnTo>
                    <a:pt x="10363" y="11740"/>
                  </a:lnTo>
                  <a:lnTo>
                    <a:pt x="10117" y="11795"/>
                  </a:lnTo>
                  <a:lnTo>
                    <a:pt x="9851" y="11849"/>
                  </a:lnTo>
                  <a:lnTo>
                    <a:pt x="9568" y="11902"/>
                  </a:lnTo>
                  <a:lnTo>
                    <a:pt x="9267" y="11953"/>
                  </a:lnTo>
                  <a:lnTo>
                    <a:pt x="8949" y="12000"/>
                  </a:lnTo>
                  <a:lnTo>
                    <a:pt x="8616" y="12043"/>
                  </a:lnTo>
                  <a:lnTo>
                    <a:pt x="8267" y="12081"/>
                  </a:lnTo>
                  <a:lnTo>
                    <a:pt x="7904" y="12114"/>
                  </a:lnTo>
                  <a:lnTo>
                    <a:pt x="7527" y="12139"/>
                  </a:lnTo>
                  <a:lnTo>
                    <a:pt x="7137" y="12157"/>
                  </a:lnTo>
                  <a:lnTo>
                    <a:pt x="6735" y="12166"/>
                  </a:lnTo>
                  <a:lnTo>
                    <a:pt x="6322" y="12165"/>
                  </a:lnTo>
                  <a:lnTo>
                    <a:pt x="5899" y="12153"/>
                  </a:lnTo>
                  <a:lnTo>
                    <a:pt x="5465" y="12130"/>
                  </a:lnTo>
                  <a:lnTo>
                    <a:pt x="5022" y="12093"/>
                  </a:lnTo>
                  <a:lnTo>
                    <a:pt x="4571" y="12043"/>
                  </a:lnTo>
                  <a:lnTo>
                    <a:pt x="4113" y="11979"/>
                  </a:lnTo>
                  <a:lnTo>
                    <a:pt x="3648" y="11900"/>
                  </a:lnTo>
                  <a:lnTo>
                    <a:pt x="3177" y="11804"/>
                  </a:lnTo>
                  <a:lnTo>
                    <a:pt x="2701" y="11690"/>
                  </a:lnTo>
                  <a:lnTo>
                    <a:pt x="2220" y="11558"/>
                  </a:lnTo>
                  <a:lnTo>
                    <a:pt x="1735" y="11407"/>
                  </a:lnTo>
                  <a:lnTo>
                    <a:pt x="3216" y="10555"/>
                  </a:lnTo>
                  <a:lnTo>
                    <a:pt x="3672" y="11338"/>
                  </a:lnTo>
                  <a:lnTo>
                    <a:pt x="4171" y="8144"/>
                  </a:lnTo>
                  <a:lnTo>
                    <a:pt x="1196" y="7051"/>
                  </a:lnTo>
                  <a:lnTo>
                    <a:pt x="1612" y="7782"/>
                  </a:lnTo>
                  <a:lnTo>
                    <a:pt x="0" y="8796"/>
                  </a:lnTo>
                  <a:lnTo>
                    <a:pt x="12" y="8734"/>
                  </a:lnTo>
                  <a:lnTo>
                    <a:pt x="50" y="8554"/>
                  </a:lnTo>
                  <a:lnTo>
                    <a:pt x="79" y="8424"/>
                  </a:lnTo>
                  <a:lnTo>
                    <a:pt x="117" y="8268"/>
                  </a:lnTo>
                  <a:lnTo>
                    <a:pt x="162" y="8088"/>
                  </a:lnTo>
                  <a:lnTo>
                    <a:pt x="216" y="7886"/>
                  </a:lnTo>
                  <a:lnTo>
                    <a:pt x="278" y="7664"/>
                  </a:lnTo>
                  <a:lnTo>
                    <a:pt x="351" y="7421"/>
                  </a:lnTo>
                  <a:lnTo>
                    <a:pt x="431" y="7161"/>
                  </a:lnTo>
                  <a:lnTo>
                    <a:pt x="523" y="6884"/>
                  </a:lnTo>
                  <a:lnTo>
                    <a:pt x="625" y="6592"/>
                  </a:lnTo>
                  <a:lnTo>
                    <a:pt x="737" y="6286"/>
                  </a:lnTo>
                  <a:lnTo>
                    <a:pt x="861" y="5967"/>
                  </a:lnTo>
                  <a:lnTo>
                    <a:pt x="997" y="5638"/>
                  </a:lnTo>
                  <a:lnTo>
                    <a:pt x="1144" y="5298"/>
                  </a:lnTo>
                  <a:lnTo>
                    <a:pt x="1303" y="4950"/>
                  </a:lnTo>
                  <a:lnTo>
                    <a:pt x="1475" y="4596"/>
                  </a:lnTo>
                  <a:lnTo>
                    <a:pt x="1661" y="4236"/>
                  </a:lnTo>
                  <a:lnTo>
                    <a:pt x="1859" y="3873"/>
                  </a:lnTo>
                  <a:lnTo>
                    <a:pt x="2072" y="3507"/>
                  </a:lnTo>
                  <a:lnTo>
                    <a:pt x="2299" y="3138"/>
                  </a:lnTo>
                  <a:lnTo>
                    <a:pt x="2540" y="2771"/>
                  </a:lnTo>
                  <a:lnTo>
                    <a:pt x="2797" y="2406"/>
                  </a:lnTo>
                  <a:lnTo>
                    <a:pt x="3069" y="2043"/>
                  </a:lnTo>
                  <a:lnTo>
                    <a:pt x="3357" y="1685"/>
                  </a:lnTo>
                  <a:lnTo>
                    <a:pt x="3661" y="1333"/>
                  </a:lnTo>
                  <a:lnTo>
                    <a:pt x="3981" y="988"/>
                  </a:lnTo>
                  <a:lnTo>
                    <a:pt x="4319" y="651"/>
                  </a:lnTo>
                  <a:lnTo>
                    <a:pt x="4673" y="325"/>
                  </a:lnTo>
                  <a:lnTo>
                    <a:pt x="5047" y="11"/>
                  </a:lnTo>
                  <a:close/>
                </a:path>
              </a:pathLst>
            </a:custGeom>
            <a:gradFill rotWithShape="1">
              <a:gsLst>
                <a:gs pos="0">
                  <a:srgbClr val="6B9B1A">
                    <a:gamma/>
                    <a:tint val="73725"/>
                    <a:invGamma/>
                  </a:srgbClr>
                </a:gs>
                <a:gs pos="100000">
                  <a:srgbClr val="6B9B1A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17" name="Freeform 5"/>
            <p:cNvSpPr>
              <a:spLocks noEditPoints="1"/>
            </p:cNvSpPr>
            <p:nvPr/>
          </p:nvSpPr>
          <p:spPr bwMode="auto">
            <a:xfrm>
              <a:off x="2137" y="2523"/>
              <a:ext cx="1473" cy="1355"/>
            </a:xfrm>
            <a:custGeom>
              <a:avLst/>
              <a:gdLst>
                <a:gd name="T0" fmla="*/ 5070 w 13253"/>
                <a:gd name="T1" fmla="*/ 1613 h 12193"/>
                <a:gd name="T2" fmla="*/ 5062 w 13253"/>
                <a:gd name="T3" fmla="*/ 1597 h 12193"/>
                <a:gd name="T4" fmla="*/ 4180 w 13253"/>
                <a:gd name="T5" fmla="*/ 1605 h 12193"/>
                <a:gd name="T6" fmla="*/ 6501 w 13253"/>
                <a:gd name="T7" fmla="*/ 3857 h 12193"/>
                <a:gd name="T8" fmla="*/ 6502 w 13253"/>
                <a:gd name="T9" fmla="*/ 3846 h 12193"/>
                <a:gd name="T10" fmla="*/ 8220 w 13253"/>
                <a:gd name="T11" fmla="*/ 1620 h 12193"/>
                <a:gd name="T12" fmla="*/ 8220 w 13253"/>
                <a:gd name="T13" fmla="*/ 1612 h 12193"/>
                <a:gd name="T14" fmla="*/ 8215 w 13253"/>
                <a:gd name="T15" fmla="*/ 18 h 12193"/>
                <a:gd name="T16" fmla="*/ 8415 w 13253"/>
                <a:gd name="T17" fmla="*/ 185 h 12193"/>
                <a:gd name="T18" fmla="*/ 9420 w 13253"/>
                <a:gd name="T19" fmla="*/ 1235 h 12193"/>
                <a:gd name="T20" fmla="*/ 10879 w 13253"/>
                <a:gd name="T21" fmla="*/ 3106 h 12193"/>
                <a:gd name="T22" fmla="*/ 12314 w 13253"/>
                <a:gd name="T23" fmla="*/ 5642 h 12193"/>
                <a:gd name="T24" fmla="*/ 13250 w 13253"/>
                <a:gd name="T25" fmla="*/ 8688 h 12193"/>
                <a:gd name="T26" fmla="*/ 12475 w 13253"/>
                <a:gd name="T27" fmla="*/ 6055 h 12193"/>
                <a:gd name="T28" fmla="*/ 11083 w 13253"/>
                <a:gd name="T29" fmla="*/ 3440 h 12193"/>
                <a:gd name="T30" fmla="*/ 9599 w 13253"/>
                <a:gd name="T31" fmla="*/ 1467 h 12193"/>
                <a:gd name="T32" fmla="*/ 8500 w 13253"/>
                <a:gd name="T33" fmla="*/ 291 h 12193"/>
                <a:gd name="T34" fmla="*/ 13238 w 13253"/>
                <a:gd name="T35" fmla="*/ 8696 h 12193"/>
                <a:gd name="T36" fmla="*/ 13238 w 13253"/>
                <a:gd name="T37" fmla="*/ 8696 h 12193"/>
                <a:gd name="T38" fmla="*/ 12180 w 13253"/>
                <a:gd name="T39" fmla="*/ 7099 h 12193"/>
                <a:gd name="T40" fmla="*/ 12187 w 13253"/>
                <a:gd name="T41" fmla="*/ 7103 h 12193"/>
                <a:gd name="T42" fmla="*/ 9223 w 13253"/>
                <a:gd name="T43" fmla="*/ 8164 h 12193"/>
                <a:gd name="T44" fmla="*/ 9766 w 13253"/>
                <a:gd name="T45" fmla="*/ 11302 h 12193"/>
                <a:gd name="T46" fmla="*/ 9781 w 13253"/>
                <a:gd name="T47" fmla="*/ 11305 h 12193"/>
                <a:gd name="T48" fmla="*/ 10226 w 13253"/>
                <a:gd name="T49" fmla="*/ 10559 h 12193"/>
                <a:gd name="T50" fmla="*/ 10225 w 13253"/>
                <a:gd name="T51" fmla="*/ 10577 h 12193"/>
                <a:gd name="T52" fmla="*/ 11623 w 13253"/>
                <a:gd name="T53" fmla="*/ 11416 h 12193"/>
                <a:gd name="T54" fmla="*/ 10596 w 13253"/>
                <a:gd name="T55" fmla="*/ 11715 h 12193"/>
                <a:gd name="T56" fmla="*/ 8623 w 13253"/>
                <a:gd name="T57" fmla="*/ 12071 h 12193"/>
                <a:gd name="T58" fmla="*/ 5906 w 13253"/>
                <a:gd name="T59" fmla="*/ 12180 h 12193"/>
                <a:gd name="T60" fmla="*/ 2710 w 13253"/>
                <a:gd name="T61" fmla="*/ 11717 h 12193"/>
                <a:gd name="T62" fmla="*/ 3660 w 13253"/>
                <a:gd name="T63" fmla="*/ 11910 h 12193"/>
                <a:gd name="T64" fmla="*/ 6743 w 13253"/>
                <a:gd name="T65" fmla="*/ 12177 h 12193"/>
                <a:gd name="T66" fmla="*/ 9271 w 13253"/>
                <a:gd name="T67" fmla="*/ 11965 h 12193"/>
                <a:gd name="T68" fmla="*/ 10982 w 13253"/>
                <a:gd name="T69" fmla="*/ 11597 h 12193"/>
                <a:gd name="T70" fmla="*/ 1744 w 13253"/>
                <a:gd name="T71" fmla="*/ 11433 h 12193"/>
                <a:gd name="T72" fmla="*/ 3231 w 13253"/>
                <a:gd name="T73" fmla="*/ 10580 h 12193"/>
                <a:gd name="T74" fmla="*/ 3223 w 13253"/>
                <a:gd name="T75" fmla="*/ 10566 h 12193"/>
                <a:gd name="T76" fmla="*/ 3688 w 13253"/>
                <a:gd name="T77" fmla="*/ 11380 h 12193"/>
                <a:gd name="T78" fmla="*/ 3691 w 13253"/>
                <a:gd name="T79" fmla="*/ 11358 h 12193"/>
                <a:gd name="T80" fmla="*/ 4179 w 13253"/>
                <a:gd name="T81" fmla="*/ 8171 h 12193"/>
                <a:gd name="T82" fmla="*/ 1209 w 13253"/>
                <a:gd name="T83" fmla="*/ 7062 h 12193"/>
                <a:gd name="T84" fmla="*/ 1214 w 13253"/>
                <a:gd name="T85" fmla="*/ 7065 h 12193"/>
                <a:gd name="T86" fmla="*/ 15 w 13253"/>
                <a:gd name="T87" fmla="*/ 8821 h 12193"/>
                <a:gd name="T88" fmla="*/ 11 w 13253"/>
                <a:gd name="T89" fmla="*/ 8814 h 12193"/>
                <a:gd name="T90" fmla="*/ 167 w 13253"/>
                <a:gd name="T91" fmla="*/ 8098 h 12193"/>
                <a:gd name="T92" fmla="*/ 742 w 13253"/>
                <a:gd name="T93" fmla="*/ 6294 h 12193"/>
                <a:gd name="T94" fmla="*/ 1864 w 13253"/>
                <a:gd name="T95" fmla="*/ 3883 h 12193"/>
                <a:gd name="T96" fmla="*/ 3666 w 13253"/>
                <a:gd name="T97" fmla="*/ 1345 h 12193"/>
                <a:gd name="T98" fmla="*/ 4335 w 13253"/>
                <a:gd name="T99" fmla="*/ 675 h 12193"/>
                <a:gd name="T100" fmla="*/ 2317 w 13253"/>
                <a:gd name="T101" fmla="*/ 3158 h 12193"/>
                <a:gd name="T102" fmla="*/ 1016 w 13253"/>
                <a:gd name="T103" fmla="*/ 5653 h 12193"/>
                <a:gd name="T104" fmla="*/ 298 w 13253"/>
                <a:gd name="T105" fmla="*/ 7677 h 12193"/>
                <a:gd name="T106" fmla="*/ 19 w 13253"/>
                <a:gd name="T107" fmla="*/ 8816 h 12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53" h="12193">
                  <a:moveTo>
                    <a:pt x="5065" y="29"/>
                  </a:moveTo>
                  <a:lnTo>
                    <a:pt x="5070" y="1605"/>
                  </a:lnTo>
                  <a:lnTo>
                    <a:pt x="5053" y="1605"/>
                  </a:lnTo>
                  <a:lnTo>
                    <a:pt x="5049" y="29"/>
                  </a:lnTo>
                  <a:lnTo>
                    <a:pt x="5065" y="29"/>
                  </a:lnTo>
                  <a:close/>
                  <a:moveTo>
                    <a:pt x="5070" y="1605"/>
                  </a:moveTo>
                  <a:lnTo>
                    <a:pt x="5070" y="1613"/>
                  </a:lnTo>
                  <a:lnTo>
                    <a:pt x="5062" y="1613"/>
                  </a:lnTo>
                  <a:lnTo>
                    <a:pt x="5062" y="1605"/>
                  </a:lnTo>
                  <a:lnTo>
                    <a:pt x="5070" y="1605"/>
                  </a:lnTo>
                  <a:close/>
                  <a:moveTo>
                    <a:pt x="5062" y="1613"/>
                  </a:moveTo>
                  <a:lnTo>
                    <a:pt x="4174" y="1619"/>
                  </a:lnTo>
                  <a:lnTo>
                    <a:pt x="4174" y="1603"/>
                  </a:lnTo>
                  <a:lnTo>
                    <a:pt x="5062" y="1597"/>
                  </a:lnTo>
                  <a:lnTo>
                    <a:pt x="5062" y="1613"/>
                  </a:lnTo>
                  <a:close/>
                  <a:moveTo>
                    <a:pt x="4169" y="1617"/>
                  </a:moveTo>
                  <a:lnTo>
                    <a:pt x="4153" y="1603"/>
                  </a:lnTo>
                  <a:lnTo>
                    <a:pt x="4174" y="1603"/>
                  </a:lnTo>
                  <a:lnTo>
                    <a:pt x="4174" y="1611"/>
                  </a:lnTo>
                  <a:lnTo>
                    <a:pt x="4169" y="1617"/>
                  </a:lnTo>
                  <a:close/>
                  <a:moveTo>
                    <a:pt x="4180" y="1605"/>
                  </a:moveTo>
                  <a:lnTo>
                    <a:pt x="6513" y="3846"/>
                  </a:lnTo>
                  <a:lnTo>
                    <a:pt x="6501" y="3857"/>
                  </a:lnTo>
                  <a:lnTo>
                    <a:pt x="4169" y="1617"/>
                  </a:lnTo>
                  <a:lnTo>
                    <a:pt x="4180" y="1605"/>
                  </a:lnTo>
                  <a:close/>
                  <a:moveTo>
                    <a:pt x="6513" y="3858"/>
                  </a:moveTo>
                  <a:lnTo>
                    <a:pt x="6507" y="3862"/>
                  </a:lnTo>
                  <a:lnTo>
                    <a:pt x="6501" y="3857"/>
                  </a:lnTo>
                  <a:lnTo>
                    <a:pt x="6507" y="3852"/>
                  </a:lnTo>
                  <a:lnTo>
                    <a:pt x="6513" y="3858"/>
                  </a:lnTo>
                  <a:close/>
                  <a:moveTo>
                    <a:pt x="6502" y="3846"/>
                  </a:moveTo>
                  <a:lnTo>
                    <a:pt x="9077" y="1588"/>
                  </a:lnTo>
                  <a:lnTo>
                    <a:pt x="9087" y="1601"/>
                  </a:lnTo>
                  <a:lnTo>
                    <a:pt x="6513" y="3858"/>
                  </a:lnTo>
                  <a:lnTo>
                    <a:pt x="6502" y="3846"/>
                  </a:lnTo>
                  <a:close/>
                  <a:moveTo>
                    <a:pt x="9082" y="1586"/>
                  </a:moveTo>
                  <a:lnTo>
                    <a:pt x="9104" y="1585"/>
                  </a:lnTo>
                  <a:lnTo>
                    <a:pt x="9087" y="1601"/>
                  </a:lnTo>
                  <a:lnTo>
                    <a:pt x="9082" y="1595"/>
                  </a:lnTo>
                  <a:lnTo>
                    <a:pt x="9082" y="1586"/>
                  </a:lnTo>
                  <a:close/>
                  <a:moveTo>
                    <a:pt x="9082" y="1603"/>
                  </a:moveTo>
                  <a:lnTo>
                    <a:pt x="8220" y="1620"/>
                  </a:lnTo>
                  <a:lnTo>
                    <a:pt x="8220" y="1604"/>
                  </a:lnTo>
                  <a:lnTo>
                    <a:pt x="9082" y="1586"/>
                  </a:lnTo>
                  <a:lnTo>
                    <a:pt x="9082" y="1603"/>
                  </a:lnTo>
                  <a:close/>
                  <a:moveTo>
                    <a:pt x="8220" y="1620"/>
                  </a:moveTo>
                  <a:lnTo>
                    <a:pt x="8212" y="1620"/>
                  </a:lnTo>
                  <a:lnTo>
                    <a:pt x="8212" y="1612"/>
                  </a:lnTo>
                  <a:lnTo>
                    <a:pt x="8220" y="1612"/>
                  </a:lnTo>
                  <a:lnTo>
                    <a:pt x="8220" y="1620"/>
                  </a:lnTo>
                  <a:close/>
                  <a:moveTo>
                    <a:pt x="8212" y="1612"/>
                  </a:moveTo>
                  <a:lnTo>
                    <a:pt x="8215" y="18"/>
                  </a:lnTo>
                  <a:lnTo>
                    <a:pt x="8231" y="18"/>
                  </a:lnTo>
                  <a:lnTo>
                    <a:pt x="8228" y="1612"/>
                  </a:lnTo>
                  <a:lnTo>
                    <a:pt x="8212" y="1612"/>
                  </a:lnTo>
                  <a:close/>
                  <a:moveTo>
                    <a:pt x="8215" y="18"/>
                  </a:moveTo>
                  <a:lnTo>
                    <a:pt x="8215" y="0"/>
                  </a:lnTo>
                  <a:lnTo>
                    <a:pt x="8228" y="12"/>
                  </a:lnTo>
                  <a:lnTo>
                    <a:pt x="8223" y="18"/>
                  </a:lnTo>
                  <a:lnTo>
                    <a:pt x="8215" y="18"/>
                  </a:lnTo>
                  <a:close/>
                  <a:moveTo>
                    <a:pt x="8228" y="12"/>
                  </a:moveTo>
                  <a:lnTo>
                    <a:pt x="8278" y="57"/>
                  </a:lnTo>
                  <a:lnTo>
                    <a:pt x="8415" y="185"/>
                  </a:lnTo>
                  <a:lnTo>
                    <a:pt x="8511" y="279"/>
                  </a:lnTo>
                  <a:lnTo>
                    <a:pt x="8627" y="393"/>
                  </a:lnTo>
                  <a:lnTo>
                    <a:pt x="8758" y="525"/>
                  </a:lnTo>
                  <a:lnTo>
                    <a:pt x="8905" y="676"/>
                  </a:lnTo>
                  <a:lnTo>
                    <a:pt x="9065" y="845"/>
                  </a:lnTo>
                  <a:lnTo>
                    <a:pt x="9237" y="1031"/>
                  </a:lnTo>
                  <a:lnTo>
                    <a:pt x="9420" y="1235"/>
                  </a:lnTo>
                  <a:lnTo>
                    <a:pt x="9611" y="1456"/>
                  </a:lnTo>
                  <a:lnTo>
                    <a:pt x="9810" y="1694"/>
                  </a:lnTo>
                  <a:lnTo>
                    <a:pt x="10017" y="1946"/>
                  </a:lnTo>
                  <a:lnTo>
                    <a:pt x="10228" y="2214"/>
                  </a:lnTo>
                  <a:lnTo>
                    <a:pt x="10443" y="2497"/>
                  </a:lnTo>
                  <a:lnTo>
                    <a:pt x="10660" y="2794"/>
                  </a:lnTo>
                  <a:lnTo>
                    <a:pt x="10879" y="3106"/>
                  </a:lnTo>
                  <a:lnTo>
                    <a:pt x="11096" y="3431"/>
                  </a:lnTo>
                  <a:lnTo>
                    <a:pt x="11312" y="3770"/>
                  </a:lnTo>
                  <a:lnTo>
                    <a:pt x="11525" y="4120"/>
                  </a:lnTo>
                  <a:lnTo>
                    <a:pt x="11733" y="4484"/>
                  </a:lnTo>
                  <a:lnTo>
                    <a:pt x="11935" y="4858"/>
                  </a:lnTo>
                  <a:lnTo>
                    <a:pt x="12129" y="5245"/>
                  </a:lnTo>
                  <a:lnTo>
                    <a:pt x="12314" y="5642"/>
                  </a:lnTo>
                  <a:lnTo>
                    <a:pt x="12490" y="6050"/>
                  </a:lnTo>
                  <a:lnTo>
                    <a:pt x="12654" y="6467"/>
                  </a:lnTo>
                  <a:lnTo>
                    <a:pt x="12805" y="6893"/>
                  </a:lnTo>
                  <a:lnTo>
                    <a:pt x="12941" y="7330"/>
                  </a:lnTo>
                  <a:lnTo>
                    <a:pt x="13062" y="7775"/>
                  </a:lnTo>
                  <a:lnTo>
                    <a:pt x="13165" y="8228"/>
                  </a:lnTo>
                  <a:lnTo>
                    <a:pt x="13250" y="8688"/>
                  </a:lnTo>
                  <a:lnTo>
                    <a:pt x="13235" y="8690"/>
                  </a:lnTo>
                  <a:lnTo>
                    <a:pt x="13149" y="8231"/>
                  </a:lnTo>
                  <a:lnTo>
                    <a:pt x="13046" y="7778"/>
                  </a:lnTo>
                  <a:lnTo>
                    <a:pt x="12926" y="7334"/>
                  </a:lnTo>
                  <a:lnTo>
                    <a:pt x="12789" y="6898"/>
                  </a:lnTo>
                  <a:lnTo>
                    <a:pt x="12639" y="6472"/>
                  </a:lnTo>
                  <a:lnTo>
                    <a:pt x="12475" y="6055"/>
                  </a:lnTo>
                  <a:lnTo>
                    <a:pt x="12300" y="5648"/>
                  </a:lnTo>
                  <a:lnTo>
                    <a:pt x="12114" y="5251"/>
                  </a:lnTo>
                  <a:lnTo>
                    <a:pt x="11920" y="4865"/>
                  </a:lnTo>
                  <a:lnTo>
                    <a:pt x="11719" y="4491"/>
                  </a:lnTo>
                  <a:lnTo>
                    <a:pt x="11510" y="4129"/>
                  </a:lnTo>
                  <a:lnTo>
                    <a:pt x="11298" y="3778"/>
                  </a:lnTo>
                  <a:lnTo>
                    <a:pt x="11083" y="3440"/>
                  </a:lnTo>
                  <a:lnTo>
                    <a:pt x="10865" y="3115"/>
                  </a:lnTo>
                  <a:lnTo>
                    <a:pt x="10647" y="2803"/>
                  </a:lnTo>
                  <a:lnTo>
                    <a:pt x="10430" y="2507"/>
                  </a:lnTo>
                  <a:lnTo>
                    <a:pt x="10216" y="2224"/>
                  </a:lnTo>
                  <a:lnTo>
                    <a:pt x="10004" y="1956"/>
                  </a:lnTo>
                  <a:lnTo>
                    <a:pt x="9798" y="1704"/>
                  </a:lnTo>
                  <a:lnTo>
                    <a:pt x="9599" y="1467"/>
                  </a:lnTo>
                  <a:lnTo>
                    <a:pt x="9407" y="1247"/>
                  </a:lnTo>
                  <a:lnTo>
                    <a:pt x="9225" y="1043"/>
                  </a:lnTo>
                  <a:lnTo>
                    <a:pt x="9053" y="856"/>
                  </a:lnTo>
                  <a:lnTo>
                    <a:pt x="8893" y="688"/>
                  </a:lnTo>
                  <a:lnTo>
                    <a:pt x="8747" y="537"/>
                  </a:lnTo>
                  <a:lnTo>
                    <a:pt x="8616" y="404"/>
                  </a:lnTo>
                  <a:lnTo>
                    <a:pt x="8500" y="291"/>
                  </a:lnTo>
                  <a:lnTo>
                    <a:pt x="8403" y="197"/>
                  </a:lnTo>
                  <a:lnTo>
                    <a:pt x="8267" y="69"/>
                  </a:lnTo>
                  <a:lnTo>
                    <a:pt x="8217" y="25"/>
                  </a:lnTo>
                  <a:lnTo>
                    <a:pt x="8228" y="12"/>
                  </a:lnTo>
                  <a:close/>
                  <a:moveTo>
                    <a:pt x="13250" y="8688"/>
                  </a:moveTo>
                  <a:lnTo>
                    <a:pt x="13253" y="8705"/>
                  </a:lnTo>
                  <a:lnTo>
                    <a:pt x="13238" y="8696"/>
                  </a:lnTo>
                  <a:lnTo>
                    <a:pt x="13242" y="8689"/>
                  </a:lnTo>
                  <a:lnTo>
                    <a:pt x="13250" y="8688"/>
                  </a:lnTo>
                  <a:close/>
                  <a:moveTo>
                    <a:pt x="13238" y="8696"/>
                  </a:moveTo>
                  <a:lnTo>
                    <a:pt x="11816" y="7842"/>
                  </a:lnTo>
                  <a:lnTo>
                    <a:pt x="11825" y="7828"/>
                  </a:lnTo>
                  <a:lnTo>
                    <a:pt x="13246" y="8682"/>
                  </a:lnTo>
                  <a:lnTo>
                    <a:pt x="13238" y="8696"/>
                  </a:lnTo>
                  <a:close/>
                  <a:moveTo>
                    <a:pt x="11816" y="7842"/>
                  </a:moveTo>
                  <a:lnTo>
                    <a:pt x="11810" y="7838"/>
                  </a:lnTo>
                  <a:lnTo>
                    <a:pt x="11813" y="7831"/>
                  </a:lnTo>
                  <a:lnTo>
                    <a:pt x="11821" y="7835"/>
                  </a:lnTo>
                  <a:lnTo>
                    <a:pt x="11816" y="7842"/>
                  </a:lnTo>
                  <a:close/>
                  <a:moveTo>
                    <a:pt x="11813" y="7831"/>
                  </a:moveTo>
                  <a:lnTo>
                    <a:pt x="12180" y="7099"/>
                  </a:lnTo>
                  <a:lnTo>
                    <a:pt x="12194" y="7107"/>
                  </a:lnTo>
                  <a:lnTo>
                    <a:pt x="11828" y="7839"/>
                  </a:lnTo>
                  <a:lnTo>
                    <a:pt x="11813" y="7831"/>
                  </a:lnTo>
                  <a:close/>
                  <a:moveTo>
                    <a:pt x="12184" y="7095"/>
                  </a:moveTo>
                  <a:lnTo>
                    <a:pt x="12203" y="7088"/>
                  </a:lnTo>
                  <a:lnTo>
                    <a:pt x="12194" y="7107"/>
                  </a:lnTo>
                  <a:lnTo>
                    <a:pt x="12187" y="7103"/>
                  </a:lnTo>
                  <a:lnTo>
                    <a:pt x="12184" y="7095"/>
                  </a:lnTo>
                  <a:close/>
                  <a:moveTo>
                    <a:pt x="12189" y="7111"/>
                  </a:moveTo>
                  <a:lnTo>
                    <a:pt x="9233" y="8172"/>
                  </a:lnTo>
                  <a:lnTo>
                    <a:pt x="9228" y="8156"/>
                  </a:lnTo>
                  <a:lnTo>
                    <a:pt x="12184" y="7095"/>
                  </a:lnTo>
                  <a:lnTo>
                    <a:pt x="12189" y="7111"/>
                  </a:lnTo>
                  <a:close/>
                  <a:moveTo>
                    <a:pt x="9223" y="8164"/>
                  </a:moveTo>
                  <a:lnTo>
                    <a:pt x="9222" y="8158"/>
                  </a:lnTo>
                  <a:lnTo>
                    <a:pt x="9228" y="8156"/>
                  </a:lnTo>
                  <a:lnTo>
                    <a:pt x="9231" y="8163"/>
                  </a:lnTo>
                  <a:lnTo>
                    <a:pt x="9223" y="8164"/>
                  </a:lnTo>
                  <a:close/>
                  <a:moveTo>
                    <a:pt x="9238" y="8162"/>
                  </a:moveTo>
                  <a:lnTo>
                    <a:pt x="9782" y="11300"/>
                  </a:lnTo>
                  <a:lnTo>
                    <a:pt x="9766" y="11302"/>
                  </a:lnTo>
                  <a:lnTo>
                    <a:pt x="9223" y="8164"/>
                  </a:lnTo>
                  <a:lnTo>
                    <a:pt x="9238" y="8162"/>
                  </a:lnTo>
                  <a:close/>
                  <a:moveTo>
                    <a:pt x="9781" y="11305"/>
                  </a:moveTo>
                  <a:lnTo>
                    <a:pt x="9769" y="11324"/>
                  </a:lnTo>
                  <a:lnTo>
                    <a:pt x="9766" y="11302"/>
                  </a:lnTo>
                  <a:lnTo>
                    <a:pt x="9774" y="11301"/>
                  </a:lnTo>
                  <a:lnTo>
                    <a:pt x="9781" y="11305"/>
                  </a:lnTo>
                  <a:close/>
                  <a:moveTo>
                    <a:pt x="9767" y="11297"/>
                  </a:moveTo>
                  <a:lnTo>
                    <a:pt x="10222" y="10565"/>
                  </a:lnTo>
                  <a:lnTo>
                    <a:pt x="10236" y="10574"/>
                  </a:lnTo>
                  <a:lnTo>
                    <a:pt x="9781" y="11305"/>
                  </a:lnTo>
                  <a:lnTo>
                    <a:pt x="9767" y="11297"/>
                  </a:lnTo>
                  <a:close/>
                  <a:moveTo>
                    <a:pt x="10222" y="10565"/>
                  </a:moveTo>
                  <a:lnTo>
                    <a:pt x="10226" y="10559"/>
                  </a:lnTo>
                  <a:lnTo>
                    <a:pt x="10233" y="10563"/>
                  </a:lnTo>
                  <a:lnTo>
                    <a:pt x="10229" y="10570"/>
                  </a:lnTo>
                  <a:lnTo>
                    <a:pt x="10222" y="10565"/>
                  </a:lnTo>
                  <a:close/>
                  <a:moveTo>
                    <a:pt x="10233" y="10563"/>
                  </a:moveTo>
                  <a:lnTo>
                    <a:pt x="11624" y="11401"/>
                  </a:lnTo>
                  <a:lnTo>
                    <a:pt x="11615" y="11415"/>
                  </a:lnTo>
                  <a:lnTo>
                    <a:pt x="10225" y="10577"/>
                  </a:lnTo>
                  <a:lnTo>
                    <a:pt x="10233" y="10563"/>
                  </a:lnTo>
                  <a:close/>
                  <a:moveTo>
                    <a:pt x="11624" y="11401"/>
                  </a:moveTo>
                  <a:lnTo>
                    <a:pt x="11638" y="11410"/>
                  </a:lnTo>
                  <a:lnTo>
                    <a:pt x="11623" y="11416"/>
                  </a:lnTo>
                  <a:lnTo>
                    <a:pt x="11620" y="11407"/>
                  </a:lnTo>
                  <a:lnTo>
                    <a:pt x="11624" y="11401"/>
                  </a:lnTo>
                  <a:close/>
                  <a:moveTo>
                    <a:pt x="11623" y="11416"/>
                  </a:moveTo>
                  <a:lnTo>
                    <a:pt x="11566" y="11435"/>
                  </a:lnTo>
                  <a:lnTo>
                    <a:pt x="11406" y="11488"/>
                  </a:lnTo>
                  <a:lnTo>
                    <a:pt x="11290" y="11525"/>
                  </a:lnTo>
                  <a:lnTo>
                    <a:pt x="11150" y="11567"/>
                  </a:lnTo>
                  <a:lnTo>
                    <a:pt x="10987" y="11613"/>
                  </a:lnTo>
                  <a:lnTo>
                    <a:pt x="10802" y="11663"/>
                  </a:lnTo>
                  <a:lnTo>
                    <a:pt x="10596" y="11715"/>
                  </a:lnTo>
                  <a:lnTo>
                    <a:pt x="10370" y="11769"/>
                  </a:lnTo>
                  <a:lnTo>
                    <a:pt x="10124" y="11823"/>
                  </a:lnTo>
                  <a:lnTo>
                    <a:pt x="9858" y="11877"/>
                  </a:lnTo>
                  <a:lnTo>
                    <a:pt x="9575" y="11930"/>
                  </a:lnTo>
                  <a:lnTo>
                    <a:pt x="9274" y="11980"/>
                  </a:lnTo>
                  <a:lnTo>
                    <a:pt x="8956" y="12028"/>
                  </a:lnTo>
                  <a:lnTo>
                    <a:pt x="8623" y="12071"/>
                  </a:lnTo>
                  <a:lnTo>
                    <a:pt x="8274" y="12109"/>
                  </a:lnTo>
                  <a:lnTo>
                    <a:pt x="7910" y="12142"/>
                  </a:lnTo>
                  <a:lnTo>
                    <a:pt x="7534" y="12168"/>
                  </a:lnTo>
                  <a:lnTo>
                    <a:pt x="7144" y="12185"/>
                  </a:lnTo>
                  <a:lnTo>
                    <a:pt x="6743" y="12193"/>
                  </a:lnTo>
                  <a:lnTo>
                    <a:pt x="6330" y="12192"/>
                  </a:lnTo>
                  <a:lnTo>
                    <a:pt x="5906" y="12180"/>
                  </a:lnTo>
                  <a:lnTo>
                    <a:pt x="5473" y="12156"/>
                  </a:lnTo>
                  <a:lnTo>
                    <a:pt x="5031" y="12121"/>
                  </a:lnTo>
                  <a:lnTo>
                    <a:pt x="4580" y="12071"/>
                  </a:lnTo>
                  <a:lnTo>
                    <a:pt x="4122" y="12006"/>
                  </a:lnTo>
                  <a:lnTo>
                    <a:pt x="3657" y="11926"/>
                  </a:lnTo>
                  <a:lnTo>
                    <a:pt x="3186" y="11830"/>
                  </a:lnTo>
                  <a:lnTo>
                    <a:pt x="2710" y="11717"/>
                  </a:lnTo>
                  <a:lnTo>
                    <a:pt x="2229" y="11584"/>
                  </a:lnTo>
                  <a:lnTo>
                    <a:pt x="1744" y="11433"/>
                  </a:lnTo>
                  <a:lnTo>
                    <a:pt x="1749" y="11418"/>
                  </a:lnTo>
                  <a:lnTo>
                    <a:pt x="2233" y="11569"/>
                  </a:lnTo>
                  <a:lnTo>
                    <a:pt x="2714" y="11700"/>
                  </a:lnTo>
                  <a:lnTo>
                    <a:pt x="3189" y="11814"/>
                  </a:lnTo>
                  <a:lnTo>
                    <a:pt x="3660" y="11910"/>
                  </a:lnTo>
                  <a:lnTo>
                    <a:pt x="4124" y="11990"/>
                  </a:lnTo>
                  <a:lnTo>
                    <a:pt x="4582" y="12054"/>
                  </a:lnTo>
                  <a:lnTo>
                    <a:pt x="5032" y="12104"/>
                  </a:lnTo>
                  <a:lnTo>
                    <a:pt x="5474" y="12140"/>
                  </a:lnTo>
                  <a:lnTo>
                    <a:pt x="5907" y="12163"/>
                  </a:lnTo>
                  <a:lnTo>
                    <a:pt x="6330" y="12176"/>
                  </a:lnTo>
                  <a:lnTo>
                    <a:pt x="6743" y="12177"/>
                  </a:lnTo>
                  <a:lnTo>
                    <a:pt x="7144" y="12169"/>
                  </a:lnTo>
                  <a:lnTo>
                    <a:pt x="7533" y="12151"/>
                  </a:lnTo>
                  <a:lnTo>
                    <a:pt x="7909" y="12126"/>
                  </a:lnTo>
                  <a:lnTo>
                    <a:pt x="8272" y="12093"/>
                  </a:lnTo>
                  <a:lnTo>
                    <a:pt x="8621" y="12055"/>
                  </a:lnTo>
                  <a:lnTo>
                    <a:pt x="8953" y="12011"/>
                  </a:lnTo>
                  <a:lnTo>
                    <a:pt x="9271" y="11965"/>
                  </a:lnTo>
                  <a:lnTo>
                    <a:pt x="9572" y="11913"/>
                  </a:lnTo>
                  <a:lnTo>
                    <a:pt x="9854" y="11860"/>
                  </a:lnTo>
                  <a:lnTo>
                    <a:pt x="10120" y="11806"/>
                  </a:lnTo>
                  <a:lnTo>
                    <a:pt x="10366" y="11752"/>
                  </a:lnTo>
                  <a:lnTo>
                    <a:pt x="10592" y="11698"/>
                  </a:lnTo>
                  <a:lnTo>
                    <a:pt x="10797" y="11646"/>
                  </a:lnTo>
                  <a:lnTo>
                    <a:pt x="10982" y="11597"/>
                  </a:lnTo>
                  <a:lnTo>
                    <a:pt x="11145" y="11551"/>
                  </a:lnTo>
                  <a:lnTo>
                    <a:pt x="11285" y="11510"/>
                  </a:lnTo>
                  <a:lnTo>
                    <a:pt x="11401" y="11473"/>
                  </a:lnTo>
                  <a:lnTo>
                    <a:pt x="11560" y="11420"/>
                  </a:lnTo>
                  <a:lnTo>
                    <a:pt x="11616" y="11400"/>
                  </a:lnTo>
                  <a:lnTo>
                    <a:pt x="11623" y="11416"/>
                  </a:lnTo>
                  <a:close/>
                  <a:moveTo>
                    <a:pt x="1744" y="11433"/>
                  </a:moveTo>
                  <a:lnTo>
                    <a:pt x="1727" y="11427"/>
                  </a:lnTo>
                  <a:lnTo>
                    <a:pt x="1742" y="11418"/>
                  </a:lnTo>
                  <a:lnTo>
                    <a:pt x="1746" y="11425"/>
                  </a:lnTo>
                  <a:lnTo>
                    <a:pt x="1744" y="11433"/>
                  </a:lnTo>
                  <a:close/>
                  <a:moveTo>
                    <a:pt x="1742" y="11418"/>
                  </a:moveTo>
                  <a:lnTo>
                    <a:pt x="3223" y="10566"/>
                  </a:lnTo>
                  <a:lnTo>
                    <a:pt x="3231" y="10580"/>
                  </a:lnTo>
                  <a:lnTo>
                    <a:pt x="1750" y="11432"/>
                  </a:lnTo>
                  <a:lnTo>
                    <a:pt x="1742" y="11418"/>
                  </a:lnTo>
                  <a:close/>
                  <a:moveTo>
                    <a:pt x="3223" y="10566"/>
                  </a:moveTo>
                  <a:lnTo>
                    <a:pt x="3230" y="10562"/>
                  </a:lnTo>
                  <a:lnTo>
                    <a:pt x="3234" y="10569"/>
                  </a:lnTo>
                  <a:lnTo>
                    <a:pt x="3227" y="10573"/>
                  </a:lnTo>
                  <a:lnTo>
                    <a:pt x="3223" y="10566"/>
                  </a:lnTo>
                  <a:close/>
                  <a:moveTo>
                    <a:pt x="3234" y="10569"/>
                  </a:moveTo>
                  <a:lnTo>
                    <a:pt x="3690" y="11352"/>
                  </a:lnTo>
                  <a:lnTo>
                    <a:pt x="3676" y="11361"/>
                  </a:lnTo>
                  <a:lnTo>
                    <a:pt x="3220" y="10577"/>
                  </a:lnTo>
                  <a:lnTo>
                    <a:pt x="3234" y="10569"/>
                  </a:lnTo>
                  <a:close/>
                  <a:moveTo>
                    <a:pt x="3691" y="11358"/>
                  </a:moveTo>
                  <a:lnTo>
                    <a:pt x="3688" y="11380"/>
                  </a:lnTo>
                  <a:lnTo>
                    <a:pt x="3676" y="11361"/>
                  </a:lnTo>
                  <a:lnTo>
                    <a:pt x="3683" y="11356"/>
                  </a:lnTo>
                  <a:lnTo>
                    <a:pt x="3691" y="11358"/>
                  </a:lnTo>
                  <a:close/>
                  <a:moveTo>
                    <a:pt x="3675" y="11354"/>
                  </a:moveTo>
                  <a:lnTo>
                    <a:pt x="4174" y="8161"/>
                  </a:lnTo>
                  <a:lnTo>
                    <a:pt x="4190" y="8164"/>
                  </a:lnTo>
                  <a:lnTo>
                    <a:pt x="3691" y="11358"/>
                  </a:lnTo>
                  <a:lnTo>
                    <a:pt x="3675" y="11354"/>
                  </a:lnTo>
                  <a:close/>
                  <a:moveTo>
                    <a:pt x="4185" y="8155"/>
                  </a:moveTo>
                  <a:lnTo>
                    <a:pt x="4191" y="8157"/>
                  </a:lnTo>
                  <a:lnTo>
                    <a:pt x="4190" y="8164"/>
                  </a:lnTo>
                  <a:lnTo>
                    <a:pt x="4182" y="8162"/>
                  </a:lnTo>
                  <a:lnTo>
                    <a:pt x="4185" y="8155"/>
                  </a:lnTo>
                  <a:close/>
                  <a:moveTo>
                    <a:pt x="4179" y="8171"/>
                  </a:moveTo>
                  <a:lnTo>
                    <a:pt x="1204" y="7077"/>
                  </a:lnTo>
                  <a:lnTo>
                    <a:pt x="1209" y="7062"/>
                  </a:lnTo>
                  <a:lnTo>
                    <a:pt x="4185" y="8155"/>
                  </a:lnTo>
                  <a:lnTo>
                    <a:pt x="4179" y="8171"/>
                  </a:lnTo>
                  <a:close/>
                  <a:moveTo>
                    <a:pt x="1199" y="7073"/>
                  </a:moveTo>
                  <a:lnTo>
                    <a:pt x="1188" y="7053"/>
                  </a:lnTo>
                  <a:lnTo>
                    <a:pt x="1209" y="7062"/>
                  </a:lnTo>
                  <a:lnTo>
                    <a:pt x="1207" y="7069"/>
                  </a:lnTo>
                  <a:lnTo>
                    <a:pt x="1199" y="7073"/>
                  </a:lnTo>
                  <a:close/>
                  <a:moveTo>
                    <a:pt x="1214" y="7065"/>
                  </a:moveTo>
                  <a:lnTo>
                    <a:pt x="1630" y="7796"/>
                  </a:lnTo>
                  <a:lnTo>
                    <a:pt x="1616" y="7804"/>
                  </a:lnTo>
                  <a:lnTo>
                    <a:pt x="1199" y="7073"/>
                  </a:lnTo>
                  <a:lnTo>
                    <a:pt x="1214" y="7065"/>
                  </a:lnTo>
                  <a:close/>
                  <a:moveTo>
                    <a:pt x="1630" y="7796"/>
                  </a:moveTo>
                  <a:lnTo>
                    <a:pt x="1634" y="7803"/>
                  </a:lnTo>
                  <a:lnTo>
                    <a:pt x="1628" y="7807"/>
                  </a:lnTo>
                  <a:lnTo>
                    <a:pt x="1623" y="7800"/>
                  </a:lnTo>
                  <a:lnTo>
                    <a:pt x="1630" y="7796"/>
                  </a:lnTo>
                  <a:close/>
                  <a:moveTo>
                    <a:pt x="1628" y="7807"/>
                  </a:moveTo>
                  <a:lnTo>
                    <a:pt x="15" y="8821"/>
                  </a:lnTo>
                  <a:lnTo>
                    <a:pt x="7" y="8808"/>
                  </a:lnTo>
                  <a:lnTo>
                    <a:pt x="1619" y="7793"/>
                  </a:lnTo>
                  <a:lnTo>
                    <a:pt x="1628" y="7807"/>
                  </a:lnTo>
                  <a:close/>
                  <a:moveTo>
                    <a:pt x="15" y="8821"/>
                  </a:moveTo>
                  <a:lnTo>
                    <a:pt x="0" y="8832"/>
                  </a:lnTo>
                  <a:lnTo>
                    <a:pt x="3" y="8813"/>
                  </a:lnTo>
                  <a:lnTo>
                    <a:pt x="11" y="8814"/>
                  </a:lnTo>
                  <a:lnTo>
                    <a:pt x="15" y="8821"/>
                  </a:lnTo>
                  <a:close/>
                  <a:moveTo>
                    <a:pt x="3" y="8813"/>
                  </a:moveTo>
                  <a:lnTo>
                    <a:pt x="16" y="8748"/>
                  </a:lnTo>
                  <a:lnTo>
                    <a:pt x="54" y="8566"/>
                  </a:lnTo>
                  <a:lnTo>
                    <a:pt x="83" y="8435"/>
                  </a:lnTo>
                  <a:lnTo>
                    <a:pt x="121" y="8278"/>
                  </a:lnTo>
                  <a:lnTo>
                    <a:pt x="167" y="8098"/>
                  </a:lnTo>
                  <a:lnTo>
                    <a:pt x="220" y="7896"/>
                  </a:lnTo>
                  <a:lnTo>
                    <a:pt x="283" y="7673"/>
                  </a:lnTo>
                  <a:lnTo>
                    <a:pt x="355" y="7430"/>
                  </a:lnTo>
                  <a:lnTo>
                    <a:pt x="436" y="7170"/>
                  </a:lnTo>
                  <a:lnTo>
                    <a:pt x="528" y="6892"/>
                  </a:lnTo>
                  <a:lnTo>
                    <a:pt x="630" y="6601"/>
                  </a:lnTo>
                  <a:lnTo>
                    <a:pt x="742" y="6294"/>
                  </a:lnTo>
                  <a:lnTo>
                    <a:pt x="866" y="5976"/>
                  </a:lnTo>
                  <a:lnTo>
                    <a:pt x="1002" y="5647"/>
                  </a:lnTo>
                  <a:lnTo>
                    <a:pt x="1148" y="5307"/>
                  </a:lnTo>
                  <a:lnTo>
                    <a:pt x="1308" y="4960"/>
                  </a:lnTo>
                  <a:lnTo>
                    <a:pt x="1480" y="4606"/>
                  </a:lnTo>
                  <a:lnTo>
                    <a:pt x="1666" y="4246"/>
                  </a:lnTo>
                  <a:lnTo>
                    <a:pt x="1864" y="3883"/>
                  </a:lnTo>
                  <a:lnTo>
                    <a:pt x="2077" y="3517"/>
                  </a:lnTo>
                  <a:lnTo>
                    <a:pt x="2304" y="3149"/>
                  </a:lnTo>
                  <a:lnTo>
                    <a:pt x="2545" y="2782"/>
                  </a:lnTo>
                  <a:lnTo>
                    <a:pt x="2801" y="2417"/>
                  </a:lnTo>
                  <a:lnTo>
                    <a:pt x="3074" y="2055"/>
                  </a:lnTo>
                  <a:lnTo>
                    <a:pt x="3362" y="1697"/>
                  </a:lnTo>
                  <a:lnTo>
                    <a:pt x="3666" y="1345"/>
                  </a:lnTo>
                  <a:lnTo>
                    <a:pt x="3986" y="1000"/>
                  </a:lnTo>
                  <a:lnTo>
                    <a:pt x="4324" y="663"/>
                  </a:lnTo>
                  <a:lnTo>
                    <a:pt x="4679" y="337"/>
                  </a:lnTo>
                  <a:lnTo>
                    <a:pt x="5052" y="21"/>
                  </a:lnTo>
                  <a:lnTo>
                    <a:pt x="5063" y="35"/>
                  </a:lnTo>
                  <a:lnTo>
                    <a:pt x="4690" y="349"/>
                  </a:lnTo>
                  <a:lnTo>
                    <a:pt x="4335" y="675"/>
                  </a:lnTo>
                  <a:lnTo>
                    <a:pt x="3997" y="1011"/>
                  </a:lnTo>
                  <a:lnTo>
                    <a:pt x="3678" y="1356"/>
                  </a:lnTo>
                  <a:lnTo>
                    <a:pt x="3374" y="1707"/>
                  </a:lnTo>
                  <a:lnTo>
                    <a:pt x="3086" y="2065"/>
                  </a:lnTo>
                  <a:lnTo>
                    <a:pt x="2815" y="2427"/>
                  </a:lnTo>
                  <a:lnTo>
                    <a:pt x="2559" y="2792"/>
                  </a:lnTo>
                  <a:lnTo>
                    <a:pt x="2317" y="3158"/>
                  </a:lnTo>
                  <a:lnTo>
                    <a:pt x="2090" y="3526"/>
                  </a:lnTo>
                  <a:lnTo>
                    <a:pt x="1878" y="3891"/>
                  </a:lnTo>
                  <a:lnTo>
                    <a:pt x="1679" y="4254"/>
                  </a:lnTo>
                  <a:lnTo>
                    <a:pt x="1494" y="4613"/>
                  </a:lnTo>
                  <a:lnTo>
                    <a:pt x="1322" y="4967"/>
                  </a:lnTo>
                  <a:lnTo>
                    <a:pt x="1163" y="5314"/>
                  </a:lnTo>
                  <a:lnTo>
                    <a:pt x="1016" y="5653"/>
                  </a:lnTo>
                  <a:lnTo>
                    <a:pt x="881" y="5982"/>
                  </a:lnTo>
                  <a:lnTo>
                    <a:pt x="758" y="6300"/>
                  </a:lnTo>
                  <a:lnTo>
                    <a:pt x="645" y="6606"/>
                  </a:lnTo>
                  <a:lnTo>
                    <a:pt x="543" y="6897"/>
                  </a:lnTo>
                  <a:lnTo>
                    <a:pt x="452" y="7175"/>
                  </a:lnTo>
                  <a:lnTo>
                    <a:pt x="371" y="7435"/>
                  </a:lnTo>
                  <a:lnTo>
                    <a:pt x="298" y="7677"/>
                  </a:lnTo>
                  <a:lnTo>
                    <a:pt x="236" y="7900"/>
                  </a:lnTo>
                  <a:lnTo>
                    <a:pt x="182" y="8102"/>
                  </a:lnTo>
                  <a:lnTo>
                    <a:pt x="137" y="8282"/>
                  </a:lnTo>
                  <a:lnTo>
                    <a:pt x="100" y="8438"/>
                  </a:lnTo>
                  <a:lnTo>
                    <a:pt x="70" y="8569"/>
                  </a:lnTo>
                  <a:lnTo>
                    <a:pt x="31" y="8751"/>
                  </a:lnTo>
                  <a:lnTo>
                    <a:pt x="19" y="8816"/>
                  </a:lnTo>
                  <a:lnTo>
                    <a:pt x="3" y="8813"/>
                  </a:lnTo>
                  <a:close/>
                  <a:moveTo>
                    <a:pt x="5052" y="21"/>
                  </a:moveTo>
                  <a:lnTo>
                    <a:pt x="5065" y="11"/>
                  </a:lnTo>
                  <a:lnTo>
                    <a:pt x="5065" y="29"/>
                  </a:lnTo>
                  <a:lnTo>
                    <a:pt x="5058" y="29"/>
                  </a:lnTo>
                  <a:lnTo>
                    <a:pt x="5052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18" name="Freeform 6"/>
            <p:cNvSpPr>
              <a:spLocks/>
            </p:cNvSpPr>
            <p:nvPr/>
          </p:nvSpPr>
          <p:spPr bwMode="auto">
            <a:xfrm>
              <a:off x="3213" y="3386"/>
              <a:ext cx="573" cy="480"/>
            </a:xfrm>
            <a:custGeom>
              <a:avLst/>
              <a:gdLst>
                <a:gd name="T0" fmla="*/ 250 w 5151"/>
                <a:gd name="T1" fmla="*/ 2653 h 4319"/>
                <a:gd name="T2" fmla="*/ 0 w 5151"/>
                <a:gd name="T3" fmla="*/ 702 h 4319"/>
                <a:gd name="T4" fmla="*/ 1759 w 5151"/>
                <a:gd name="T5" fmla="*/ 0 h 4319"/>
                <a:gd name="T6" fmla="*/ 1599 w 5151"/>
                <a:gd name="T7" fmla="*/ 338 h 4319"/>
                <a:gd name="T8" fmla="*/ 5151 w 5151"/>
                <a:gd name="T9" fmla="*/ 2385 h 4319"/>
                <a:gd name="T10" fmla="*/ 3995 w 5151"/>
                <a:gd name="T11" fmla="*/ 4319 h 4319"/>
                <a:gd name="T12" fmla="*/ 450 w 5151"/>
                <a:gd name="T13" fmla="*/ 2272 h 4319"/>
                <a:gd name="T14" fmla="*/ 250 w 5151"/>
                <a:gd name="T15" fmla="*/ 2653 h 4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51" h="4319">
                  <a:moveTo>
                    <a:pt x="250" y="2653"/>
                  </a:moveTo>
                  <a:lnTo>
                    <a:pt x="0" y="702"/>
                  </a:lnTo>
                  <a:lnTo>
                    <a:pt x="1759" y="0"/>
                  </a:lnTo>
                  <a:lnTo>
                    <a:pt x="1599" y="338"/>
                  </a:lnTo>
                  <a:lnTo>
                    <a:pt x="5151" y="2385"/>
                  </a:lnTo>
                  <a:lnTo>
                    <a:pt x="3995" y="4319"/>
                  </a:lnTo>
                  <a:lnTo>
                    <a:pt x="450" y="2272"/>
                  </a:lnTo>
                  <a:lnTo>
                    <a:pt x="250" y="2653"/>
                  </a:lnTo>
                  <a:close/>
                </a:path>
              </a:pathLst>
            </a:custGeom>
            <a:gradFill rotWithShape="1">
              <a:gsLst>
                <a:gs pos="0">
                  <a:srgbClr val="6B9B1A"/>
                </a:gs>
                <a:gs pos="100000">
                  <a:srgbClr val="6B9B1A">
                    <a:gamma/>
                    <a:tint val="73725"/>
                    <a:invGamma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19" name="Freeform 7"/>
            <p:cNvSpPr>
              <a:spLocks noEditPoints="1"/>
            </p:cNvSpPr>
            <p:nvPr/>
          </p:nvSpPr>
          <p:spPr bwMode="auto">
            <a:xfrm>
              <a:off x="3212" y="3384"/>
              <a:ext cx="575" cy="483"/>
            </a:xfrm>
            <a:custGeom>
              <a:avLst/>
              <a:gdLst>
                <a:gd name="T0" fmla="*/ 1 w 5171"/>
                <a:gd name="T1" fmla="*/ 718 h 4345"/>
                <a:gd name="T2" fmla="*/ 267 w 5171"/>
                <a:gd name="T3" fmla="*/ 2667 h 4345"/>
                <a:gd name="T4" fmla="*/ 1 w 5171"/>
                <a:gd name="T5" fmla="*/ 718 h 4345"/>
                <a:gd name="T6" fmla="*/ 6 w 5171"/>
                <a:gd name="T7" fmla="*/ 709 h 4345"/>
                <a:gd name="T8" fmla="*/ 1 w 5171"/>
                <a:gd name="T9" fmla="*/ 718 h 4345"/>
                <a:gd name="T10" fmla="*/ 1765 w 5171"/>
                <a:gd name="T11" fmla="*/ 7 h 4345"/>
                <a:gd name="T12" fmla="*/ 12 w 5171"/>
                <a:gd name="T13" fmla="*/ 724 h 4345"/>
                <a:gd name="T14" fmla="*/ 1765 w 5171"/>
                <a:gd name="T15" fmla="*/ 7 h 4345"/>
                <a:gd name="T16" fmla="*/ 1775 w 5171"/>
                <a:gd name="T17" fmla="*/ 19 h 4345"/>
                <a:gd name="T18" fmla="*/ 1765 w 5171"/>
                <a:gd name="T19" fmla="*/ 7 h 4345"/>
                <a:gd name="T20" fmla="*/ 1615 w 5171"/>
                <a:gd name="T21" fmla="*/ 356 h 4345"/>
                <a:gd name="T22" fmla="*/ 1760 w 5171"/>
                <a:gd name="T23" fmla="*/ 11 h 4345"/>
                <a:gd name="T24" fmla="*/ 1604 w 5171"/>
                <a:gd name="T25" fmla="*/ 360 h 4345"/>
                <a:gd name="T26" fmla="*/ 1600 w 5171"/>
                <a:gd name="T27" fmla="*/ 349 h 4345"/>
                <a:gd name="T28" fmla="*/ 1604 w 5171"/>
                <a:gd name="T29" fmla="*/ 360 h 4345"/>
                <a:gd name="T30" fmla="*/ 5164 w 5171"/>
                <a:gd name="T31" fmla="*/ 2392 h 4345"/>
                <a:gd name="T32" fmla="*/ 1604 w 5171"/>
                <a:gd name="T33" fmla="*/ 360 h 4345"/>
                <a:gd name="T34" fmla="*/ 5164 w 5171"/>
                <a:gd name="T35" fmla="*/ 2392 h 4345"/>
                <a:gd name="T36" fmla="*/ 5167 w 5171"/>
                <a:gd name="T37" fmla="*/ 2404 h 4345"/>
                <a:gd name="T38" fmla="*/ 5164 w 5171"/>
                <a:gd name="T39" fmla="*/ 2392 h 4345"/>
                <a:gd name="T40" fmla="*/ 4011 w 5171"/>
                <a:gd name="T41" fmla="*/ 4339 h 4345"/>
                <a:gd name="T42" fmla="*/ 5153 w 5171"/>
                <a:gd name="T43" fmla="*/ 2395 h 4345"/>
                <a:gd name="T44" fmla="*/ 4011 w 5171"/>
                <a:gd name="T45" fmla="*/ 4339 h 4345"/>
                <a:gd name="T46" fmla="*/ 4000 w 5171"/>
                <a:gd name="T47" fmla="*/ 4341 h 4345"/>
                <a:gd name="T48" fmla="*/ 4011 w 5171"/>
                <a:gd name="T49" fmla="*/ 4339 h 4345"/>
                <a:gd name="T50" fmla="*/ 455 w 5171"/>
                <a:gd name="T51" fmla="*/ 2294 h 4345"/>
                <a:gd name="T52" fmla="*/ 4008 w 5171"/>
                <a:gd name="T53" fmla="*/ 4328 h 4345"/>
                <a:gd name="T54" fmla="*/ 452 w 5171"/>
                <a:gd name="T55" fmla="*/ 2283 h 4345"/>
                <a:gd name="T56" fmla="*/ 463 w 5171"/>
                <a:gd name="T57" fmla="*/ 2280 h 4345"/>
                <a:gd name="T58" fmla="*/ 452 w 5171"/>
                <a:gd name="T59" fmla="*/ 2283 h 4345"/>
                <a:gd name="T60" fmla="*/ 266 w 5171"/>
                <a:gd name="T61" fmla="*/ 2672 h 4345"/>
                <a:gd name="T62" fmla="*/ 452 w 5171"/>
                <a:gd name="T63" fmla="*/ 2283 h 4345"/>
                <a:gd name="T64" fmla="*/ 266 w 5171"/>
                <a:gd name="T65" fmla="*/ 2672 h 4345"/>
                <a:gd name="T66" fmla="*/ 251 w 5171"/>
                <a:gd name="T67" fmla="*/ 2669 h 4345"/>
                <a:gd name="T68" fmla="*/ 266 w 5171"/>
                <a:gd name="T69" fmla="*/ 2672 h 4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71" h="4345">
                  <a:moveTo>
                    <a:pt x="251" y="2669"/>
                  </a:moveTo>
                  <a:lnTo>
                    <a:pt x="1" y="718"/>
                  </a:lnTo>
                  <a:lnTo>
                    <a:pt x="17" y="716"/>
                  </a:lnTo>
                  <a:lnTo>
                    <a:pt x="267" y="2667"/>
                  </a:lnTo>
                  <a:lnTo>
                    <a:pt x="251" y="2669"/>
                  </a:lnTo>
                  <a:close/>
                  <a:moveTo>
                    <a:pt x="1" y="718"/>
                  </a:moveTo>
                  <a:lnTo>
                    <a:pt x="0" y="711"/>
                  </a:lnTo>
                  <a:lnTo>
                    <a:pt x="6" y="709"/>
                  </a:lnTo>
                  <a:lnTo>
                    <a:pt x="9" y="717"/>
                  </a:lnTo>
                  <a:lnTo>
                    <a:pt x="1" y="718"/>
                  </a:lnTo>
                  <a:close/>
                  <a:moveTo>
                    <a:pt x="6" y="709"/>
                  </a:moveTo>
                  <a:lnTo>
                    <a:pt x="1765" y="7"/>
                  </a:lnTo>
                  <a:lnTo>
                    <a:pt x="1771" y="23"/>
                  </a:lnTo>
                  <a:lnTo>
                    <a:pt x="12" y="724"/>
                  </a:lnTo>
                  <a:lnTo>
                    <a:pt x="6" y="709"/>
                  </a:lnTo>
                  <a:close/>
                  <a:moveTo>
                    <a:pt x="1765" y="7"/>
                  </a:moveTo>
                  <a:lnTo>
                    <a:pt x="1784" y="0"/>
                  </a:lnTo>
                  <a:lnTo>
                    <a:pt x="1775" y="19"/>
                  </a:lnTo>
                  <a:lnTo>
                    <a:pt x="1768" y="15"/>
                  </a:lnTo>
                  <a:lnTo>
                    <a:pt x="1765" y="7"/>
                  </a:lnTo>
                  <a:close/>
                  <a:moveTo>
                    <a:pt x="1775" y="19"/>
                  </a:moveTo>
                  <a:lnTo>
                    <a:pt x="1615" y="356"/>
                  </a:lnTo>
                  <a:lnTo>
                    <a:pt x="1600" y="349"/>
                  </a:lnTo>
                  <a:lnTo>
                    <a:pt x="1760" y="11"/>
                  </a:lnTo>
                  <a:lnTo>
                    <a:pt x="1775" y="19"/>
                  </a:lnTo>
                  <a:close/>
                  <a:moveTo>
                    <a:pt x="1604" y="360"/>
                  </a:moveTo>
                  <a:lnTo>
                    <a:pt x="1597" y="356"/>
                  </a:lnTo>
                  <a:lnTo>
                    <a:pt x="1600" y="349"/>
                  </a:lnTo>
                  <a:lnTo>
                    <a:pt x="1608" y="353"/>
                  </a:lnTo>
                  <a:lnTo>
                    <a:pt x="1604" y="360"/>
                  </a:lnTo>
                  <a:close/>
                  <a:moveTo>
                    <a:pt x="1612" y="346"/>
                  </a:moveTo>
                  <a:lnTo>
                    <a:pt x="5164" y="2392"/>
                  </a:lnTo>
                  <a:lnTo>
                    <a:pt x="5156" y="2407"/>
                  </a:lnTo>
                  <a:lnTo>
                    <a:pt x="1604" y="360"/>
                  </a:lnTo>
                  <a:lnTo>
                    <a:pt x="1612" y="346"/>
                  </a:lnTo>
                  <a:close/>
                  <a:moveTo>
                    <a:pt x="5164" y="2392"/>
                  </a:moveTo>
                  <a:lnTo>
                    <a:pt x="5171" y="2398"/>
                  </a:lnTo>
                  <a:lnTo>
                    <a:pt x="5167" y="2404"/>
                  </a:lnTo>
                  <a:lnTo>
                    <a:pt x="5160" y="2400"/>
                  </a:lnTo>
                  <a:lnTo>
                    <a:pt x="5164" y="2392"/>
                  </a:lnTo>
                  <a:close/>
                  <a:moveTo>
                    <a:pt x="5167" y="2404"/>
                  </a:moveTo>
                  <a:lnTo>
                    <a:pt x="4011" y="4339"/>
                  </a:lnTo>
                  <a:lnTo>
                    <a:pt x="3997" y="4330"/>
                  </a:lnTo>
                  <a:lnTo>
                    <a:pt x="5153" y="2395"/>
                  </a:lnTo>
                  <a:lnTo>
                    <a:pt x="5167" y="2404"/>
                  </a:lnTo>
                  <a:close/>
                  <a:moveTo>
                    <a:pt x="4011" y="4339"/>
                  </a:moveTo>
                  <a:lnTo>
                    <a:pt x="4007" y="4345"/>
                  </a:lnTo>
                  <a:lnTo>
                    <a:pt x="4000" y="4341"/>
                  </a:lnTo>
                  <a:lnTo>
                    <a:pt x="4004" y="4334"/>
                  </a:lnTo>
                  <a:lnTo>
                    <a:pt x="4011" y="4339"/>
                  </a:lnTo>
                  <a:close/>
                  <a:moveTo>
                    <a:pt x="4000" y="4341"/>
                  </a:moveTo>
                  <a:lnTo>
                    <a:pt x="455" y="2294"/>
                  </a:lnTo>
                  <a:lnTo>
                    <a:pt x="463" y="2280"/>
                  </a:lnTo>
                  <a:lnTo>
                    <a:pt x="4008" y="4328"/>
                  </a:lnTo>
                  <a:lnTo>
                    <a:pt x="4000" y="4341"/>
                  </a:lnTo>
                  <a:close/>
                  <a:moveTo>
                    <a:pt x="452" y="2283"/>
                  </a:moveTo>
                  <a:lnTo>
                    <a:pt x="456" y="2276"/>
                  </a:lnTo>
                  <a:lnTo>
                    <a:pt x="463" y="2280"/>
                  </a:lnTo>
                  <a:lnTo>
                    <a:pt x="459" y="2287"/>
                  </a:lnTo>
                  <a:lnTo>
                    <a:pt x="452" y="2283"/>
                  </a:lnTo>
                  <a:close/>
                  <a:moveTo>
                    <a:pt x="466" y="2290"/>
                  </a:moveTo>
                  <a:lnTo>
                    <a:pt x="266" y="2672"/>
                  </a:lnTo>
                  <a:lnTo>
                    <a:pt x="252" y="2665"/>
                  </a:lnTo>
                  <a:lnTo>
                    <a:pt x="452" y="2283"/>
                  </a:lnTo>
                  <a:lnTo>
                    <a:pt x="466" y="2290"/>
                  </a:lnTo>
                  <a:close/>
                  <a:moveTo>
                    <a:pt x="266" y="2672"/>
                  </a:moveTo>
                  <a:lnTo>
                    <a:pt x="254" y="2695"/>
                  </a:lnTo>
                  <a:lnTo>
                    <a:pt x="251" y="2669"/>
                  </a:lnTo>
                  <a:lnTo>
                    <a:pt x="259" y="2668"/>
                  </a:lnTo>
                  <a:lnTo>
                    <a:pt x="266" y="26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0" name="Freeform 8"/>
            <p:cNvSpPr>
              <a:spLocks/>
            </p:cNvSpPr>
            <p:nvPr/>
          </p:nvSpPr>
          <p:spPr bwMode="auto">
            <a:xfrm>
              <a:off x="1974" y="3377"/>
              <a:ext cx="578" cy="483"/>
            </a:xfrm>
            <a:custGeom>
              <a:avLst/>
              <a:gdLst>
                <a:gd name="T0" fmla="*/ 4673 w 5198"/>
                <a:gd name="T1" fmla="*/ 2263 h 4350"/>
                <a:gd name="T2" fmla="*/ 4966 w 5198"/>
                <a:gd name="T3" fmla="*/ 2777 h 4350"/>
                <a:gd name="T4" fmla="*/ 5198 w 5198"/>
                <a:gd name="T5" fmla="*/ 732 h 4350"/>
                <a:gd name="T6" fmla="*/ 3357 w 5198"/>
                <a:gd name="T7" fmla="*/ 0 h 4350"/>
                <a:gd name="T8" fmla="*/ 3514 w 5198"/>
                <a:gd name="T9" fmla="*/ 379 h 4350"/>
                <a:gd name="T10" fmla="*/ 0 w 5198"/>
                <a:gd name="T11" fmla="*/ 2414 h 4350"/>
                <a:gd name="T12" fmla="*/ 1152 w 5198"/>
                <a:gd name="T13" fmla="*/ 4350 h 4350"/>
                <a:gd name="T14" fmla="*/ 4673 w 5198"/>
                <a:gd name="T15" fmla="*/ 2263 h 4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98" h="4350">
                  <a:moveTo>
                    <a:pt x="4673" y="2263"/>
                  </a:moveTo>
                  <a:lnTo>
                    <a:pt x="4966" y="2777"/>
                  </a:lnTo>
                  <a:lnTo>
                    <a:pt x="5198" y="732"/>
                  </a:lnTo>
                  <a:lnTo>
                    <a:pt x="3357" y="0"/>
                  </a:lnTo>
                  <a:lnTo>
                    <a:pt x="3514" y="379"/>
                  </a:lnTo>
                  <a:lnTo>
                    <a:pt x="0" y="2414"/>
                  </a:lnTo>
                  <a:lnTo>
                    <a:pt x="1152" y="4350"/>
                  </a:lnTo>
                  <a:lnTo>
                    <a:pt x="4673" y="2263"/>
                  </a:lnTo>
                  <a:close/>
                </a:path>
              </a:pathLst>
            </a:custGeom>
            <a:gradFill rotWithShape="1">
              <a:gsLst>
                <a:gs pos="0">
                  <a:srgbClr val="6B9B1A"/>
                </a:gs>
                <a:gs pos="100000">
                  <a:srgbClr val="6B9B1A">
                    <a:gamma/>
                    <a:tint val="73725"/>
                    <a:invGamma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1" name="Freeform 9"/>
            <p:cNvSpPr>
              <a:spLocks noEditPoints="1"/>
            </p:cNvSpPr>
            <p:nvPr/>
          </p:nvSpPr>
          <p:spPr bwMode="auto">
            <a:xfrm>
              <a:off x="1973" y="3375"/>
              <a:ext cx="580" cy="486"/>
            </a:xfrm>
            <a:custGeom>
              <a:avLst/>
              <a:gdLst>
                <a:gd name="T0" fmla="*/ 4985 w 5217"/>
                <a:gd name="T1" fmla="*/ 2788 h 4376"/>
                <a:gd name="T2" fmla="*/ 4676 w 5217"/>
                <a:gd name="T3" fmla="*/ 2282 h 4376"/>
                <a:gd name="T4" fmla="*/ 4986 w 5217"/>
                <a:gd name="T5" fmla="*/ 2793 h 4376"/>
                <a:gd name="T6" fmla="*/ 4970 w 5217"/>
                <a:gd name="T7" fmla="*/ 2796 h 4376"/>
                <a:gd name="T8" fmla="*/ 4986 w 5217"/>
                <a:gd name="T9" fmla="*/ 2793 h 4376"/>
                <a:gd name="T10" fmla="*/ 5201 w 5217"/>
                <a:gd name="T11" fmla="*/ 746 h 4376"/>
                <a:gd name="T12" fmla="*/ 4986 w 5217"/>
                <a:gd name="T13" fmla="*/ 2793 h 4376"/>
                <a:gd name="T14" fmla="*/ 5212 w 5217"/>
                <a:gd name="T15" fmla="*/ 740 h 4376"/>
                <a:gd name="T16" fmla="*/ 5217 w 5217"/>
                <a:gd name="T17" fmla="*/ 748 h 4376"/>
                <a:gd name="T18" fmla="*/ 5212 w 5217"/>
                <a:gd name="T19" fmla="*/ 740 h 4376"/>
                <a:gd name="T20" fmla="*/ 3365 w 5217"/>
                <a:gd name="T21" fmla="*/ 22 h 4376"/>
                <a:gd name="T22" fmla="*/ 5212 w 5217"/>
                <a:gd name="T23" fmla="*/ 740 h 4376"/>
                <a:gd name="T24" fmla="*/ 3361 w 5217"/>
                <a:gd name="T25" fmla="*/ 18 h 4376"/>
                <a:gd name="T26" fmla="*/ 3371 w 5217"/>
                <a:gd name="T27" fmla="*/ 7 h 4376"/>
                <a:gd name="T28" fmla="*/ 3361 w 5217"/>
                <a:gd name="T29" fmla="*/ 18 h 4376"/>
                <a:gd name="T30" fmla="*/ 3533 w 5217"/>
                <a:gd name="T31" fmla="*/ 391 h 4376"/>
                <a:gd name="T32" fmla="*/ 3361 w 5217"/>
                <a:gd name="T33" fmla="*/ 18 h 4376"/>
                <a:gd name="T34" fmla="*/ 3533 w 5217"/>
                <a:gd name="T35" fmla="*/ 391 h 4376"/>
                <a:gd name="T36" fmla="*/ 3529 w 5217"/>
                <a:gd name="T37" fmla="*/ 401 h 4376"/>
                <a:gd name="T38" fmla="*/ 3533 w 5217"/>
                <a:gd name="T39" fmla="*/ 391 h 4376"/>
                <a:gd name="T40" fmla="*/ 15 w 5217"/>
                <a:gd name="T41" fmla="*/ 2436 h 4376"/>
                <a:gd name="T42" fmla="*/ 3521 w 5217"/>
                <a:gd name="T43" fmla="*/ 387 h 4376"/>
                <a:gd name="T44" fmla="*/ 4 w 5217"/>
                <a:gd name="T45" fmla="*/ 2434 h 4376"/>
                <a:gd name="T46" fmla="*/ 7 w 5217"/>
                <a:gd name="T47" fmla="*/ 2422 h 4376"/>
                <a:gd name="T48" fmla="*/ 4 w 5217"/>
                <a:gd name="T49" fmla="*/ 2434 h 4376"/>
                <a:gd name="T50" fmla="*/ 1170 w 5217"/>
                <a:gd name="T51" fmla="*/ 4361 h 4376"/>
                <a:gd name="T52" fmla="*/ 4 w 5217"/>
                <a:gd name="T53" fmla="*/ 2434 h 4376"/>
                <a:gd name="T54" fmla="*/ 1167 w 5217"/>
                <a:gd name="T55" fmla="*/ 4372 h 4376"/>
                <a:gd name="T56" fmla="*/ 1156 w 5217"/>
                <a:gd name="T57" fmla="*/ 4369 h 4376"/>
                <a:gd name="T58" fmla="*/ 1167 w 5217"/>
                <a:gd name="T59" fmla="*/ 4372 h 4376"/>
                <a:gd name="T60" fmla="*/ 4679 w 5217"/>
                <a:gd name="T61" fmla="*/ 2271 h 4376"/>
                <a:gd name="T62" fmla="*/ 1167 w 5217"/>
                <a:gd name="T63" fmla="*/ 4372 h 4376"/>
                <a:gd name="T64" fmla="*/ 4679 w 5217"/>
                <a:gd name="T65" fmla="*/ 2271 h 4376"/>
                <a:gd name="T66" fmla="*/ 4691 w 5217"/>
                <a:gd name="T67" fmla="*/ 2273 h 4376"/>
                <a:gd name="T68" fmla="*/ 4679 w 5217"/>
                <a:gd name="T69" fmla="*/ 2271 h 4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217" h="4376">
                  <a:moveTo>
                    <a:pt x="4691" y="2273"/>
                  </a:moveTo>
                  <a:lnTo>
                    <a:pt x="4985" y="2788"/>
                  </a:lnTo>
                  <a:lnTo>
                    <a:pt x="4970" y="2796"/>
                  </a:lnTo>
                  <a:lnTo>
                    <a:pt x="4676" y="2282"/>
                  </a:lnTo>
                  <a:lnTo>
                    <a:pt x="4691" y="2273"/>
                  </a:lnTo>
                  <a:close/>
                  <a:moveTo>
                    <a:pt x="4986" y="2793"/>
                  </a:moveTo>
                  <a:lnTo>
                    <a:pt x="4982" y="2817"/>
                  </a:lnTo>
                  <a:lnTo>
                    <a:pt x="4970" y="2796"/>
                  </a:lnTo>
                  <a:lnTo>
                    <a:pt x="4977" y="2792"/>
                  </a:lnTo>
                  <a:lnTo>
                    <a:pt x="4986" y="2793"/>
                  </a:lnTo>
                  <a:close/>
                  <a:moveTo>
                    <a:pt x="4969" y="2791"/>
                  </a:moveTo>
                  <a:lnTo>
                    <a:pt x="5201" y="746"/>
                  </a:lnTo>
                  <a:lnTo>
                    <a:pt x="5217" y="748"/>
                  </a:lnTo>
                  <a:lnTo>
                    <a:pt x="4986" y="2793"/>
                  </a:lnTo>
                  <a:lnTo>
                    <a:pt x="4969" y="2791"/>
                  </a:lnTo>
                  <a:close/>
                  <a:moveTo>
                    <a:pt x="5212" y="740"/>
                  </a:moveTo>
                  <a:lnTo>
                    <a:pt x="5217" y="742"/>
                  </a:lnTo>
                  <a:lnTo>
                    <a:pt x="5217" y="748"/>
                  </a:lnTo>
                  <a:lnTo>
                    <a:pt x="5209" y="747"/>
                  </a:lnTo>
                  <a:lnTo>
                    <a:pt x="5212" y="740"/>
                  </a:lnTo>
                  <a:close/>
                  <a:moveTo>
                    <a:pt x="5206" y="755"/>
                  </a:moveTo>
                  <a:lnTo>
                    <a:pt x="3365" y="22"/>
                  </a:lnTo>
                  <a:lnTo>
                    <a:pt x="3371" y="7"/>
                  </a:lnTo>
                  <a:lnTo>
                    <a:pt x="5212" y="740"/>
                  </a:lnTo>
                  <a:lnTo>
                    <a:pt x="5206" y="755"/>
                  </a:lnTo>
                  <a:close/>
                  <a:moveTo>
                    <a:pt x="3361" y="18"/>
                  </a:moveTo>
                  <a:lnTo>
                    <a:pt x="3353" y="0"/>
                  </a:lnTo>
                  <a:lnTo>
                    <a:pt x="3371" y="7"/>
                  </a:lnTo>
                  <a:lnTo>
                    <a:pt x="3368" y="15"/>
                  </a:lnTo>
                  <a:lnTo>
                    <a:pt x="3361" y="18"/>
                  </a:lnTo>
                  <a:close/>
                  <a:moveTo>
                    <a:pt x="3375" y="12"/>
                  </a:moveTo>
                  <a:lnTo>
                    <a:pt x="3533" y="391"/>
                  </a:lnTo>
                  <a:lnTo>
                    <a:pt x="3517" y="397"/>
                  </a:lnTo>
                  <a:lnTo>
                    <a:pt x="3361" y="18"/>
                  </a:lnTo>
                  <a:lnTo>
                    <a:pt x="3375" y="12"/>
                  </a:lnTo>
                  <a:close/>
                  <a:moveTo>
                    <a:pt x="3533" y="391"/>
                  </a:moveTo>
                  <a:lnTo>
                    <a:pt x="3536" y="398"/>
                  </a:lnTo>
                  <a:lnTo>
                    <a:pt x="3529" y="401"/>
                  </a:lnTo>
                  <a:lnTo>
                    <a:pt x="3525" y="394"/>
                  </a:lnTo>
                  <a:lnTo>
                    <a:pt x="3533" y="391"/>
                  </a:lnTo>
                  <a:close/>
                  <a:moveTo>
                    <a:pt x="3529" y="401"/>
                  </a:moveTo>
                  <a:lnTo>
                    <a:pt x="15" y="2436"/>
                  </a:lnTo>
                  <a:lnTo>
                    <a:pt x="7" y="2422"/>
                  </a:lnTo>
                  <a:lnTo>
                    <a:pt x="3521" y="387"/>
                  </a:lnTo>
                  <a:lnTo>
                    <a:pt x="3529" y="401"/>
                  </a:lnTo>
                  <a:close/>
                  <a:moveTo>
                    <a:pt x="4" y="2434"/>
                  </a:moveTo>
                  <a:lnTo>
                    <a:pt x="0" y="2426"/>
                  </a:lnTo>
                  <a:lnTo>
                    <a:pt x="7" y="2422"/>
                  </a:lnTo>
                  <a:lnTo>
                    <a:pt x="11" y="2429"/>
                  </a:lnTo>
                  <a:lnTo>
                    <a:pt x="4" y="2434"/>
                  </a:lnTo>
                  <a:close/>
                  <a:moveTo>
                    <a:pt x="18" y="2424"/>
                  </a:moveTo>
                  <a:lnTo>
                    <a:pt x="1170" y="4361"/>
                  </a:lnTo>
                  <a:lnTo>
                    <a:pt x="1156" y="4369"/>
                  </a:lnTo>
                  <a:lnTo>
                    <a:pt x="4" y="2434"/>
                  </a:lnTo>
                  <a:lnTo>
                    <a:pt x="18" y="2424"/>
                  </a:lnTo>
                  <a:close/>
                  <a:moveTo>
                    <a:pt x="1167" y="4372"/>
                  </a:moveTo>
                  <a:lnTo>
                    <a:pt x="1160" y="4376"/>
                  </a:lnTo>
                  <a:lnTo>
                    <a:pt x="1156" y="4369"/>
                  </a:lnTo>
                  <a:lnTo>
                    <a:pt x="1163" y="4365"/>
                  </a:lnTo>
                  <a:lnTo>
                    <a:pt x="1167" y="4372"/>
                  </a:lnTo>
                  <a:close/>
                  <a:moveTo>
                    <a:pt x="1159" y="4358"/>
                  </a:moveTo>
                  <a:lnTo>
                    <a:pt x="4679" y="2271"/>
                  </a:lnTo>
                  <a:lnTo>
                    <a:pt x="4688" y="2285"/>
                  </a:lnTo>
                  <a:lnTo>
                    <a:pt x="1167" y="4372"/>
                  </a:lnTo>
                  <a:lnTo>
                    <a:pt x="1159" y="4358"/>
                  </a:lnTo>
                  <a:close/>
                  <a:moveTo>
                    <a:pt x="4679" y="2271"/>
                  </a:moveTo>
                  <a:lnTo>
                    <a:pt x="4686" y="2266"/>
                  </a:lnTo>
                  <a:lnTo>
                    <a:pt x="4691" y="2273"/>
                  </a:lnTo>
                  <a:lnTo>
                    <a:pt x="4684" y="2278"/>
                  </a:lnTo>
                  <a:lnTo>
                    <a:pt x="4679" y="22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2701" y="2299"/>
              <a:ext cx="355" cy="583"/>
            </a:xfrm>
            <a:custGeom>
              <a:avLst/>
              <a:gdLst>
                <a:gd name="T0" fmla="*/ 417 w 3197"/>
                <a:gd name="T1" fmla="*/ 3 h 5248"/>
                <a:gd name="T2" fmla="*/ 2679 w 3197"/>
                <a:gd name="T3" fmla="*/ 0 h 5248"/>
                <a:gd name="T4" fmla="*/ 2679 w 3197"/>
                <a:gd name="T5" fmla="*/ 3949 h 5248"/>
                <a:gd name="T6" fmla="*/ 3197 w 3197"/>
                <a:gd name="T7" fmla="*/ 3939 h 5248"/>
                <a:gd name="T8" fmla="*/ 1590 w 3197"/>
                <a:gd name="T9" fmla="*/ 5248 h 5248"/>
                <a:gd name="T10" fmla="*/ 0 w 3197"/>
                <a:gd name="T11" fmla="*/ 3945 h 5248"/>
                <a:gd name="T12" fmla="*/ 444 w 3197"/>
                <a:gd name="T13" fmla="*/ 3945 h 5248"/>
                <a:gd name="T14" fmla="*/ 417 w 3197"/>
                <a:gd name="T15" fmla="*/ 3 h 5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7" h="5248">
                  <a:moveTo>
                    <a:pt x="417" y="3"/>
                  </a:moveTo>
                  <a:lnTo>
                    <a:pt x="2679" y="0"/>
                  </a:lnTo>
                  <a:lnTo>
                    <a:pt x="2679" y="3949"/>
                  </a:lnTo>
                  <a:lnTo>
                    <a:pt x="3197" y="3939"/>
                  </a:lnTo>
                  <a:lnTo>
                    <a:pt x="1590" y="5248"/>
                  </a:lnTo>
                  <a:lnTo>
                    <a:pt x="0" y="3945"/>
                  </a:lnTo>
                  <a:lnTo>
                    <a:pt x="444" y="3945"/>
                  </a:lnTo>
                  <a:lnTo>
                    <a:pt x="417" y="3"/>
                  </a:lnTo>
                  <a:close/>
                </a:path>
              </a:pathLst>
            </a:custGeom>
            <a:gradFill rotWithShape="1">
              <a:gsLst>
                <a:gs pos="0">
                  <a:srgbClr val="6B9B1A">
                    <a:gamma/>
                    <a:tint val="73725"/>
                    <a:invGamma/>
                  </a:srgbClr>
                </a:gs>
                <a:gs pos="100000">
                  <a:srgbClr val="6B9B1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3" name="Freeform 11"/>
            <p:cNvSpPr>
              <a:spLocks noEditPoints="1"/>
            </p:cNvSpPr>
            <p:nvPr/>
          </p:nvSpPr>
          <p:spPr bwMode="auto">
            <a:xfrm>
              <a:off x="2698" y="2298"/>
              <a:ext cx="361" cy="585"/>
            </a:xfrm>
            <a:custGeom>
              <a:avLst/>
              <a:gdLst>
                <a:gd name="T0" fmla="*/ 2702 w 3243"/>
                <a:gd name="T1" fmla="*/ 0 h 5266"/>
                <a:gd name="T2" fmla="*/ 440 w 3243"/>
                <a:gd name="T3" fmla="*/ 19 h 5266"/>
                <a:gd name="T4" fmla="*/ 2702 w 3243"/>
                <a:gd name="T5" fmla="*/ 0 h 5266"/>
                <a:gd name="T6" fmla="*/ 2710 w 3243"/>
                <a:gd name="T7" fmla="*/ 8 h 5266"/>
                <a:gd name="T8" fmla="*/ 2702 w 3243"/>
                <a:gd name="T9" fmla="*/ 0 h 5266"/>
                <a:gd name="T10" fmla="*/ 2710 w 3243"/>
                <a:gd name="T11" fmla="*/ 3957 h 5266"/>
                <a:gd name="T12" fmla="*/ 2694 w 3243"/>
                <a:gd name="T13" fmla="*/ 8 h 5266"/>
                <a:gd name="T14" fmla="*/ 2702 w 3243"/>
                <a:gd name="T15" fmla="*/ 3965 h 5266"/>
                <a:gd name="T16" fmla="*/ 2694 w 3243"/>
                <a:gd name="T17" fmla="*/ 3957 h 5266"/>
                <a:gd name="T18" fmla="*/ 2702 w 3243"/>
                <a:gd name="T19" fmla="*/ 3965 h 5266"/>
                <a:gd name="T20" fmla="*/ 3220 w 3243"/>
                <a:gd name="T21" fmla="*/ 3939 h 5266"/>
                <a:gd name="T22" fmla="*/ 2702 w 3243"/>
                <a:gd name="T23" fmla="*/ 3965 h 5266"/>
                <a:gd name="T24" fmla="*/ 3220 w 3243"/>
                <a:gd name="T25" fmla="*/ 3939 h 5266"/>
                <a:gd name="T26" fmla="*/ 3225 w 3243"/>
                <a:gd name="T27" fmla="*/ 3953 h 5266"/>
                <a:gd name="T28" fmla="*/ 3220 w 3243"/>
                <a:gd name="T29" fmla="*/ 3939 h 5266"/>
                <a:gd name="T30" fmla="*/ 1618 w 3243"/>
                <a:gd name="T31" fmla="*/ 5262 h 5266"/>
                <a:gd name="T32" fmla="*/ 3215 w 3243"/>
                <a:gd name="T33" fmla="*/ 3941 h 5266"/>
                <a:gd name="T34" fmla="*/ 1618 w 3243"/>
                <a:gd name="T35" fmla="*/ 5262 h 5266"/>
                <a:gd name="T36" fmla="*/ 1607 w 3243"/>
                <a:gd name="T37" fmla="*/ 5262 h 5266"/>
                <a:gd name="T38" fmla="*/ 1618 w 3243"/>
                <a:gd name="T39" fmla="*/ 5262 h 5266"/>
                <a:gd name="T40" fmla="*/ 18 w 3243"/>
                <a:gd name="T41" fmla="*/ 3960 h 5266"/>
                <a:gd name="T42" fmla="*/ 1618 w 3243"/>
                <a:gd name="T43" fmla="*/ 5249 h 5266"/>
                <a:gd name="T44" fmla="*/ 18 w 3243"/>
                <a:gd name="T45" fmla="*/ 3960 h 5266"/>
                <a:gd name="T46" fmla="*/ 23 w 3243"/>
                <a:gd name="T47" fmla="*/ 3945 h 5266"/>
                <a:gd name="T48" fmla="*/ 18 w 3243"/>
                <a:gd name="T49" fmla="*/ 3960 h 5266"/>
                <a:gd name="T50" fmla="*/ 467 w 3243"/>
                <a:gd name="T51" fmla="*/ 3945 h 5266"/>
                <a:gd name="T52" fmla="*/ 23 w 3243"/>
                <a:gd name="T53" fmla="*/ 3961 h 5266"/>
                <a:gd name="T54" fmla="*/ 475 w 3243"/>
                <a:gd name="T55" fmla="*/ 3953 h 5266"/>
                <a:gd name="T56" fmla="*/ 467 w 3243"/>
                <a:gd name="T57" fmla="*/ 3961 h 5266"/>
                <a:gd name="T58" fmla="*/ 475 w 3243"/>
                <a:gd name="T59" fmla="*/ 3953 h 5266"/>
                <a:gd name="T60" fmla="*/ 432 w 3243"/>
                <a:gd name="T61" fmla="*/ 11 h 5266"/>
                <a:gd name="T62" fmla="*/ 475 w 3243"/>
                <a:gd name="T63" fmla="*/ 3953 h 5266"/>
                <a:gd name="T64" fmla="*/ 432 w 3243"/>
                <a:gd name="T65" fmla="*/ 11 h 5266"/>
                <a:gd name="T66" fmla="*/ 440 w 3243"/>
                <a:gd name="T67" fmla="*/ 3 h 5266"/>
                <a:gd name="T68" fmla="*/ 432 w 3243"/>
                <a:gd name="T69" fmla="*/ 11 h 5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43" h="5266">
                  <a:moveTo>
                    <a:pt x="440" y="3"/>
                  </a:moveTo>
                  <a:lnTo>
                    <a:pt x="2702" y="0"/>
                  </a:lnTo>
                  <a:lnTo>
                    <a:pt x="2702" y="16"/>
                  </a:lnTo>
                  <a:lnTo>
                    <a:pt x="440" y="19"/>
                  </a:lnTo>
                  <a:lnTo>
                    <a:pt x="440" y="3"/>
                  </a:lnTo>
                  <a:close/>
                  <a:moveTo>
                    <a:pt x="2702" y="0"/>
                  </a:moveTo>
                  <a:lnTo>
                    <a:pt x="2710" y="0"/>
                  </a:lnTo>
                  <a:lnTo>
                    <a:pt x="2710" y="8"/>
                  </a:lnTo>
                  <a:lnTo>
                    <a:pt x="2702" y="8"/>
                  </a:lnTo>
                  <a:lnTo>
                    <a:pt x="2702" y="0"/>
                  </a:lnTo>
                  <a:close/>
                  <a:moveTo>
                    <a:pt x="2710" y="8"/>
                  </a:moveTo>
                  <a:lnTo>
                    <a:pt x="2710" y="3957"/>
                  </a:lnTo>
                  <a:lnTo>
                    <a:pt x="2694" y="3957"/>
                  </a:lnTo>
                  <a:lnTo>
                    <a:pt x="2694" y="8"/>
                  </a:lnTo>
                  <a:lnTo>
                    <a:pt x="2710" y="8"/>
                  </a:lnTo>
                  <a:close/>
                  <a:moveTo>
                    <a:pt x="2702" y="3965"/>
                  </a:moveTo>
                  <a:lnTo>
                    <a:pt x="2694" y="3966"/>
                  </a:lnTo>
                  <a:lnTo>
                    <a:pt x="2694" y="3957"/>
                  </a:lnTo>
                  <a:lnTo>
                    <a:pt x="2702" y="3957"/>
                  </a:lnTo>
                  <a:lnTo>
                    <a:pt x="2702" y="3965"/>
                  </a:lnTo>
                  <a:close/>
                  <a:moveTo>
                    <a:pt x="2702" y="3949"/>
                  </a:moveTo>
                  <a:lnTo>
                    <a:pt x="3220" y="3939"/>
                  </a:lnTo>
                  <a:lnTo>
                    <a:pt x="3220" y="3955"/>
                  </a:lnTo>
                  <a:lnTo>
                    <a:pt x="2702" y="3965"/>
                  </a:lnTo>
                  <a:lnTo>
                    <a:pt x="2702" y="3949"/>
                  </a:lnTo>
                  <a:close/>
                  <a:moveTo>
                    <a:pt x="3220" y="3939"/>
                  </a:moveTo>
                  <a:lnTo>
                    <a:pt x="3243" y="3939"/>
                  </a:lnTo>
                  <a:lnTo>
                    <a:pt x="3225" y="3953"/>
                  </a:lnTo>
                  <a:lnTo>
                    <a:pt x="3220" y="3947"/>
                  </a:lnTo>
                  <a:lnTo>
                    <a:pt x="3220" y="3939"/>
                  </a:lnTo>
                  <a:close/>
                  <a:moveTo>
                    <a:pt x="3225" y="3953"/>
                  </a:moveTo>
                  <a:lnTo>
                    <a:pt x="1618" y="5262"/>
                  </a:lnTo>
                  <a:lnTo>
                    <a:pt x="1607" y="5249"/>
                  </a:lnTo>
                  <a:lnTo>
                    <a:pt x="3215" y="3941"/>
                  </a:lnTo>
                  <a:lnTo>
                    <a:pt x="3225" y="3953"/>
                  </a:lnTo>
                  <a:close/>
                  <a:moveTo>
                    <a:pt x="1618" y="5262"/>
                  </a:moveTo>
                  <a:lnTo>
                    <a:pt x="1613" y="5266"/>
                  </a:lnTo>
                  <a:lnTo>
                    <a:pt x="1607" y="5262"/>
                  </a:lnTo>
                  <a:lnTo>
                    <a:pt x="1613" y="5256"/>
                  </a:lnTo>
                  <a:lnTo>
                    <a:pt x="1618" y="5262"/>
                  </a:lnTo>
                  <a:close/>
                  <a:moveTo>
                    <a:pt x="1607" y="5262"/>
                  </a:moveTo>
                  <a:lnTo>
                    <a:pt x="18" y="3960"/>
                  </a:lnTo>
                  <a:lnTo>
                    <a:pt x="28" y="3947"/>
                  </a:lnTo>
                  <a:lnTo>
                    <a:pt x="1618" y="5249"/>
                  </a:lnTo>
                  <a:lnTo>
                    <a:pt x="1607" y="5262"/>
                  </a:lnTo>
                  <a:close/>
                  <a:moveTo>
                    <a:pt x="18" y="3960"/>
                  </a:moveTo>
                  <a:lnTo>
                    <a:pt x="0" y="3945"/>
                  </a:lnTo>
                  <a:lnTo>
                    <a:pt x="23" y="3945"/>
                  </a:lnTo>
                  <a:lnTo>
                    <a:pt x="23" y="3953"/>
                  </a:lnTo>
                  <a:lnTo>
                    <a:pt x="18" y="3960"/>
                  </a:lnTo>
                  <a:close/>
                  <a:moveTo>
                    <a:pt x="23" y="3945"/>
                  </a:moveTo>
                  <a:lnTo>
                    <a:pt x="467" y="3945"/>
                  </a:lnTo>
                  <a:lnTo>
                    <a:pt x="467" y="3961"/>
                  </a:lnTo>
                  <a:lnTo>
                    <a:pt x="23" y="3961"/>
                  </a:lnTo>
                  <a:lnTo>
                    <a:pt x="23" y="3945"/>
                  </a:lnTo>
                  <a:close/>
                  <a:moveTo>
                    <a:pt x="475" y="3953"/>
                  </a:moveTo>
                  <a:lnTo>
                    <a:pt x="475" y="3961"/>
                  </a:lnTo>
                  <a:lnTo>
                    <a:pt x="467" y="3961"/>
                  </a:lnTo>
                  <a:lnTo>
                    <a:pt x="467" y="3953"/>
                  </a:lnTo>
                  <a:lnTo>
                    <a:pt x="475" y="3953"/>
                  </a:lnTo>
                  <a:close/>
                  <a:moveTo>
                    <a:pt x="458" y="3954"/>
                  </a:moveTo>
                  <a:lnTo>
                    <a:pt x="432" y="11"/>
                  </a:lnTo>
                  <a:lnTo>
                    <a:pt x="448" y="11"/>
                  </a:lnTo>
                  <a:lnTo>
                    <a:pt x="475" y="3953"/>
                  </a:lnTo>
                  <a:lnTo>
                    <a:pt x="458" y="3954"/>
                  </a:lnTo>
                  <a:close/>
                  <a:moveTo>
                    <a:pt x="432" y="11"/>
                  </a:moveTo>
                  <a:lnTo>
                    <a:pt x="432" y="3"/>
                  </a:lnTo>
                  <a:lnTo>
                    <a:pt x="440" y="3"/>
                  </a:lnTo>
                  <a:lnTo>
                    <a:pt x="440" y="11"/>
                  </a:lnTo>
                  <a:lnTo>
                    <a:pt x="432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4" name="Rectangle 12"/>
            <p:cNvSpPr>
              <a:spLocks noChangeArrowheads="1"/>
            </p:cNvSpPr>
            <p:nvPr/>
          </p:nvSpPr>
          <p:spPr bwMode="auto">
            <a:xfrm>
              <a:off x="2517" y="3058"/>
              <a:ext cx="696" cy="231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6B9B1A">
                  <a:gamma/>
                  <a:shade val="60000"/>
                  <a:invGamma/>
                </a:srgbClr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300" b="1" kern="0" smtClean="0">
                  <a:solidFill>
                    <a:srgbClr val="FFFFFF"/>
                  </a:solidFill>
                  <a:latin typeface="黑体" pitchFamily="49" charset="-122"/>
                  <a:ea typeface="黑体" pitchFamily="49" charset="-122"/>
                </a:rPr>
                <a:t>添加文字</a:t>
              </a:r>
            </a:p>
          </p:txBody>
        </p:sp>
      </p:grpSp>
      <p:sp>
        <p:nvSpPr>
          <p:cNvPr id="25" name="Rectangle 17"/>
          <p:cNvSpPr>
            <a:spLocks noChangeArrowheads="1"/>
          </p:cNvSpPr>
          <p:nvPr/>
        </p:nvSpPr>
        <p:spPr bwMode="auto">
          <a:xfrm>
            <a:off x="4963237" y="2011240"/>
            <a:ext cx="1776320" cy="576051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6B9B1A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214" tIns="57607" rIns="115214" bIns="57607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kern="0" smtClean="0">
                <a:solidFill>
                  <a:srgbClr val="000000"/>
                </a:solidFill>
                <a:latin typeface="Arial"/>
                <a:ea typeface="黑体" pitchFamily="49" charset="-122"/>
              </a:rPr>
              <a:t>添加文字</a:t>
            </a:r>
          </a:p>
        </p:txBody>
      </p:sp>
      <p:sp>
        <p:nvSpPr>
          <p:cNvPr id="26" name="Rectangle 18"/>
          <p:cNvSpPr>
            <a:spLocks noChangeArrowheads="1"/>
          </p:cNvSpPr>
          <p:nvPr/>
        </p:nvSpPr>
        <p:spPr bwMode="auto">
          <a:xfrm>
            <a:off x="1950695" y="5581556"/>
            <a:ext cx="1776320" cy="576051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6B9B1A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214" tIns="57607" rIns="115214" bIns="57607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kern="0" smtClean="0">
                <a:solidFill>
                  <a:srgbClr val="000000"/>
                </a:solidFill>
                <a:latin typeface="Arial"/>
                <a:ea typeface="黑体" pitchFamily="49" charset="-122"/>
              </a:rPr>
              <a:t>添加文字</a:t>
            </a:r>
          </a:p>
        </p:txBody>
      </p:sp>
      <p:sp>
        <p:nvSpPr>
          <p:cNvPr id="27" name="Rectangle 19"/>
          <p:cNvSpPr>
            <a:spLocks noChangeArrowheads="1"/>
          </p:cNvSpPr>
          <p:nvPr/>
        </p:nvSpPr>
        <p:spPr bwMode="auto">
          <a:xfrm>
            <a:off x="8029790" y="5581556"/>
            <a:ext cx="1776320" cy="576051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6B9B1A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214" tIns="57607" rIns="115214" bIns="57607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kern="0" smtClean="0">
                <a:solidFill>
                  <a:srgbClr val="000000"/>
                </a:solidFill>
                <a:latin typeface="Arial"/>
                <a:ea typeface="黑体" pitchFamily="49" charset="-122"/>
              </a:rPr>
              <a:t>添加文字</a:t>
            </a:r>
          </a:p>
        </p:txBody>
      </p:sp>
    </p:spTree>
    <p:extLst>
      <p:ext uri="{BB962C8B-B14F-4D97-AF65-F5344CB8AC3E}">
        <p14:creationId xmlns:p14="http://schemas.microsoft.com/office/powerpoint/2010/main" val="2560448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3072338" y="1828602"/>
            <a:ext cx="5247300" cy="4658443"/>
            <a:chOff x="3073416" y="1202879"/>
            <a:chExt cx="3446804" cy="3060000"/>
          </a:xfrm>
        </p:grpSpPr>
        <p:grpSp>
          <p:nvGrpSpPr>
            <p:cNvPr id="28" name="组合 27"/>
            <p:cNvGrpSpPr/>
            <p:nvPr/>
          </p:nvGrpSpPr>
          <p:grpSpPr>
            <a:xfrm>
              <a:off x="3630085" y="1922879"/>
              <a:ext cx="2340000" cy="2340000"/>
              <a:chOff x="1889832" y="1617774"/>
              <a:chExt cx="2340000" cy="2340000"/>
            </a:xfrm>
          </p:grpSpPr>
          <p:grpSp>
            <p:nvGrpSpPr>
              <p:cNvPr id="41" name="组合 40"/>
              <p:cNvGrpSpPr/>
              <p:nvPr/>
            </p:nvGrpSpPr>
            <p:grpSpPr>
              <a:xfrm>
                <a:off x="1889832" y="1617774"/>
                <a:ext cx="2340000" cy="2340000"/>
                <a:chOff x="1889832" y="1617774"/>
                <a:chExt cx="2340000" cy="2340000"/>
              </a:xfrm>
            </p:grpSpPr>
            <p:sp>
              <p:nvSpPr>
                <p:cNvPr id="43" name="椭圆 42"/>
                <p:cNvSpPr/>
                <p:nvPr/>
              </p:nvSpPr>
              <p:spPr>
                <a:xfrm>
                  <a:off x="1889832" y="1617774"/>
                  <a:ext cx="2340000" cy="2340000"/>
                </a:xfrm>
                <a:prstGeom prst="ellipse">
                  <a:avLst/>
                </a:prstGeom>
                <a:solidFill>
                  <a:srgbClr val="5B9BD5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smtClean="0">
                    <a:solidFill>
                      <a:prstClr val="white"/>
                    </a:solidFill>
                    <a:latin typeface="Calibri"/>
                    <a:ea typeface="微软雅黑"/>
                  </a:endParaRPr>
                </a:p>
              </p:txBody>
            </p:sp>
            <p:sp>
              <p:nvSpPr>
                <p:cNvPr id="44" name="椭圆 43"/>
                <p:cNvSpPr/>
                <p:nvPr/>
              </p:nvSpPr>
              <p:spPr>
                <a:xfrm>
                  <a:off x="2159832" y="1887774"/>
                  <a:ext cx="1800000" cy="1800000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smtClean="0">
                    <a:solidFill>
                      <a:prstClr val="white"/>
                    </a:solidFill>
                    <a:latin typeface="Calibri"/>
                    <a:ea typeface="微软雅黑"/>
                  </a:endParaRPr>
                </a:p>
              </p:txBody>
            </p:sp>
            <p:sp>
              <p:nvSpPr>
                <p:cNvPr id="45" name="椭圆 44"/>
                <p:cNvSpPr/>
                <p:nvPr/>
              </p:nvSpPr>
              <p:spPr>
                <a:xfrm>
                  <a:off x="2429832" y="2157774"/>
                  <a:ext cx="1260000" cy="1260000"/>
                </a:xfrm>
                <a:prstGeom prst="ellipse">
                  <a:avLst/>
                </a:prstGeom>
                <a:solidFill>
                  <a:srgbClr val="5B9BD5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smtClean="0">
                    <a:solidFill>
                      <a:prstClr val="white"/>
                    </a:solidFill>
                    <a:latin typeface="Calibri"/>
                    <a:ea typeface="微软雅黑"/>
                  </a:endParaRPr>
                </a:p>
              </p:txBody>
            </p:sp>
          </p:grpSp>
          <p:sp>
            <p:nvSpPr>
              <p:cNvPr id="42" name="TextBox 9"/>
              <p:cNvSpPr txBox="1"/>
              <p:nvPr/>
            </p:nvSpPr>
            <p:spPr>
              <a:xfrm>
                <a:off x="2616918" y="2408766"/>
                <a:ext cx="963676" cy="6671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kern="0" dirty="0" smtClean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</a:rPr>
                  <a:t>请在此处</a:t>
                </a:r>
                <a:endParaRPr lang="en-US" altLang="zh-CN" sz="2000" kern="0" dirty="0" smtClean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kern="0" dirty="0" smtClean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</a:rPr>
                  <a:t>添加关键字</a:t>
                </a: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4287073" y="1202879"/>
              <a:ext cx="1026024" cy="1260000"/>
              <a:chOff x="2546820" y="1160073"/>
              <a:chExt cx="1026024" cy="1260000"/>
            </a:xfrm>
          </p:grpSpPr>
          <p:sp>
            <p:nvSpPr>
              <p:cNvPr id="38" name="下箭头 37"/>
              <p:cNvSpPr/>
              <p:nvPr/>
            </p:nvSpPr>
            <p:spPr>
              <a:xfrm>
                <a:off x="2546820" y="1160073"/>
                <a:ext cx="1026024" cy="1260000"/>
              </a:xfrm>
              <a:prstGeom prst="downArrow">
                <a:avLst>
                  <a:gd name="adj1" fmla="val 53134"/>
                  <a:gd name="adj2" fmla="val 50000"/>
                </a:avLst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Calibri"/>
                  <a:ea typeface="微软雅黑"/>
                </a:endParaRPr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2790810" y="1160254"/>
                <a:ext cx="540000" cy="108000"/>
              </a:xfrm>
              <a:prstGeom prst="rect">
                <a:avLst/>
              </a:prstGeom>
              <a:solidFill>
                <a:srgbClr val="5B9BD5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Calibri"/>
                  <a:ea typeface="微软雅黑"/>
                </a:endParaRPr>
              </a:p>
            </p:txBody>
          </p:sp>
          <p:sp>
            <p:nvSpPr>
              <p:cNvPr id="40" name="TextBox 6"/>
              <p:cNvSpPr txBox="1"/>
              <p:nvPr/>
            </p:nvSpPr>
            <p:spPr>
              <a:xfrm>
                <a:off x="2890724" y="1459218"/>
                <a:ext cx="338214" cy="5054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4400" kern="0" dirty="0" smtClean="0">
                    <a:solidFill>
                      <a:srgbClr val="FFC000"/>
                    </a:solidFill>
                    <a:latin typeface="微软雅黑" pitchFamily="34" charset="-122"/>
                    <a:ea typeface="微软雅黑" pitchFamily="34" charset="-122"/>
                  </a:rPr>
                  <a:t>1</a:t>
                </a:r>
                <a:endParaRPr lang="zh-CN" altLang="en-US" sz="4400" kern="0" dirty="0" smtClean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 rot="7200000">
              <a:off x="5377208" y="3118795"/>
              <a:ext cx="1026024" cy="1260000"/>
              <a:chOff x="2546820" y="1160073"/>
              <a:chExt cx="1026024" cy="1260000"/>
            </a:xfrm>
          </p:grpSpPr>
          <p:sp>
            <p:nvSpPr>
              <p:cNvPr id="35" name="下箭头 34"/>
              <p:cNvSpPr/>
              <p:nvPr/>
            </p:nvSpPr>
            <p:spPr>
              <a:xfrm>
                <a:off x="2546820" y="1160073"/>
                <a:ext cx="1026024" cy="1260000"/>
              </a:xfrm>
              <a:prstGeom prst="downArrow">
                <a:avLst>
                  <a:gd name="adj1" fmla="val 53134"/>
                  <a:gd name="adj2" fmla="val 50000"/>
                </a:avLst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Calibri"/>
                  <a:ea typeface="微软雅黑"/>
                </a:endParaRPr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2790810" y="1160254"/>
                <a:ext cx="540000" cy="108000"/>
              </a:xfrm>
              <a:prstGeom prst="rect">
                <a:avLst/>
              </a:prstGeom>
              <a:solidFill>
                <a:srgbClr val="5B9BD5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Calibri"/>
                  <a:ea typeface="微软雅黑"/>
                </a:endParaRPr>
              </a:p>
            </p:txBody>
          </p:sp>
          <p:sp>
            <p:nvSpPr>
              <p:cNvPr id="37" name="TextBox 41"/>
              <p:cNvSpPr txBox="1"/>
              <p:nvPr/>
            </p:nvSpPr>
            <p:spPr>
              <a:xfrm rot="10800000">
                <a:off x="2872635" y="1518800"/>
                <a:ext cx="338214" cy="5054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4400" kern="0" dirty="0" smtClean="0">
                    <a:solidFill>
                      <a:srgbClr val="FFC000"/>
                    </a:solidFill>
                    <a:latin typeface="微软雅黑" pitchFamily="34" charset="-122"/>
                    <a:ea typeface="微软雅黑" pitchFamily="34" charset="-122"/>
                  </a:rPr>
                  <a:t>2</a:t>
                </a:r>
                <a:endParaRPr lang="zh-CN" altLang="en-US" sz="4400" kern="0" dirty="0" smtClean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 rot="14400000" flipH="1">
              <a:off x="3190404" y="3118795"/>
              <a:ext cx="1026024" cy="1260000"/>
              <a:chOff x="2546820" y="1160073"/>
              <a:chExt cx="1026024" cy="1260000"/>
            </a:xfrm>
          </p:grpSpPr>
          <p:sp>
            <p:nvSpPr>
              <p:cNvPr id="32" name="下箭头 31"/>
              <p:cNvSpPr/>
              <p:nvPr/>
            </p:nvSpPr>
            <p:spPr>
              <a:xfrm>
                <a:off x="2546820" y="1160073"/>
                <a:ext cx="1026024" cy="1260000"/>
              </a:xfrm>
              <a:prstGeom prst="downArrow">
                <a:avLst>
                  <a:gd name="adj1" fmla="val 53134"/>
                  <a:gd name="adj2" fmla="val 50000"/>
                </a:avLst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Calibri"/>
                  <a:ea typeface="微软雅黑"/>
                </a:endParaRP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2790810" y="1160254"/>
                <a:ext cx="540000" cy="108000"/>
              </a:xfrm>
              <a:prstGeom prst="rect">
                <a:avLst/>
              </a:prstGeom>
              <a:solidFill>
                <a:srgbClr val="5B9BD5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Calibri"/>
                  <a:ea typeface="微软雅黑"/>
                </a:endParaRPr>
              </a:p>
            </p:txBody>
          </p:sp>
          <p:sp>
            <p:nvSpPr>
              <p:cNvPr id="34" name="TextBox 45"/>
              <p:cNvSpPr txBox="1"/>
              <p:nvPr/>
            </p:nvSpPr>
            <p:spPr>
              <a:xfrm rot="10800126">
                <a:off x="2879522" y="1486068"/>
                <a:ext cx="338214" cy="5054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4400" kern="0" dirty="0" smtClean="0">
                    <a:solidFill>
                      <a:srgbClr val="FFC000"/>
                    </a:solidFill>
                    <a:latin typeface="微软雅黑" pitchFamily="34" charset="-122"/>
                    <a:ea typeface="微软雅黑" pitchFamily="34" charset="-122"/>
                  </a:rPr>
                  <a:t>3</a:t>
                </a:r>
                <a:endParaRPr lang="zh-CN" altLang="en-US" sz="4400" kern="0" dirty="0" smtClean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sp>
        <p:nvSpPr>
          <p:cNvPr id="46" name="文本框 23"/>
          <p:cNvSpPr txBox="1"/>
          <p:nvPr/>
        </p:nvSpPr>
        <p:spPr>
          <a:xfrm>
            <a:off x="6801671" y="1749790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 smtClean="0">
                <a:solidFill>
                  <a:srgbClr val="5B9BD5">
                    <a:lumMod val="50000"/>
                  </a:srgbClr>
                </a:solidFill>
                <a:latin typeface="Calibri"/>
                <a:ea typeface="微软雅黑"/>
              </a:rPr>
              <a:t>请在此处添加小标题</a:t>
            </a:r>
            <a:endParaRPr lang="zh-CN" altLang="en-US" dirty="0">
              <a:solidFill>
                <a:srgbClr val="5B9BD5">
                  <a:lumMod val="50000"/>
                </a:srgbClr>
              </a:solidFill>
              <a:latin typeface="Calibri"/>
              <a:ea typeface="微软雅黑"/>
            </a:endParaRPr>
          </a:p>
        </p:txBody>
      </p:sp>
      <p:sp>
        <p:nvSpPr>
          <p:cNvPr id="47" name="文本框 24"/>
          <p:cNvSpPr txBox="1"/>
          <p:nvPr/>
        </p:nvSpPr>
        <p:spPr>
          <a:xfrm>
            <a:off x="6802728" y="2108962"/>
            <a:ext cx="35578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/>
                </a:solidFill>
                <a:latin typeface="微软雅黑"/>
                <a:ea typeface="微软雅黑"/>
              </a:rPr>
              <a:t>请在此处添加正文内容，根据需要调整字体与字号，建议采用两端对其和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/>
                <a:ea typeface="微软雅黑"/>
              </a:rPr>
              <a:t>1.5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/>
                <a:ea typeface="微软雅黑"/>
              </a:rPr>
              <a:t>倍行距。</a:t>
            </a:r>
            <a:endParaRPr lang="zh-CN" altLang="en-US" sz="1200" dirty="0">
              <a:solidFill>
                <a:prstClr val="black"/>
              </a:solidFill>
              <a:latin typeface="微软雅黑"/>
              <a:ea typeface="微软雅黑"/>
            </a:endParaRPr>
          </a:p>
        </p:txBody>
      </p:sp>
      <p:sp>
        <p:nvSpPr>
          <p:cNvPr id="48" name="文本框 25"/>
          <p:cNvSpPr txBox="1"/>
          <p:nvPr/>
        </p:nvSpPr>
        <p:spPr>
          <a:xfrm>
            <a:off x="8591586" y="5144548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 smtClean="0">
                <a:solidFill>
                  <a:srgbClr val="5B9BD5">
                    <a:lumMod val="50000"/>
                  </a:srgbClr>
                </a:solidFill>
                <a:latin typeface="Calibri"/>
                <a:ea typeface="微软雅黑"/>
              </a:rPr>
              <a:t>请在此处添加小标题</a:t>
            </a:r>
            <a:endParaRPr lang="zh-CN" altLang="en-US" dirty="0">
              <a:solidFill>
                <a:srgbClr val="5B9BD5">
                  <a:lumMod val="50000"/>
                </a:srgbClr>
              </a:solidFill>
              <a:latin typeface="Calibri"/>
              <a:ea typeface="微软雅黑"/>
            </a:endParaRPr>
          </a:p>
        </p:txBody>
      </p:sp>
      <p:sp>
        <p:nvSpPr>
          <p:cNvPr id="49" name="文本框 26"/>
          <p:cNvSpPr txBox="1"/>
          <p:nvPr/>
        </p:nvSpPr>
        <p:spPr>
          <a:xfrm>
            <a:off x="8592644" y="5503720"/>
            <a:ext cx="27215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/>
                </a:solidFill>
                <a:latin typeface="微软雅黑"/>
                <a:ea typeface="微软雅黑"/>
              </a:rPr>
              <a:t>请在此处添加正文内容，根据需要调整字体与字号，建议采用两端对其和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/>
                <a:ea typeface="微软雅黑"/>
              </a:rPr>
              <a:t>1.5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/>
                <a:ea typeface="微软雅黑"/>
              </a:rPr>
              <a:t>倍行距。</a:t>
            </a:r>
            <a:endParaRPr lang="zh-CN" altLang="en-US" sz="1200" dirty="0">
              <a:solidFill>
                <a:prstClr val="black"/>
              </a:solidFill>
              <a:latin typeface="微软雅黑"/>
              <a:ea typeface="微软雅黑"/>
            </a:endParaRPr>
          </a:p>
        </p:txBody>
      </p:sp>
      <p:sp>
        <p:nvSpPr>
          <p:cNvPr id="50" name="文本框 27"/>
          <p:cNvSpPr txBox="1"/>
          <p:nvPr/>
        </p:nvSpPr>
        <p:spPr>
          <a:xfrm>
            <a:off x="500740" y="5259967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 smtClean="0">
                <a:solidFill>
                  <a:srgbClr val="5B9BD5">
                    <a:lumMod val="50000"/>
                  </a:srgbClr>
                </a:solidFill>
                <a:latin typeface="Calibri"/>
                <a:ea typeface="微软雅黑"/>
              </a:rPr>
              <a:t>请在此处添加小标题</a:t>
            </a:r>
            <a:endParaRPr lang="zh-CN" altLang="en-US" dirty="0">
              <a:solidFill>
                <a:srgbClr val="5B9BD5">
                  <a:lumMod val="50000"/>
                </a:srgbClr>
              </a:solidFill>
              <a:latin typeface="Calibri"/>
              <a:ea typeface="微软雅黑"/>
            </a:endParaRPr>
          </a:p>
        </p:txBody>
      </p:sp>
      <p:sp>
        <p:nvSpPr>
          <p:cNvPr id="51" name="文本框 28"/>
          <p:cNvSpPr txBox="1"/>
          <p:nvPr/>
        </p:nvSpPr>
        <p:spPr>
          <a:xfrm>
            <a:off x="144413" y="5629299"/>
            <a:ext cx="27215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/>
                </a:solidFill>
                <a:latin typeface="微软雅黑"/>
                <a:ea typeface="微软雅黑"/>
              </a:rPr>
              <a:t>请在此处添加正文内容，根据需要调整字体与字号，建议采用两端对其和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/>
                <a:ea typeface="微软雅黑"/>
              </a:rPr>
              <a:t>1.5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/>
                <a:ea typeface="微软雅黑"/>
              </a:rPr>
              <a:t>倍行距。</a:t>
            </a:r>
            <a:endParaRPr lang="zh-CN" altLang="en-US" sz="1200" dirty="0">
              <a:solidFill>
                <a:prstClr val="black"/>
              </a:solidFill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279981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23075</TotalTime>
  <Words>418</Words>
  <Application>Microsoft Office PowerPoint</Application>
  <PresentationFormat>自定义</PresentationFormat>
  <Paragraphs>36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2019-08-30T04:49:29Z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