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310970" y="2694293"/>
            <a:ext cx="1619999" cy="2160000"/>
            <a:chOff x="5816601" y="-11436350"/>
            <a:chExt cx="404813" cy="539751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36" name="Freeform 178"/>
            <p:cNvSpPr>
              <a:spLocks/>
            </p:cNvSpPr>
            <p:nvPr/>
          </p:nvSpPr>
          <p:spPr bwMode="auto">
            <a:xfrm>
              <a:off x="5816601" y="-11345862"/>
              <a:ext cx="404813" cy="449263"/>
            </a:xfrm>
            <a:custGeom>
              <a:avLst/>
              <a:gdLst>
                <a:gd name="T0" fmla="*/ 43 w 255"/>
                <a:gd name="T1" fmla="*/ 92 h 283"/>
                <a:gd name="T2" fmla="*/ 99 w 255"/>
                <a:gd name="T3" fmla="*/ 35 h 283"/>
                <a:gd name="T4" fmla="*/ 128 w 255"/>
                <a:gd name="T5" fmla="*/ 35 h 283"/>
                <a:gd name="T6" fmla="*/ 85 w 255"/>
                <a:gd name="T7" fmla="*/ 113 h 283"/>
                <a:gd name="T8" fmla="*/ 85 w 255"/>
                <a:gd name="T9" fmla="*/ 198 h 283"/>
                <a:gd name="T10" fmla="*/ 0 w 255"/>
                <a:gd name="T11" fmla="*/ 198 h 283"/>
                <a:gd name="T12" fmla="*/ 0 w 255"/>
                <a:gd name="T13" fmla="*/ 227 h 283"/>
                <a:gd name="T14" fmla="*/ 113 w 255"/>
                <a:gd name="T15" fmla="*/ 227 h 283"/>
                <a:gd name="T16" fmla="*/ 113 w 255"/>
                <a:gd name="T17" fmla="*/ 141 h 283"/>
                <a:gd name="T18" fmla="*/ 170 w 255"/>
                <a:gd name="T19" fmla="*/ 191 h 283"/>
                <a:gd name="T20" fmla="*/ 170 w 255"/>
                <a:gd name="T21" fmla="*/ 283 h 283"/>
                <a:gd name="T22" fmla="*/ 199 w 255"/>
                <a:gd name="T23" fmla="*/ 283 h 283"/>
                <a:gd name="T24" fmla="*/ 199 w 255"/>
                <a:gd name="T25" fmla="*/ 170 h 283"/>
                <a:gd name="T26" fmla="*/ 142 w 255"/>
                <a:gd name="T27" fmla="*/ 120 h 283"/>
                <a:gd name="T28" fmla="*/ 156 w 255"/>
                <a:gd name="T29" fmla="*/ 85 h 283"/>
                <a:gd name="T30" fmla="*/ 170 w 255"/>
                <a:gd name="T31" fmla="*/ 99 h 283"/>
                <a:gd name="T32" fmla="*/ 255 w 255"/>
                <a:gd name="T33" fmla="*/ 99 h 283"/>
                <a:gd name="T34" fmla="*/ 255 w 255"/>
                <a:gd name="T35" fmla="*/ 71 h 283"/>
                <a:gd name="T36" fmla="*/ 184 w 255"/>
                <a:gd name="T37" fmla="*/ 71 h 283"/>
                <a:gd name="T38" fmla="*/ 184 w 255"/>
                <a:gd name="T39" fmla="*/ 0 h 283"/>
                <a:gd name="T40" fmla="*/ 85 w 255"/>
                <a:gd name="T41" fmla="*/ 0 h 283"/>
                <a:gd name="T42" fmla="*/ 28 w 255"/>
                <a:gd name="T43" fmla="*/ 78 h 283"/>
                <a:gd name="T44" fmla="*/ 43 w 255"/>
                <a:gd name="T45" fmla="*/ 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37" name="Oval 179"/>
            <p:cNvSpPr>
              <a:spLocks noChangeArrowheads="1"/>
            </p:cNvSpPr>
            <p:nvPr/>
          </p:nvSpPr>
          <p:spPr bwMode="auto">
            <a:xfrm>
              <a:off x="6086475" y="-11436350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398" y="5216412"/>
            <a:ext cx="3143250" cy="416844"/>
          </a:xfrm>
          <a:prstGeom prst="rect">
            <a:avLst/>
          </a:prstGeom>
          <a:solidFill>
            <a:srgbClr val="FF99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Arial"/>
                <a:ea typeface="微软雅黑"/>
              </a:rPr>
              <a:t>Step 01</a:t>
            </a:r>
            <a:endParaRPr lang="zh-CN" altLang="en-US" kern="0" dirty="0" smtClea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813861" y="4306231"/>
            <a:ext cx="3143250" cy="416844"/>
          </a:xfrm>
          <a:prstGeom prst="rect">
            <a:avLst/>
          </a:prstGeom>
          <a:solidFill>
            <a:srgbClr val="1F487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Arial"/>
                <a:ea typeface="微软雅黑"/>
              </a:rPr>
              <a:t>Step 02</a:t>
            </a:r>
            <a:endParaRPr lang="zh-CN" altLang="en-US" kern="0" dirty="0" smtClea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27324" y="3396051"/>
            <a:ext cx="3143250" cy="416844"/>
          </a:xfrm>
          <a:prstGeom prst="rect">
            <a:avLst/>
          </a:prstGeom>
          <a:solidFill>
            <a:srgbClr val="1F487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Arial"/>
                <a:ea typeface="微软雅黑"/>
              </a:rPr>
              <a:t>Step 03</a:t>
            </a:r>
            <a:endParaRPr lang="zh-CN" altLang="en-US" kern="0" dirty="0" smtClea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40786" y="2485871"/>
            <a:ext cx="3143250" cy="416844"/>
          </a:xfrm>
          <a:prstGeom prst="rect">
            <a:avLst/>
          </a:prstGeom>
          <a:solidFill>
            <a:srgbClr val="1F487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 smtClean="0">
                <a:solidFill>
                  <a:prstClr val="white"/>
                </a:solidFill>
                <a:latin typeface="Arial"/>
                <a:ea typeface="微软雅黑"/>
              </a:rPr>
              <a:t>Step 04</a:t>
            </a:r>
            <a:endParaRPr lang="zh-CN" altLang="en-US" kern="0" dirty="0" smtClea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97" y="5707408"/>
            <a:ext cx="3187297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Lorem ipsum dolor sit amet, consectetuer adipiscing elit. Maecenas porttitor congue massa. </a:t>
            </a:r>
          </a:p>
        </p:txBody>
      </p:sp>
      <p:sp>
        <p:nvSpPr>
          <p:cNvPr id="43" name="矩形 42"/>
          <p:cNvSpPr/>
          <p:nvPr/>
        </p:nvSpPr>
        <p:spPr>
          <a:xfrm>
            <a:off x="3354436" y="4723075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Lorem ipsum dolor sit amet, consectetuer adipiscing elit. Maecenas porttitor congue massa. </a:t>
            </a:r>
          </a:p>
        </p:txBody>
      </p:sp>
      <p:sp>
        <p:nvSpPr>
          <p:cNvPr id="44" name="矩形 43"/>
          <p:cNvSpPr/>
          <p:nvPr/>
        </p:nvSpPr>
        <p:spPr>
          <a:xfrm>
            <a:off x="6167899" y="3812895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Lorem ipsum dolor sit amet, consectetuer adipiscing elit. Maecenas porttitor congue massa. </a:t>
            </a:r>
          </a:p>
        </p:txBody>
      </p:sp>
      <p:sp>
        <p:nvSpPr>
          <p:cNvPr id="45" name="矩形 44"/>
          <p:cNvSpPr/>
          <p:nvPr/>
        </p:nvSpPr>
        <p:spPr>
          <a:xfrm>
            <a:off x="8981362" y="2902715"/>
            <a:ext cx="2391887" cy="155426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在此添加关键字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693840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332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2019-08-29T01:24:33Z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