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823886" y="6006082"/>
            <a:ext cx="3119720" cy="690563"/>
            <a:chOff x="1187389" y="5315248"/>
            <a:chExt cx="3119720" cy="690563"/>
          </a:xfrm>
        </p:grpSpPr>
        <p:sp>
          <p:nvSpPr>
            <p:cNvPr id="45" name="立方体 44"/>
            <p:cNvSpPr/>
            <p:nvPr/>
          </p:nvSpPr>
          <p:spPr>
            <a:xfrm>
              <a:off x="1187390" y="5315248"/>
              <a:ext cx="3119719" cy="690563"/>
            </a:xfrm>
            <a:prstGeom prst="cube">
              <a:avLst/>
            </a:prstGeom>
            <a:gradFill flip="none" rotWithShape="1">
              <a:gsLst>
                <a:gs pos="88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>
                    <a:lumMod val="85000"/>
                    <a:lumOff val="15000"/>
                  </a:sys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187389" y="5486401"/>
              <a:ext cx="2940111" cy="317579"/>
              <a:chOff x="7622400" y="3752850"/>
              <a:chExt cx="2474100" cy="1452861"/>
            </a:xfrm>
          </p:grpSpPr>
          <p:sp>
            <p:nvSpPr>
              <p:cNvPr id="47" name="矩形 15"/>
              <p:cNvSpPr/>
              <p:nvPr/>
            </p:nvSpPr>
            <p:spPr>
              <a:xfrm flipH="1">
                <a:off x="7622400" y="3752850"/>
                <a:ext cx="2474100" cy="1452861"/>
              </a:xfrm>
              <a:custGeom>
                <a:avLst/>
                <a:gdLst>
                  <a:gd name="connsiteX0" fmla="*/ 0 w 2502675"/>
                  <a:gd name="connsiteY0" fmla="*/ 0 h 1224261"/>
                  <a:gd name="connsiteX1" fmla="*/ 2502675 w 2502675"/>
                  <a:gd name="connsiteY1" fmla="*/ 0 h 1224261"/>
                  <a:gd name="connsiteX2" fmla="*/ 2502675 w 2502675"/>
                  <a:gd name="connsiteY2" fmla="*/ 1224261 h 1224261"/>
                  <a:gd name="connsiteX3" fmla="*/ 0 w 2502675"/>
                  <a:gd name="connsiteY3" fmla="*/ 1224261 h 1224261"/>
                  <a:gd name="connsiteX4" fmla="*/ 0 w 2502675"/>
                  <a:gd name="connsiteY4" fmla="*/ 0 h 1224261"/>
                  <a:gd name="connsiteX0" fmla="*/ 0 w 2559825"/>
                  <a:gd name="connsiteY0" fmla="*/ 0 h 1224261"/>
                  <a:gd name="connsiteX1" fmla="*/ 2502675 w 2559825"/>
                  <a:gd name="connsiteY1" fmla="*/ 0 h 1224261"/>
                  <a:gd name="connsiteX2" fmla="*/ 2559825 w 2559825"/>
                  <a:gd name="connsiteY2" fmla="*/ 786111 h 1224261"/>
                  <a:gd name="connsiteX3" fmla="*/ 0 w 2559825"/>
                  <a:gd name="connsiteY3" fmla="*/ 1224261 h 1224261"/>
                  <a:gd name="connsiteX4" fmla="*/ 0 w 2559825"/>
                  <a:gd name="connsiteY4" fmla="*/ 0 h 1224261"/>
                  <a:gd name="connsiteX0" fmla="*/ 0 w 2559825"/>
                  <a:gd name="connsiteY0" fmla="*/ 0 h 1452861"/>
                  <a:gd name="connsiteX1" fmla="*/ 2502675 w 2559825"/>
                  <a:gd name="connsiteY1" fmla="*/ 0 h 1452861"/>
                  <a:gd name="connsiteX2" fmla="*/ 2559825 w 2559825"/>
                  <a:gd name="connsiteY2" fmla="*/ 786111 h 1452861"/>
                  <a:gd name="connsiteX3" fmla="*/ 38100 w 2559825"/>
                  <a:gd name="connsiteY3" fmla="*/ 1452861 h 1452861"/>
                  <a:gd name="connsiteX4" fmla="*/ 0 w 2559825"/>
                  <a:gd name="connsiteY4" fmla="*/ 0 h 1452861"/>
                  <a:gd name="connsiteX0" fmla="*/ 0 w 2502675"/>
                  <a:gd name="connsiteY0" fmla="*/ 0 h 1452861"/>
                  <a:gd name="connsiteX1" fmla="*/ 2502675 w 2502675"/>
                  <a:gd name="connsiteY1" fmla="*/ 0 h 1452861"/>
                  <a:gd name="connsiteX2" fmla="*/ 2483625 w 2502675"/>
                  <a:gd name="connsiteY2" fmla="*/ 838499 h 1452861"/>
                  <a:gd name="connsiteX3" fmla="*/ 38100 w 2502675"/>
                  <a:gd name="connsiteY3" fmla="*/ 1452861 h 1452861"/>
                  <a:gd name="connsiteX4" fmla="*/ 0 w 2502675"/>
                  <a:gd name="connsiteY4" fmla="*/ 0 h 1452861"/>
                  <a:gd name="connsiteX0" fmla="*/ 0 w 2483625"/>
                  <a:gd name="connsiteY0" fmla="*/ 0 h 1452861"/>
                  <a:gd name="connsiteX1" fmla="*/ 2483625 w 2483625"/>
                  <a:gd name="connsiteY1" fmla="*/ 9525 h 1452861"/>
                  <a:gd name="connsiteX2" fmla="*/ 2483625 w 2483625"/>
                  <a:gd name="connsiteY2" fmla="*/ 838499 h 1452861"/>
                  <a:gd name="connsiteX3" fmla="*/ 38100 w 2483625"/>
                  <a:gd name="connsiteY3" fmla="*/ 1452861 h 1452861"/>
                  <a:gd name="connsiteX4" fmla="*/ 0 w 2483625"/>
                  <a:gd name="connsiteY4" fmla="*/ 0 h 1452861"/>
                  <a:gd name="connsiteX0" fmla="*/ 0 w 2469337"/>
                  <a:gd name="connsiteY0" fmla="*/ 0 h 1452861"/>
                  <a:gd name="connsiteX1" fmla="*/ 2469337 w 2469337"/>
                  <a:gd name="connsiteY1" fmla="*/ 9525 h 1452861"/>
                  <a:gd name="connsiteX2" fmla="*/ 2469337 w 2469337"/>
                  <a:gd name="connsiteY2" fmla="*/ 838499 h 1452861"/>
                  <a:gd name="connsiteX3" fmla="*/ 23812 w 2469337"/>
                  <a:gd name="connsiteY3" fmla="*/ 1452861 h 1452861"/>
                  <a:gd name="connsiteX4" fmla="*/ 0 w 2469337"/>
                  <a:gd name="connsiteY4" fmla="*/ 0 h 1452861"/>
                  <a:gd name="connsiteX0" fmla="*/ 1126 w 2470463"/>
                  <a:gd name="connsiteY0" fmla="*/ 0 h 1452861"/>
                  <a:gd name="connsiteX1" fmla="*/ 2470463 w 2470463"/>
                  <a:gd name="connsiteY1" fmla="*/ 9525 h 1452861"/>
                  <a:gd name="connsiteX2" fmla="*/ 2470463 w 2470463"/>
                  <a:gd name="connsiteY2" fmla="*/ 838499 h 1452861"/>
                  <a:gd name="connsiteX3" fmla="*/ 24938 w 2470463"/>
                  <a:gd name="connsiteY3" fmla="*/ 1452861 h 1452861"/>
                  <a:gd name="connsiteX4" fmla="*/ 1126 w 2470463"/>
                  <a:gd name="connsiteY4" fmla="*/ 0 h 1452861"/>
                  <a:gd name="connsiteX0" fmla="*/ 8467 w 2477804"/>
                  <a:gd name="connsiteY0" fmla="*/ 0 h 1452861"/>
                  <a:gd name="connsiteX1" fmla="*/ 2477804 w 2477804"/>
                  <a:gd name="connsiteY1" fmla="*/ 9525 h 1452861"/>
                  <a:gd name="connsiteX2" fmla="*/ 2477804 w 2477804"/>
                  <a:gd name="connsiteY2" fmla="*/ 838499 h 1452861"/>
                  <a:gd name="connsiteX3" fmla="*/ 3704 w 2477804"/>
                  <a:gd name="connsiteY3" fmla="*/ 1452861 h 1452861"/>
                  <a:gd name="connsiteX4" fmla="*/ 8467 w 2477804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4100" h="1452861">
                    <a:moveTo>
                      <a:pt x="4763" y="0"/>
                    </a:moveTo>
                    <a:lnTo>
                      <a:pt x="2474100" y="9525"/>
                    </a:lnTo>
                    <a:lnTo>
                      <a:pt x="2474100" y="838499"/>
                    </a:lnTo>
                    <a:lnTo>
                      <a:pt x="0" y="1452861"/>
                    </a:lnTo>
                    <a:cubicBezTo>
                      <a:pt x="1588" y="992386"/>
                      <a:pt x="3175" y="450949"/>
                      <a:pt x="4763" y="0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ysClr val="window" lastClr="FFFFFF">
                      <a:alpha val="55000"/>
                    </a:sysClr>
                  </a:gs>
                  <a:gs pos="0">
                    <a:sysClr val="window" lastClr="FFFFFF">
                      <a:alpha val="0"/>
                    </a:sysClr>
                  </a:gs>
                </a:gsLst>
                <a:lin ang="42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cxnSp>
            <p:nvCxnSpPr>
              <p:cNvPr id="48" name="直接连接符 47"/>
              <p:cNvCxnSpPr>
                <a:stCxn id="47" idx="2"/>
              </p:cNvCxnSpPr>
              <p:nvPr/>
            </p:nvCxnSpPr>
            <p:spPr>
              <a:xfrm>
                <a:off x="7622400" y="4591349"/>
                <a:ext cx="2474100" cy="614362"/>
              </a:xfrm>
              <a:prstGeom prst="line">
                <a:avLst/>
              </a:prstGeom>
              <a:noFill/>
              <a:ln w="6350" cap="flat" cmpd="sng" algn="ctr">
                <a:gradFill flip="none" rotWithShape="1">
                  <a:gsLst>
                    <a:gs pos="48000">
                      <a:sysClr val="window" lastClr="FFFFFF"/>
                    </a:gs>
                    <a:gs pos="0">
                      <a:srgbClr val="FFFFFF">
                        <a:alpha val="14000"/>
                      </a:srgbClr>
                    </a:gs>
                    <a:gs pos="100000">
                      <a:sysClr val="window" lastClr="FFFFFF">
                        <a:alpha val="3800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  <a:miter lim="800000"/>
              </a:ln>
              <a:effectLst/>
            </p:spPr>
          </p:cxnSp>
        </p:grpSp>
      </p:grpSp>
      <p:pic>
        <p:nvPicPr>
          <p:cNvPr id="49" name="图片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77" y="4396934"/>
            <a:ext cx="1745181" cy="1939090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3867406" y="5301234"/>
            <a:ext cx="1495425" cy="1388267"/>
            <a:chOff x="4230909" y="4610400"/>
            <a:chExt cx="1495425" cy="1388267"/>
          </a:xfrm>
        </p:grpSpPr>
        <p:sp>
          <p:nvSpPr>
            <p:cNvPr id="51" name="立方体 50"/>
            <p:cNvSpPr/>
            <p:nvPr/>
          </p:nvSpPr>
          <p:spPr>
            <a:xfrm>
              <a:off x="4230909" y="4610400"/>
              <a:ext cx="1495425" cy="1381125"/>
            </a:xfrm>
            <a:prstGeom prst="cube">
              <a:avLst/>
            </a:prstGeom>
            <a:gradFill flip="none" rotWithShape="1">
              <a:gsLst>
                <a:gs pos="91000">
                  <a:srgbClr val="F93D32"/>
                </a:gs>
                <a:gs pos="0">
                  <a:srgbClr val="BE1007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4230909" y="4977110"/>
              <a:ext cx="1148335" cy="683419"/>
              <a:chOff x="7622400" y="3752850"/>
              <a:chExt cx="2474100" cy="1452861"/>
            </a:xfrm>
          </p:grpSpPr>
          <p:sp>
            <p:nvSpPr>
              <p:cNvPr id="54" name="矩形 15"/>
              <p:cNvSpPr/>
              <p:nvPr/>
            </p:nvSpPr>
            <p:spPr>
              <a:xfrm flipH="1">
                <a:off x="7622400" y="3752850"/>
                <a:ext cx="2474100" cy="1452861"/>
              </a:xfrm>
              <a:custGeom>
                <a:avLst/>
                <a:gdLst>
                  <a:gd name="connsiteX0" fmla="*/ 0 w 2502675"/>
                  <a:gd name="connsiteY0" fmla="*/ 0 h 1224261"/>
                  <a:gd name="connsiteX1" fmla="*/ 2502675 w 2502675"/>
                  <a:gd name="connsiteY1" fmla="*/ 0 h 1224261"/>
                  <a:gd name="connsiteX2" fmla="*/ 2502675 w 2502675"/>
                  <a:gd name="connsiteY2" fmla="*/ 1224261 h 1224261"/>
                  <a:gd name="connsiteX3" fmla="*/ 0 w 2502675"/>
                  <a:gd name="connsiteY3" fmla="*/ 1224261 h 1224261"/>
                  <a:gd name="connsiteX4" fmla="*/ 0 w 2502675"/>
                  <a:gd name="connsiteY4" fmla="*/ 0 h 1224261"/>
                  <a:gd name="connsiteX0" fmla="*/ 0 w 2559825"/>
                  <a:gd name="connsiteY0" fmla="*/ 0 h 1224261"/>
                  <a:gd name="connsiteX1" fmla="*/ 2502675 w 2559825"/>
                  <a:gd name="connsiteY1" fmla="*/ 0 h 1224261"/>
                  <a:gd name="connsiteX2" fmla="*/ 2559825 w 2559825"/>
                  <a:gd name="connsiteY2" fmla="*/ 786111 h 1224261"/>
                  <a:gd name="connsiteX3" fmla="*/ 0 w 2559825"/>
                  <a:gd name="connsiteY3" fmla="*/ 1224261 h 1224261"/>
                  <a:gd name="connsiteX4" fmla="*/ 0 w 2559825"/>
                  <a:gd name="connsiteY4" fmla="*/ 0 h 1224261"/>
                  <a:gd name="connsiteX0" fmla="*/ 0 w 2559825"/>
                  <a:gd name="connsiteY0" fmla="*/ 0 h 1452861"/>
                  <a:gd name="connsiteX1" fmla="*/ 2502675 w 2559825"/>
                  <a:gd name="connsiteY1" fmla="*/ 0 h 1452861"/>
                  <a:gd name="connsiteX2" fmla="*/ 2559825 w 2559825"/>
                  <a:gd name="connsiteY2" fmla="*/ 786111 h 1452861"/>
                  <a:gd name="connsiteX3" fmla="*/ 38100 w 2559825"/>
                  <a:gd name="connsiteY3" fmla="*/ 1452861 h 1452861"/>
                  <a:gd name="connsiteX4" fmla="*/ 0 w 2559825"/>
                  <a:gd name="connsiteY4" fmla="*/ 0 h 1452861"/>
                  <a:gd name="connsiteX0" fmla="*/ 0 w 2502675"/>
                  <a:gd name="connsiteY0" fmla="*/ 0 h 1452861"/>
                  <a:gd name="connsiteX1" fmla="*/ 2502675 w 2502675"/>
                  <a:gd name="connsiteY1" fmla="*/ 0 h 1452861"/>
                  <a:gd name="connsiteX2" fmla="*/ 2483625 w 2502675"/>
                  <a:gd name="connsiteY2" fmla="*/ 838499 h 1452861"/>
                  <a:gd name="connsiteX3" fmla="*/ 38100 w 2502675"/>
                  <a:gd name="connsiteY3" fmla="*/ 1452861 h 1452861"/>
                  <a:gd name="connsiteX4" fmla="*/ 0 w 2502675"/>
                  <a:gd name="connsiteY4" fmla="*/ 0 h 1452861"/>
                  <a:gd name="connsiteX0" fmla="*/ 0 w 2483625"/>
                  <a:gd name="connsiteY0" fmla="*/ 0 h 1452861"/>
                  <a:gd name="connsiteX1" fmla="*/ 2483625 w 2483625"/>
                  <a:gd name="connsiteY1" fmla="*/ 9525 h 1452861"/>
                  <a:gd name="connsiteX2" fmla="*/ 2483625 w 2483625"/>
                  <a:gd name="connsiteY2" fmla="*/ 838499 h 1452861"/>
                  <a:gd name="connsiteX3" fmla="*/ 38100 w 2483625"/>
                  <a:gd name="connsiteY3" fmla="*/ 1452861 h 1452861"/>
                  <a:gd name="connsiteX4" fmla="*/ 0 w 2483625"/>
                  <a:gd name="connsiteY4" fmla="*/ 0 h 1452861"/>
                  <a:gd name="connsiteX0" fmla="*/ 0 w 2469337"/>
                  <a:gd name="connsiteY0" fmla="*/ 0 h 1452861"/>
                  <a:gd name="connsiteX1" fmla="*/ 2469337 w 2469337"/>
                  <a:gd name="connsiteY1" fmla="*/ 9525 h 1452861"/>
                  <a:gd name="connsiteX2" fmla="*/ 2469337 w 2469337"/>
                  <a:gd name="connsiteY2" fmla="*/ 838499 h 1452861"/>
                  <a:gd name="connsiteX3" fmla="*/ 23812 w 2469337"/>
                  <a:gd name="connsiteY3" fmla="*/ 1452861 h 1452861"/>
                  <a:gd name="connsiteX4" fmla="*/ 0 w 2469337"/>
                  <a:gd name="connsiteY4" fmla="*/ 0 h 1452861"/>
                  <a:gd name="connsiteX0" fmla="*/ 1126 w 2470463"/>
                  <a:gd name="connsiteY0" fmla="*/ 0 h 1452861"/>
                  <a:gd name="connsiteX1" fmla="*/ 2470463 w 2470463"/>
                  <a:gd name="connsiteY1" fmla="*/ 9525 h 1452861"/>
                  <a:gd name="connsiteX2" fmla="*/ 2470463 w 2470463"/>
                  <a:gd name="connsiteY2" fmla="*/ 838499 h 1452861"/>
                  <a:gd name="connsiteX3" fmla="*/ 24938 w 2470463"/>
                  <a:gd name="connsiteY3" fmla="*/ 1452861 h 1452861"/>
                  <a:gd name="connsiteX4" fmla="*/ 1126 w 2470463"/>
                  <a:gd name="connsiteY4" fmla="*/ 0 h 1452861"/>
                  <a:gd name="connsiteX0" fmla="*/ 8467 w 2477804"/>
                  <a:gd name="connsiteY0" fmla="*/ 0 h 1452861"/>
                  <a:gd name="connsiteX1" fmla="*/ 2477804 w 2477804"/>
                  <a:gd name="connsiteY1" fmla="*/ 9525 h 1452861"/>
                  <a:gd name="connsiteX2" fmla="*/ 2477804 w 2477804"/>
                  <a:gd name="connsiteY2" fmla="*/ 838499 h 1452861"/>
                  <a:gd name="connsiteX3" fmla="*/ 3704 w 2477804"/>
                  <a:gd name="connsiteY3" fmla="*/ 1452861 h 1452861"/>
                  <a:gd name="connsiteX4" fmla="*/ 8467 w 2477804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4100" h="1452861">
                    <a:moveTo>
                      <a:pt x="4763" y="0"/>
                    </a:moveTo>
                    <a:lnTo>
                      <a:pt x="2474100" y="9525"/>
                    </a:lnTo>
                    <a:lnTo>
                      <a:pt x="2474100" y="838499"/>
                    </a:lnTo>
                    <a:lnTo>
                      <a:pt x="0" y="1452861"/>
                    </a:lnTo>
                    <a:cubicBezTo>
                      <a:pt x="1588" y="992386"/>
                      <a:pt x="3175" y="450949"/>
                      <a:pt x="4763" y="0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ysClr val="window" lastClr="FFFFFF">
                      <a:alpha val="55000"/>
                    </a:sysClr>
                  </a:gs>
                  <a:gs pos="0">
                    <a:sysClr val="window" lastClr="FFFFFF">
                      <a:alpha val="0"/>
                    </a:sysClr>
                  </a:gs>
                </a:gsLst>
                <a:lin ang="42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cxnSp>
            <p:nvCxnSpPr>
              <p:cNvPr id="55" name="直接连接符 54"/>
              <p:cNvCxnSpPr>
                <a:stCxn id="54" idx="2"/>
              </p:cNvCxnSpPr>
              <p:nvPr/>
            </p:nvCxnSpPr>
            <p:spPr>
              <a:xfrm>
                <a:off x="7622400" y="4591349"/>
                <a:ext cx="2474100" cy="614362"/>
              </a:xfrm>
              <a:prstGeom prst="line">
                <a:avLst/>
              </a:prstGeom>
              <a:noFill/>
              <a:ln w="6350" cap="flat" cmpd="sng" algn="ctr">
                <a:gradFill flip="none" rotWithShape="1">
                  <a:gsLst>
                    <a:gs pos="48000">
                      <a:sysClr val="window" lastClr="FFFFFF"/>
                    </a:gs>
                    <a:gs pos="0">
                      <a:srgbClr val="FFFFFF">
                        <a:alpha val="14000"/>
                      </a:srgbClr>
                    </a:gs>
                    <a:gs pos="100000">
                      <a:sysClr val="window" lastClr="FFFFFF">
                        <a:alpha val="3800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  <a:miter lim="800000"/>
              </a:ln>
              <a:effectLst/>
            </p:spPr>
          </p:cxnSp>
        </p:grpSp>
        <p:sp>
          <p:nvSpPr>
            <p:cNvPr id="53" name="文本框 18"/>
            <p:cNvSpPr txBox="1"/>
            <p:nvPr/>
          </p:nvSpPr>
          <p:spPr>
            <a:xfrm>
              <a:off x="4246224" y="559855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268172" y="4639246"/>
            <a:ext cx="2227667" cy="2057399"/>
            <a:chOff x="5631675" y="3948412"/>
            <a:chExt cx="2227667" cy="2057399"/>
          </a:xfrm>
        </p:grpSpPr>
        <p:sp>
          <p:nvSpPr>
            <p:cNvPr id="57" name="立方体 56"/>
            <p:cNvSpPr/>
            <p:nvPr/>
          </p:nvSpPr>
          <p:spPr>
            <a:xfrm>
              <a:off x="5631675" y="3948412"/>
              <a:ext cx="2227667" cy="2057399"/>
            </a:xfrm>
            <a:prstGeom prst="cube">
              <a:avLst/>
            </a:prstGeom>
            <a:gradFill flip="none" rotWithShape="1">
              <a:gsLst>
                <a:gs pos="100000">
                  <a:srgbClr val="F93D32"/>
                </a:gs>
                <a:gs pos="5000">
                  <a:srgbClr val="BE1007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5631675" y="4479281"/>
              <a:ext cx="1708926" cy="1007120"/>
              <a:chOff x="7622400" y="3752850"/>
              <a:chExt cx="2474100" cy="1452861"/>
            </a:xfrm>
          </p:grpSpPr>
          <p:sp>
            <p:nvSpPr>
              <p:cNvPr id="60" name="矩形 15"/>
              <p:cNvSpPr/>
              <p:nvPr/>
            </p:nvSpPr>
            <p:spPr>
              <a:xfrm flipH="1">
                <a:off x="7622400" y="3752850"/>
                <a:ext cx="2474100" cy="1452861"/>
              </a:xfrm>
              <a:custGeom>
                <a:avLst/>
                <a:gdLst>
                  <a:gd name="connsiteX0" fmla="*/ 0 w 2502675"/>
                  <a:gd name="connsiteY0" fmla="*/ 0 h 1224261"/>
                  <a:gd name="connsiteX1" fmla="*/ 2502675 w 2502675"/>
                  <a:gd name="connsiteY1" fmla="*/ 0 h 1224261"/>
                  <a:gd name="connsiteX2" fmla="*/ 2502675 w 2502675"/>
                  <a:gd name="connsiteY2" fmla="*/ 1224261 h 1224261"/>
                  <a:gd name="connsiteX3" fmla="*/ 0 w 2502675"/>
                  <a:gd name="connsiteY3" fmla="*/ 1224261 h 1224261"/>
                  <a:gd name="connsiteX4" fmla="*/ 0 w 2502675"/>
                  <a:gd name="connsiteY4" fmla="*/ 0 h 1224261"/>
                  <a:gd name="connsiteX0" fmla="*/ 0 w 2559825"/>
                  <a:gd name="connsiteY0" fmla="*/ 0 h 1224261"/>
                  <a:gd name="connsiteX1" fmla="*/ 2502675 w 2559825"/>
                  <a:gd name="connsiteY1" fmla="*/ 0 h 1224261"/>
                  <a:gd name="connsiteX2" fmla="*/ 2559825 w 2559825"/>
                  <a:gd name="connsiteY2" fmla="*/ 786111 h 1224261"/>
                  <a:gd name="connsiteX3" fmla="*/ 0 w 2559825"/>
                  <a:gd name="connsiteY3" fmla="*/ 1224261 h 1224261"/>
                  <a:gd name="connsiteX4" fmla="*/ 0 w 2559825"/>
                  <a:gd name="connsiteY4" fmla="*/ 0 h 1224261"/>
                  <a:gd name="connsiteX0" fmla="*/ 0 w 2559825"/>
                  <a:gd name="connsiteY0" fmla="*/ 0 h 1452861"/>
                  <a:gd name="connsiteX1" fmla="*/ 2502675 w 2559825"/>
                  <a:gd name="connsiteY1" fmla="*/ 0 h 1452861"/>
                  <a:gd name="connsiteX2" fmla="*/ 2559825 w 2559825"/>
                  <a:gd name="connsiteY2" fmla="*/ 786111 h 1452861"/>
                  <a:gd name="connsiteX3" fmla="*/ 38100 w 2559825"/>
                  <a:gd name="connsiteY3" fmla="*/ 1452861 h 1452861"/>
                  <a:gd name="connsiteX4" fmla="*/ 0 w 2559825"/>
                  <a:gd name="connsiteY4" fmla="*/ 0 h 1452861"/>
                  <a:gd name="connsiteX0" fmla="*/ 0 w 2502675"/>
                  <a:gd name="connsiteY0" fmla="*/ 0 h 1452861"/>
                  <a:gd name="connsiteX1" fmla="*/ 2502675 w 2502675"/>
                  <a:gd name="connsiteY1" fmla="*/ 0 h 1452861"/>
                  <a:gd name="connsiteX2" fmla="*/ 2483625 w 2502675"/>
                  <a:gd name="connsiteY2" fmla="*/ 838499 h 1452861"/>
                  <a:gd name="connsiteX3" fmla="*/ 38100 w 2502675"/>
                  <a:gd name="connsiteY3" fmla="*/ 1452861 h 1452861"/>
                  <a:gd name="connsiteX4" fmla="*/ 0 w 2502675"/>
                  <a:gd name="connsiteY4" fmla="*/ 0 h 1452861"/>
                  <a:gd name="connsiteX0" fmla="*/ 0 w 2483625"/>
                  <a:gd name="connsiteY0" fmla="*/ 0 h 1452861"/>
                  <a:gd name="connsiteX1" fmla="*/ 2483625 w 2483625"/>
                  <a:gd name="connsiteY1" fmla="*/ 9525 h 1452861"/>
                  <a:gd name="connsiteX2" fmla="*/ 2483625 w 2483625"/>
                  <a:gd name="connsiteY2" fmla="*/ 838499 h 1452861"/>
                  <a:gd name="connsiteX3" fmla="*/ 38100 w 2483625"/>
                  <a:gd name="connsiteY3" fmla="*/ 1452861 h 1452861"/>
                  <a:gd name="connsiteX4" fmla="*/ 0 w 2483625"/>
                  <a:gd name="connsiteY4" fmla="*/ 0 h 1452861"/>
                  <a:gd name="connsiteX0" fmla="*/ 0 w 2469337"/>
                  <a:gd name="connsiteY0" fmla="*/ 0 h 1452861"/>
                  <a:gd name="connsiteX1" fmla="*/ 2469337 w 2469337"/>
                  <a:gd name="connsiteY1" fmla="*/ 9525 h 1452861"/>
                  <a:gd name="connsiteX2" fmla="*/ 2469337 w 2469337"/>
                  <a:gd name="connsiteY2" fmla="*/ 838499 h 1452861"/>
                  <a:gd name="connsiteX3" fmla="*/ 23812 w 2469337"/>
                  <a:gd name="connsiteY3" fmla="*/ 1452861 h 1452861"/>
                  <a:gd name="connsiteX4" fmla="*/ 0 w 2469337"/>
                  <a:gd name="connsiteY4" fmla="*/ 0 h 1452861"/>
                  <a:gd name="connsiteX0" fmla="*/ 1126 w 2470463"/>
                  <a:gd name="connsiteY0" fmla="*/ 0 h 1452861"/>
                  <a:gd name="connsiteX1" fmla="*/ 2470463 w 2470463"/>
                  <a:gd name="connsiteY1" fmla="*/ 9525 h 1452861"/>
                  <a:gd name="connsiteX2" fmla="*/ 2470463 w 2470463"/>
                  <a:gd name="connsiteY2" fmla="*/ 838499 h 1452861"/>
                  <a:gd name="connsiteX3" fmla="*/ 24938 w 2470463"/>
                  <a:gd name="connsiteY3" fmla="*/ 1452861 h 1452861"/>
                  <a:gd name="connsiteX4" fmla="*/ 1126 w 2470463"/>
                  <a:gd name="connsiteY4" fmla="*/ 0 h 1452861"/>
                  <a:gd name="connsiteX0" fmla="*/ 8467 w 2477804"/>
                  <a:gd name="connsiteY0" fmla="*/ 0 h 1452861"/>
                  <a:gd name="connsiteX1" fmla="*/ 2477804 w 2477804"/>
                  <a:gd name="connsiteY1" fmla="*/ 9525 h 1452861"/>
                  <a:gd name="connsiteX2" fmla="*/ 2477804 w 2477804"/>
                  <a:gd name="connsiteY2" fmla="*/ 838499 h 1452861"/>
                  <a:gd name="connsiteX3" fmla="*/ 3704 w 2477804"/>
                  <a:gd name="connsiteY3" fmla="*/ 1452861 h 1452861"/>
                  <a:gd name="connsiteX4" fmla="*/ 8467 w 2477804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4100" h="1452861">
                    <a:moveTo>
                      <a:pt x="4763" y="0"/>
                    </a:moveTo>
                    <a:lnTo>
                      <a:pt x="2474100" y="9525"/>
                    </a:lnTo>
                    <a:lnTo>
                      <a:pt x="2474100" y="838499"/>
                    </a:lnTo>
                    <a:lnTo>
                      <a:pt x="0" y="1452861"/>
                    </a:lnTo>
                    <a:cubicBezTo>
                      <a:pt x="1588" y="992386"/>
                      <a:pt x="3175" y="450949"/>
                      <a:pt x="4763" y="0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ysClr val="window" lastClr="FFFFFF">
                      <a:alpha val="55000"/>
                    </a:sysClr>
                  </a:gs>
                  <a:gs pos="0">
                    <a:sysClr val="window" lastClr="FFFFFF">
                      <a:alpha val="0"/>
                    </a:sysClr>
                  </a:gs>
                </a:gsLst>
                <a:lin ang="42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cxnSp>
            <p:nvCxnSpPr>
              <p:cNvPr id="61" name="直接连接符 60"/>
              <p:cNvCxnSpPr>
                <a:stCxn id="60" idx="2"/>
              </p:cNvCxnSpPr>
              <p:nvPr/>
            </p:nvCxnSpPr>
            <p:spPr>
              <a:xfrm>
                <a:off x="7622400" y="4591349"/>
                <a:ext cx="2474100" cy="614362"/>
              </a:xfrm>
              <a:prstGeom prst="line">
                <a:avLst/>
              </a:prstGeom>
              <a:noFill/>
              <a:ln w="6350" cap="flat" cmpd="sng" algn="ctr">
                <a:gradFill flip="none" rotWithShape="1">
                  <a:gsLst>
                    <a:gs pos="48000">
                      <a:sysClr val="window" lastClr="FFFFFF"/>
                    </a:gs>
                    <a:gs pos="0">
                      <a:srgbClr val="FFFFFF">
                        <a:alpha val="14000"/>
                      </a:srgbClr>
                    </a:gs>
                    <a:gs pos="100000">
                      <a:sysClr val="window" lastClr="FFFFFF">
                        <a:alpha val="3800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  <a:miter lim="800000"/>
              </a:ln>
              <a:effectLst/>
            </p:spPr>
          </p:cxnSp>
        </p:grpSp>
        <p:sp>
          <p:nvSpPr>
            <p:cNvPr id="59" name="文本框 31"/>
            <p:cNvSpPr txBox="1"/>
            <p:nvPr/>
          </p:nvSpPr>
          <p:spPr>
            <a:xfrm>
              <a:off x="5908899" y="5445135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249372" y="3700732"/>
            <a:ext cx="3228384" cy="2981628"/>
            <a:chOff x="7612875" y="3009898"/>
            <a:chExt cx="3228384" cy="2981628"/>
          </a:xfrm>
        </p:grpSpPr>
        <p:sp>
          <p:nvSpPr>
            <p:cNvPr id="63" name="立方体 62"/>
            <p:cNvSpPr/>
            <p:nvPr/>
          </p:nvSpPr>
          <p:spPr>
            <a:xfrm>
              <a:off x="7612875" y="3009898"/>
              <a:ext cx="3228384" cy="2981628"/>
            </a:xfrm>
            <a:prstGeom prst="cube">
              <a:avLst/>
            </a:prstGeom>
            <a:gradFill flip="none" rotWithShape="1">
              <a:gsLst>
                <a:gs pos="100000">
                  <a:srgbClr val="F93D32"/>
                </a:gs>
                <a:gs pos="11000">
                  <a:srgbClr val="BE1007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7622400" y="3752850"/>
              <a:ext cx="2474100" cy="1452861"/>
              <a:chOff x="7622400" y="3752850"/>
              <a:chExt cx="2474100" cy="1452861"/>
            </a:xfrm>
          </p:grpSpPr>
          <p:sp>
            <p:nvSpPr>
              <p:cNvPr id="66" name="矩形 15"/>
              <p:cNvSpPr/>
              <p:nvPr/>
            </p:nvSpPr>
            <p:spPr>
              <a:xfrm flipH="1">
                <a:off x="7622400" y="3752850"/>
                <a:ext cx="2474100" cy="1452861"/>
              </a:xfrm>
              <a:custGeom>
                <a:avLst/>
                <a:gdLst>
                  <a:gd name="connsiteX0" fmla="*/ 0 w 2502675"/>
                  <a:gd name="connsiteY0" fmla="*/ 0 h 1224261"/>
                  <a:gd name="connsiteX1" fmla="*/ 2502675 w 2502675"/>
                  <a:gd name="connsiteY1" fmla="*/ 0 h 1224261"/>
                  <a:gd name="connsiteX2" fmla="*/ 2502675 w 2502675"/>
                  <a:gd name="connsiteY2" fmla="*/ 1224261 h 1224261"/>
                  <a:gd name="connsiteX3" fmla="*/ 0 w 2502675"/>
                  <a:gd name="connsiteY3" fmla="*/ 1224261 h 1224261"/>
                  <a:gd name="connsiteX4" fmla="*/ 0 w 2502675"/>
                  <a:gd name="connsiteY4" fmla="*/ 0 h 1224261"/>
                  <a:gd name="connsiteX0" fmla="*/ 0 w 2559825"/>
                  <a:gd name="connsiteY0" fmla="*/ 0 h 1224261"/>
                  <a:gd name="connsiteX1" fmla="*/ 2502675 w 2559825"/>
                  <a:gd name="connsiteY1" fmla="*/ 0 h 1224261"/>
                  <a:gd name="connsiteX2" fmla="*/ 2559825 w 2559825"/>
                  <a:gd name="connsiteY2" fmla="*/ 786111 h 1224261"/>
                  <a:gd name="connsiteX3" fmla="*/ 0 w 2559825"/>
                  <a:gd name="connsiteY3" fmla="*/ 1224261 h 1224261"/>
                  <a:gd name="connsiteX4" fmla="*/ 0 w 2559825"/>
                  <a:gd name="connsiteY4" fmla="*/ 0 h 1224261"/>
                  <a:gd name="connsiteX0" fmla="*/ 0 w 2559825"/>
                  <a:gd name="connsiteY0" fmla="*/ 0 h 1452861"/>
                  <a:gd name="connsiteX1" fmla="*/ 2502675 w 2559825"/>
                  <a:gd name="connsiteY1" fmla="*/ 0 h 1452861"/>
                  <a:gd name="connsiteX2" fmla="*/ 2559825 w 2559825"/>
                  <a:gd name="connsiteY2" fmla="*/ 786111 h 1452861"/>
                  <a:gd name="connsiteX3" fmla="*/ 38100 w 2559825"/>
                  <a:gd name="connsiteY3" fmla="*/ 1452861 h 1452861"/>
                  <a:gd name="connsiteX4" fmla="*/ 0 w 2559825"/>
                  <a:gd name="connsiteY4" fmla="*/ 0 h 1452861"/>
                  <a:gd name="connsiteX0" fmla="*/ 0 w 2502675"/>
                  <a:gd name="connsiteY0" fmla="*/ 0 h 1452861"/>
                  <a:gd name="connsiteX1" fmla="*/ 2502675 w 2502675"/>
                  <a:gd name="connsiteY1" fmla="*/ 0 h 1452861"/>
                  <a:gd name="connsiteX2" fmla="*/ 2483625 w 2502675"/>
                  <a:gd name="connsiteY2" fmla="*/ 838499 h 1452861"/>
                  <a:gd name="connsiteX3" fmla="*/ 38100 w 2502675"/>
                  <a:gd name="connsiteY3" fmla="*/ 1452861 h 1452861"/>
                  <a:gd name="connsiteX4" fmla="*/ 0 w 2502675"/>
                  <a:gd name="connsiteY4" fmla="*/ 0 h 1452861"/>
                  <a:gd name="connsiteX0" fmla="*/ 0 w 2483625"/>
                  <a:gd name="connsiteY0" fmla="*/ 0 h 1452861"/>
                  <a:gd name="connsiteX1" fmla="*/ 2483625 w 2483625"/>
                  <a:gd name="connsiteY1" fmla="*/ 9525 h 1452861"/>
                  <a:gd name="connsiteX2" fmla="*/ 2483625 w 2483625"/>
                  <a:gd name="connsiteY2" fmla="*/ 838499 h 1452861"/>
                  <a:gd name="connsiteX3" fmla="*/ 38100 w 2483625"/>
                  <a:gd name="connsiteY3" fmla="*/ 1452861 h 1452861"/>
                  <a:gd name="connsiteX4" fmla="*/ 0 w 2483625"/>
                  <a:gd name="connsiteY4" fmla="*/ 0 h 1452861"/>
                  <a:gd name="connsiteX0" fmla="*/ 0 w 2469337"/>
                  <a:gd name="connsiteY0" fmla="*/ 0 h 1452861"/>
                  <a:gd name="connsiteX1" fmla="*/ 2469337 w 2469337"/>
                  <a:gd name="connsiteY1" fmla="*/ 9525 h 1452861"/>
                  <a:gd name="connsiteX2" fmla="*/ 2469337 w 2469337"/>
                  <a:gd name="connsiteY2" fmla="*/ 838499 h 1452861"/>
                  <a:gd name="connsiteX3" fmla="*/ 23812 w 2469337"/>
                  <a:gd name="connsiteY3" fmla="*/ 1452861 h 1452861"/>
                  <a:gd name="connsiteX4" fmla="*/ 0 w 2469337"/>
                  <a:gd name="connsiteY4" fmla="*/ 0 h 1452861"/>
                  <a:gd name="connsiteX0" fmla="*/ 1126 w 2470463"/>
                  <a:gd name="connsiteY0" fmla="*/ 0 h 1452861"/>
                  <a:gd name="connsiteX1" fmla="*/ 2470463 w 2470463"/>
                  <a:gd name="connsiteY1" fmla="*/ 9525 h 1452861"/>
                  <a:gd name="connsiteX2" fmla="*/ 2470463 w 2470463"/>
                  <a:gd name="connsiteY2" fmla="*/ 838499 h 1452861"/>
                  <a:gd name="connsiteX3" fmla="*/ 24938 w 2470463"/>
                  <a:gd name="connsiteY3" fmla="*/ 1452861 h 1452861"/>
                  <a:gd name="connsiteX4" fmla="*/ 1126 w 2470463"/>
                  <a:gd name="connsiteY4" fmla="*/ 0 h 1452861"/>
                  <a:gd name="connsiteX0" fmla="*/ 8467 w 2477804"/>
                  <a:gd name="connsiteY0" fmla="*/ 0 h 1452861"/>
                  <a:gd name="connsiteX1" fmla="*/ 2477804 w 2477804"/>
                  <a:gd name="connsiteY1" fmla="*/ 9525 h 1452861"/>
                  <a:gd name="connsiteX2" fmla="*/ 2477804 w 2477804"/>
                  <a:gd name="connsiteY2" fmla="*/ 838499 h 1452861"/>
                  <a:gd name="connsiteX3" fmla="*/ 3704 w 2477804"/>
                  <a:gd name="connsiteY3" fmla="*/ 1452861 h 1452861"/>
                  <a:gd name="connsiteX4" fmla="*/ 8467 w 2477804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  <a:gd name="connsiteX0" fmla="*/ 4763 w 2474100"/>
                  <a:gd name="connsiteY0" fmla="*/ 0 h 1452861"/>
                  <a:gd name="connsiteX1" fmla="*/ 2474100 w 2474100"/>
                  <a:gd name="connsiteY1" fmla="*/ 9525 h 1452861"/>
                  <a:gd name="connsiteX2" fmla="*/ 2474100 w 2474100"/>
                  <a:gd name="connsiteY2" fmla="*/ 838499 h 1452861"/>
                  <a:gd name="connsiteX3" fmla="*/ 0 w 2474100"/>
                  <a:gd name="connsiteY3" fmla="*/ 1452861 h 1452861"/>
                  <a:gd name="connsiteX4" fmla="*/ 4763 w 2474100"/>
                  <a:gd name="connsiteY4" fmla="*/ 0 h 1452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74100" h="1452861">
                    <a:moveTo>
                      <a:pt x="4763" y="0"/>
                    </a:moveTo>
                    <a:lnTo>
                      <a:pt x="2474100" y="9525"/>
                    </a:lnTo>
                    <a:lnTo>
                      <a:pt x="2474100" y="838499"/>
                    </a:lnTo>
                    <a:lnTo>
                      <a:pt x="0" y="1452861"/>
                    </a:lnTo>
                    <a:cubicBezTo>
                      <a:pt x="1588" y="992386"/>
                      <a:pt x="3175" y="450949"/>
                      <a:pt x="4763" y="0"/>
                    </a:cubicBezTo>
                    <a:close/>
                  </a:path>
                </a:pathLst>
              </a:custGeom>
              <a:gradFill flip="none" rotWithShape="1">
                <a:gsLst>
                  <a:gs pos="98000">
                    <a:sysClr val="window" lastClr="FFFFFF">
                      <a:alpha val="55000"/>
                    </a:sysClr>
                  </a:gs>
                  <a:gs pos="0">
                    <a:sysClr val="window" lastClr="FFFFFF">
                      <a:alpha val="0"/>
                    </a:sysClr>
                  </a:gs>
                </a:gsLst>
                <a:lin ang="42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cxnSp>
            <p:nvCxnSpPr>
              <p:cNvPr id="67" name="直接连接符 66"/>
              <p:cNvCxnSpPr>
                <a:stCxn id="66" idx="2"/>
              </p:cNvCxnSpPr>
              <p:nvPr/>
            </p:nvCxnSpPr>
            <p:spPr>
              <a:xfrm>
                <a:off x="7622400" y="4591349"/>
                <a:ext cx="2474100" cy="614362"/>
              </a:xfrm>
              <a:prstGeom prst="line">
                <a:avLst/>
              </a:prstGeom>
              <a:noFill/>
              <a:ln w="6350" cap="flat" cmpd="sng" algn="ctr">
                <a:gradFill flip="none" rotWithShape="1">
                  <a:gsLst>
                    <a:gs pos="48000">
                      <a:sysClr val="window" lastClr="FFFFFF"/>
                    </a:gs>
                    <a:gs pos="0">
                      <a:srgbClr val="FFFFFF">
                        <a:alpha val="14000"/>
                      </a:srgbClr>
                    </a:gs>
                    <a:gs pos="100000">
                      <a:sysClr val="window" lastClr="FFFFFF">
                        <a:alpha val="3800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prstDash val="solid"/>
                <a:miter lim="800000"/>
              </a:ln>
              <a:effectLst/>
            </p:spPr>
          </p:cxnSp>
        </p:grpSp>
        <p:sp>
          <p:nvSpPr>
            <p:cNvPr id="65" name="文本框 32"/>
            <p:cNvSpPr txBox="1"/>
            <p:nvPr/>
          </p:nvSpPr>
          <p:spPr>
            <a:xfrm>
              <a:off x="8254156" y="5171481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添加文本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465658" y="2861685"/>
            <a:ext cx="3856695" cy="2037266"/>
            <a:chOff x="2829161" y="2170851"/>
            <a:chExt cx="3856695" cy="2037266"/>
          </a:xfrm>
        </p:grpSpPr>
        <p:grpSp>
          <p:nvGrpSpPr>
            <p:cNvPr id="69" name="组合 68"/>
            <p:cNvGrpSpPr/>
            <p:nvPr/>
          </p:nvGrpSpPr>
          <p:grpSpPr>
            <a:xfrm>
              <a:off x="2952750" y="2753313"/>
              <a:ext cx="3733106" cy="1454804"/>
              <a:chOff x="2952750" y="2753313"/>
              <a:chExt cx="3733106" cy="1454804"/>
            </a:xfrm>
          </p:grpSpPr>
          <p:cxnSp>
            <p:nvCxnSpPr>
              <p:cNvPr id="71" name="直接连接符 70"/>
              <p:cNvCxnSpPr/>
              <p:nvPr/>
            </p:nvCxnSpPr>
            <p:spPr>
              <a:xfrm flipH="1" flipV="1">
                <a:off x="5231052" y="2753313"/>
                <a:ext cx="1454804" cy="1454804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2" name="直接连接符 71"/>
              <p:cNvCxnSpPr/>
              <p:nvPr/>
            </p:nvCxnSpPr>
            <p:spPr>
              <a:xfrm flipH="1">
                <a:off x="2952750" y="2759318"/>
                <a:ext cx="2278303" cy="0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70" name="文本框 40"/>
            <p:cNvSpPr txBox="1"/>
            <p:nvPr/>
          </p:nvSpPr>
          <p:spPr>
            <a:xfrm>
              <a:off x="2829161" y="2170851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层级关系用于强调几个对象</a:t>
              </a:r>
              <a:endParaRPr lang="en-US" altLang="zh-CN" sz="1600" kern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之间的层次性差异。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465658" y="2306735"/>
            <a:ext cx="6338690" cy="1667692"/>
            <a:chOff x="2829161" y="1615901"/>
            <a:chExt cx="6338690" cy="1667692"/>
          </a:xfrm>
        </p:grpSpPr>
        <p:sp>
          <p:nvSpPr>
            <p:cNvPr id="74" name="文本框 44"/>
            <p:cNvSpPr txBox="1"/>
            <p:nvPr/>
          </p:nvSpPr>
          <p:spPr>
            <a:xfrm>
              <a:off x="2829161" y="1615901"/>
              <a:ext cx="44935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层级关系用于强调几个对象之间的层次性差异。</a:t>
              </a: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2952750" y="1971458"/>
              <a:ext cx="6215101" cy="1312135"/>
              <a:chOff x="2952750" y="1971458"/>
              <a:chExt cx="6215101" cy="1312135"/>
            </a:xfrm>
          </p:grpSpPr>
          <p:cxnSp>
            <p:nvCxnSpPr>
              <p:cNvPr id="76" name="直接连接符 75"/>
              <p:cNvCxnSpPr/>
              <p:nvPr/>
            </p:nvCxnSpPr>
            <p:spPr>
              <a:xfrm flipH="1" flipV="1">
                <a:off x="7864998" y="1980740"/>
                <a:ext cx="1302853" cy="1302853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7" name="直接连接符 76"/>
              <p:cNvCxnSpPr/>
              <p:nvPr/>
            </p:nvCxnSpPr>
            <p:spPr>
              <a:xfrm flipH="1">
                <a:off x="2952750" y="1971458"/>
                <a:ext cx="4906593" cy="0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78" name="五边形 77"/>
          <p:cNvSpPr/>
          <p:nvPr/>
        </p:nvSpPr>
        <p:spPr>
          <a:xfrm>
            <a:off x="2015103" y="2396695"/>
            <a:ext cx="426689" cy="263739"/>
          </a:xfrm>
          <a:prstGeom prst="homePlate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smtClean="0">
                <a:solidFill>
                  <a:prstClr val="white"/>
                </a:solidFill>
                <a:latin typeface="Calibri"/>
                <a:ea typeface="宋体"/>
              </a:rPr>
              <a:t>3</a:t>
            </a: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9" name="五边形 78"/>
          <p:cNvSpPr/>
          <p:nvPr/>
        </p:nvSpPr>
        <p:spPr>
          <a:xfrm>
            <a:off x="2015103" y="2889204"/>
            <a:ext cx="426689" cy="263739"/>
          </a:xfrm>
          <a:prstGeom prst="homePlate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smtClean="0">
                <a:solidFill>
                  <a:prstClr val="white"/>
                </a:solidFill>
                <a:latin typeface="Calibri"/>
                <a:ea typeface="宋体"/>
              </a:rPr>
              <a:t>2</a:t>
            </a: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2465658" y="3813170"/>
            <a:ext cx="2149460" cy="1553309"/>
            <a:chOff x="2829161" y="3122336"/>
            <a:chExt cx="2149460" cy="1553309"/>
          </a:xfrm>
        </p:grpSpPr>
        <p:grpSp>
          <p:nvGrpSpPr>
            <p:cNvPr id="81" name="组合 80"/>
            <p:cNvGrpSpPr/>
            <p:nvPr/>
          </p:nvGrpSpPr>
          <p:grpSpPr>
            <a:xfrm>
              <a:off x="2952750" y="4004133"/>
              <a:ext cx="2025871" cy="671512"/>
              <a:chOff x="2952750" y="4004133"/>
              <a:chExt cx="2025871" cy="671512"/>
            </a:xfrm>
          </p:grpSpPr>
          <p:cxnSp>
            <p:nvCxnSpPr>
              <p:cNvPr id="83" name="直接连接符 82"/>
              <p:cNvCxnSpPr/>
              <p:nvPr/>
            </p:nvCxnSpPr>
            <p:spPr>
              <a:xfrm flipH="1" flipV="1">
                <a:off x="4307109" y="4004133"/>
                <a:ext cx="671512" cy="671512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4" name="直接连接符 83"/>
              <p:cNvCxnSpPr/>
              <p:nvPr/>
            </p:nvCxnSpPr>
            <p:spPr>
              <a:xfrm flipH="1">
                <a:off x="2952750" y="4004133"/>
                <a:ext cx="1354360" cy="0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82" name="文本框 35"/>
            <p:cNvSpPr txBox="1"/>
            <p:nvPr/>
          </p:nvSpPr>
          <p:spPr>
            <a:xfrm>
              <a:off x="2829161" y="3122336"/>
              <a:ext cx="1826141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层级关系用于强调</a:t>
              </a:r>
              <a:endParaRPr lang="en-US" altLang="zh-CN" sz="1600" kern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几个对象之间的层</a:t>
              </a:r>
              <a:endParaRPr lang="en-US" altLang="zh-CN" sz="1600" kern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次性差异。</a:t>
              </a:r>
            </a:p>
          </p:txBody>
        </p:sp>
      </p:grpSp>
      <p:sp>
        <p:nvSpPr>
          <p:cNvPr id="85" name="五边形 84"/>
          <p:cNvSpPr/>
          <p:nvPr/>
        </p:nvSpPr>
        <p:spPr>
          <a:xfrm>
            <a:off x="2015103" y="3857129"/>
            <a:ext cx="426689" cy="263739"/>
          </a:xfrm>
          <a:prstGeom prst="homePlate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smtClean="0">
                <a:solidFill>
                  <a:prstClr val="white"/>
                </a:solidFill>
                <a:latin typeface="Calibri"/>
                <a:ea typeface="宋体"/>
              </a:rPr>
              <a:t>1</a:t>
            </a: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4988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2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2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3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25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33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34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25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44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45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 animBg="1"/>
          <p:bldP spid="79" grpId="0" animBg="1"/>
          <p:bldP spid="8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3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2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3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2" fill="hold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 animBg="1"/>
          <p:bldP spid="79" grpId="0" animBg="1"/>
          <p:bldP spid="85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314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2019-08-29T01:25:06Z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