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椭圆 2"/>
          <p:cNvSpPr>
            <a:spLocks noChangeArrowheads="1"/>
          </p:cNvSpPr>
          <p:nvPr/>
        </p:nvSpPr>
        <p:spPr bwMode="auto">
          <a:xfrm>
            <a:off x="3956340" y="2591025"/>
            <a:ext cx="3458623" cy="3458093"/>
          </a:xfrm>
          <a:prstGeom prst="ellipse">
            <a:avLst/>
          </a:prstGeom>
          <a:ln w="15875" cap="rnd">
            <a:solidFill>
              <a:srgbClr val="414455"/>
            </a:solidFill>
            <a:prstDash val="sysDash"/>
            <a:bevel/>
            <a:headEnd/>
            <a:tailEnd/>
          </a:ln>
        </p:spPr>
        <p:txBody>
          <a:bodyPr lIns="115214" tIns="57607" rIns="115214" bIns="57607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zh-CN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3" name="组合 31"/>
          <p:cNvGrpSpPr>
            <a:grpSpLocks/>
          </p:cNvGrpSpPr>
          <p:nvPr/>
        </p:nvGrpSpPr>
        <p:grpSpPr bwMode="auto">
          <a:xfrm>
            <a:off x="4120369" y="2755030"/>
            <a:ext cx="3130564" cy="3130084"/>
            <a:chOff x="0" y="0"/>
            <a:chExt cx="2484854" cy="2484854"/>
          </a:xfrm>
        </p:grpSpPr>
        <p:grpSp>
          <p:nvGrpSpPr>
            <p:cNvPr id="34" name="组合 30"/>
            <p:cNvGrpSpPr>
              <a:grpSpLocks/>
            </p:cNvGrpSpPr>
            <p:nvPr/>
          </p:nvGrpSpPr>
          <p:grpSpPr bwMode="auto">
            <a:xfrm>
              <a:off x="360342" y="0"/>
              <a:ext cx="1764170" cy="536235"/>
              <a:chOff x="0" y="0"/>
              <a:chExt cx="1764170" cy="536235"/>
            </a:xfrm>
          </p:grpSpPr>
          <p:sp>
            <p:nvSpPr>
              <p:cNvPr id="44" name="任意多边形 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764170" cy="536235"/>
              </a:xfrm>
              <a:custGeom>
                <a:avLst/>
                <a:gdLst>
                  <a:gd name="T0" fmla="*/ 596602 w 2608353"/>
                  <a:gd name="T1" fmla="*/ 0 h 792832"/>
                  <a:gd name="T2" fmla="*/ 1190798 w 2608353"/>
                  <a:gd name="T3" fmla="*/ 246125 h 792832"/>
                  <a:gd name="T4" fmla="*/ 1193203 w 2608353"/>
                  <a:gd name="T5" fmla="*/ 248770 h 792832"/>
                  <a:gd name="T6" fmla="*/ 1190377 w 2608353"/>
                  <a:gd name="T7" fmla="*/ 250631 h 792832"/>
                  <a:gd name="T8" fmla="*/ 596602 w 2608353"/>
                  <a:gd name="T9" fmla="*/ 362685 h 792832"/>
                  <a:gd name="T10" fmla="*/ 2826 w 2608353"/>
                  <a:gd name="T11" fmla="*/ 250631 h 792832"/>
                  <a:gd name="T12" fmla="*/ 0 w 2608353"/>
                  <a:gd name="T13" fmla="*/ 248770 h 792832"/>
                  <a:gd name="T14" fmla="*/ 2405 w 2608353"/>
                  <a:gd name="T15" fmla="*/ 246125 h 792832"/>
                  <a:gd name="T16" fmla="*/ 596602 w 2608353"/>
                  <a:gd name="T17" fmla="*/ 0 h 7928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608353"/>
                  <a:gd name="T28" fmla="*/ 0 h 792832"/>
                  <a:gd name="T29" fmla="*/ 2608353 w 2608353"/>
                  <a:gd name="T30" fmla="*/ 792832 h 79283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608353" h="792832">
                    <a:moveTo>
                      <a:pt x="1304176" y="0"/>
                    </a:moveTo>
                    <a:cubicBezTo>
                      <a:pt x="1811435" y="0"/>
                      <a:pt x="2270672" y="205608"/>
                      <a:pt x="2603094" y="538030"/>
                    </a:cubicBezTo>
                    <a:lnTo>
                      <a:pt x="2608353" y="543815"/>
                    </a:lnTo>
                    <a:lnTo>
                      <a:pt x="2602175" y="547882"/>
                    </a:lnTo>
                    <a:cubicBezTo>
                      <a:pt x="2352203" y="693785"/>
                      <a:pt x="1864670" y="792832"/>
                      <a:pt x="1304176" y="792832"/>
                    </a:cubicBezTo>
                    <a:cubicBezTo>
                      <a:pt x="743683" y="792832"/>
                      <a:pt x="256150" y="693785"/>
                      <a:pt x="6177" y="547882"/>
                    </a:cubicBezTo>
                    <a:lnTo>
                      <a:pt x="0" y="543815"/>
                    </a:lnTo>
                    <a:lnTo>
                      <a:pt x="5258" y="538030"/>
                    </a:lnTo>
                    <a:cubicBezTo>
                      <a:pt x="337680" y="205608"/>
                      <a:pt x="796917" y="0"/>
                      <a:pt x="1304176" y="0"/>
                    </a:cubicBezTo>
                    <a:close/>
                  </a:path>
                </a:pathLst>
              </a:custGeom>
              <a:solidFill>
                <a:srgbClr val="777B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文本框 1153"/>
              <p:cNvSpPr>
                <a:spLocks noChangeArrowheads="1"/>
              </p:cNvSpPr>
              <p:nvPr/>
            </p:nvSpPr>
            <p:spPr bwMode="auto">
              <a:xfrm>
                <a:off x="474982" y="37284"/>
                <a:ext cx="839536" cy="4336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None/>
                  <a:defRPr/>
                </a:pPr>
                <a:r>
                  <a:rPr lang="en-US" altLang="zh-CN" ker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01</a:t>
                </a:r>
                <a:endParaRPr lang="zh-CN" altLang="en-US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None/>
                  <a:defRPr/>
                </a:pPr>
                <a:r>
                  <a:rPr lang="en-US" altLang="zh-CN" sz="1300" kern="0">
                    <a:solidFill>
                      <a:srgbClr val="FFFFFF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Application</a:t>
                </a:r>
                <a:endParaRPr lang="zh-CN" altLang="en-US" sz="1300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35" name="组合 29"/>
            <p:cNvGrpSpPr>
              <a:grpSpLocks/>
            </p:cNvGrpSpPr>
            <p:nvPr/>
          </p:nvGrpSpPr>
          <p:grpSpPr bwMode="auto">
            <a:xfrm>
              <a:off x="33239" y="367812"/>
              <a:ext cx="2418375" cy="874615"/>
              <a:chOff x="0" y="0"/>
              <a:chExt cx="2418375" cy="874615"/>
            </a:xfrm>
          </p:grpSpPr>
          <p:sp>
            <p:nvSpPr>
              <p:cNvPr id="42" name="任意多边形 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18375" cy="874615"/>
              </a:xfrm>
              <a:custGeom>
                <a:avLst/>
                <a:gdLst>
                  <a:gd name="T0" fmla="*/ 1414440 w 3575607"/>
                  <a:gd name="T1" fmla="*/ 0 h 1293132"/>
                  <a:gd name="T2" fmla="*/ 1466270 w 3575607"/>
                  <a:gd name="T3" fmla="*/ 57028 h 1293132"/>
                  <a:gd name="T4" fmla="*/ 1629051 w 3575607"/>
                  <a:gd name="T5" fmla="*/ 371497 h 1293132"/>
                  <a:gd name="T6" fmla="*/ 1635677 w 3575607"/>
                  <a:gd name="T7" fmla="*/ 401056 h 1293132"/>
                  <a:gd name="T8" fmla="*/ 1593099 w 3575607"/>
                  <a:gd name="T9" fmla="*/ 426725 h 1293132"/>
                  <a:gd name="T10" fmla="*/ 817838 w 3575607"/>
                  <a:gd name="T11" fmla="*/ 591549 h 1293132"/>
                  <a:gd name="T12" fmla="*/ 42578 w 3575607"/>
                  <a:gd name="T13" fmla="*/ 426725 h 1293132"/>
                  <a:gd name="T14" fmla="*/ 0 w 3575607"/>
                  <a:gd name="T15" fmla="*/ 401056 h 1293132"/>
                  <a:gd name="T16" fmla="*/ 6626 w 3575607"/>
                  <a:gd name="T17" fmla="*/ 371497 h 1293132"/>
                  <a:gd name="T18" fmla="*/ 169407 w 3575607"/>
                  <a:gd name="T19" fmla="*/ 57028 h 1293132"/>
                  <a:gd name="T20" fmla="*/ 221237 w 3575607"/>
                  <a:gd name="T21" fmla="*/ 1 h 1293132"/>
                  <a:gd name="T22" fmla="*/ 224063 w 3575607"/>
                  <a:gd name="T23" fmla="*/ 1861 h 1293132"/>
                  <a:gd name="T24" fmla="*/ 817838 w 3575607"/>
                  <a:gd name="T25" fmla="*/ 113914 h 1293132"/>
                  <a:gd name="T26" fmla="*/ 1411614 w 3575607"/>
                  <a:gd name="T27" fmla="*/ 1861 h 129313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575607"/>
                  <a:gd name="T43" fmla="*/ 0 h 1293132"/>
                  <a:gd name="T44" fmla="*/ 3575607 w 3575607"/>
                  <a:gd name="T45" fmla="*/ 1293132 h 1293132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575607" h="1293132">
                    <a:moveTo>
                      <a:pt x="3091980" y="0"/>
                    </a:moveTo>
                    <a:lnTo>
                      <a:pt x="3205281" y="124664"/>
                    </a:lnTo>
                    <a:cubicBezTo>
                      <a:pt x="3369063" y="323122"/>
                      <a:pt x="3491973" y="556562"/>
                      <a:pt x="3561124" y="812095"/>
                    </a:cubicBezTo>
                    <a:lnTo>
                      <a:pt x="3575607" y="876712"/>
                    </a:lnTo>
                    <a:lnTo>
                      <a:pt x="3482532" y="932824"/>
                    </a:lnTo>
                    <a:cubicBezTo>
                      <a:pt x="3079708" y="1152873"/>
                      <a:pt x="2470089" y="1293132"/>
                      <a:pt x="1787803" y="1293132"/>
                    </a:cubicBezTo>
                    <a:cubicBezTo>
                      <a:pt x="1105518" y="1293132"/>
                      <a:pt x="495898" y="1152873"/>
                      <a:pt x="93075" y="932824"/>
                    </a:cubicBezTo>
                    <a:lnTo>
                      <a:pt x="0" y="876712"/>
                    </a:lnTo>
                    <a:lnTo>
                      <a:pt x="14483" y="812095"/>
                    </a:lnTo>
                    <a:cubicBezTo>
                      <a:pt x="83633" y="556562"/>
                      <a:pt x="206543" y="323122"/>
                      <a:pt x="370325" y="124664"/>
                    </a:cubicBezTo>
                    <a:lnTo>
                      <a:pt x="483627" y="1"/>
                    </a:lnTo>
                    <a:lnTo>
                      <a:pt x="489804" y="4067"/>
                    </a:lnTo>
                    <a:cubicBezTo>
                      <a:pt x="739777" y="149970"/>
                      <a:pt x="1227310" y="249017"/>
                      <a:pt x="1787803" y="249017"/>
                    </a:cubicBezTo>
                    <a:cubicBezTo>
                      <a:pt x="2348296" y="249017"/>
                      <a:pt x="2835829" y="149970"/>
                      <a:pt x="3085802" y="4067"/>
                    </a:cubicBezTo>
                    <a:lnTo>
                      <a:pt x="3091980" y="0"/>
                    </a:lnTo>
                    <a:close/>
                  </a:path>
                </a:pathLst>
              </a:custGeom>
              <a:solidFill>
                <a:srgbClr val="686C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文本框 39"/>
              <p:cNvSpPr>
                <a:spLocks noChangeArrowheads="1"/>
              </p:cNvSpPr>
              <p:nvPr/>
            </p:nvSpPr>
            <p:spPr bwMode="auto">
              <a:xfrm>
                <a:off x="802085" y="317868"/>
                <a:ext cx="839536" cy="4336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None/>
                  <a:defRPr/>
                </a:pPr>
                <a:r>
                  <a:rPr lang="en-US" altLang="zh-CN" ker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02</a:t>
                </a:r>
                <a:endParaRPr lang="zh-CN" altLang="en-US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None/>
                  <a:defRPr/>
                </a:pPr>
                <a:r>
                  <a:rPr lang="en-US" altLang="zh-CN" sz="1300" kern="0">
                    <a:solidFill>
                      <a:srgbClr val="FFFFFF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Application</a:t>
                </a:r>
                <a:endParaRPr lang="zh-CN" altLang="en-US" sz="1300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36" name="组合 28"/>
            <p:cNvGrpSpPr>
              <a:grpSpLocks/>
            </p:cNvGrpSpPr>
            <p:nvPr/>
          </p:nvGrpSpPr>
          <p:grpSpPr bwMode="auto">
            <a:xfrm>
              <a:off x="0" y="960779"/>
              <a:ext cx="2484854" cy="955737"/>
              <a:chOff x="0" y="0"/>
              <a:chExt cx="2484854" cy="955737"/>
            </a:xfrm>
          </p:grpSpPr>
          <p:sp>
            <p:nvSpPr>
              <p:cNvPr id="40" name="任意多边形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484854" cy="955737"/>
              </a:xfrm>
              <a:custGeom>
                <a:avLst/>
                <a:gdLst>
                  <a:gd name="T0" fmla="*/ 22481 w 3673896"/>
                  <a:gd name="T1" fmla="*/ 0 h 1413072"/>
                  <a:gd name="T2" fmla="*/ 65058 w 3673896"/>
                  <a:gd name="T3" fmla="*/ 25669 h 1413072"/>
                  <a:gd name="T4" fmla="*/ 840320 w 3673896"/>
                  <a:gd name="T5" fmla="*/ 190493 h 1413072"/>
                  <a:gd name="T6" fmla="*/ 1615582 w 3673896"/>
                  <a:gd name="T7" fmla="*/ 25669 h 1413072"/>
                  <a:gd name="T8" fmla="*/ 1658159 w 3673896"/>
                  <a:gd name="T9" fmla="*/ 0 h 1413072"/>
                  <a:gd name="T10" fmla="*/ 1667516 w 3673896"/>
                  <a:gd name="T11" fmla="*/ 41743 h 1413072"/>
                  <a:gd name="T12" fmla="*/ 1680641 w 3673896"/>
                  <a:gd name="T13" fmla="*/ 190494 h 1413072"/>
                  <a:gd name="T14" fmla="*/ 1642862 w 3673896"/>
                  <a:gd name="T15" fmla="*/ 440380 h 1413072"/>
                  <a:gd name="T16" fmla="*/ 1618619 w 3673896"/>
                  <a:gd name="T17" fmla="*/ 506615 h 1413072"/>
                  <a:gd name="T18" fmla="*/ 1540178 w 3673896"/>
                  <a:gd name="T19" fmla="*/ 536715 h 1413072"/>
                  <a:gd name="T20" fmla="*/ 840320 w 3673896"/>
                  <a:gd name="T21" fmla="*/ 646417 h 1413072"/>
                  <a:gd name="T22" fmla="*/ 140464 w 3673896"/>
                  <a:gd name="T23" fmla="*/ 536715 h 1413072"/>
                  <a:gd name="T24" fmla="*/ 62022 w 3673896"/>
                  <a:gd name="T25" fmla="*/ 506615 h 1413072"/>
                  <a:gd name="T26" fmla="*/ 37779 w 3673896"/>
                  <a:gd name="T27" fmla="*/ 440380 h 1413072"/>
                  <a:gd name="T28" fmla="*/ 0 w 3673896"/>
                  <a:gd name="T29" fmla="*/ 190494 h 1413072"/>
                  <a:gd name="T30" fmla="*/ 13125 w 3673896"/>
                  <a:gd name="T31" fmla="*/ 41743 h 141307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3673896"/>
                  <a:gd name="T49" fmla="*/ 0 h 1413072"/>
                  <a:gd name="T50" fmla="*/ 3673896 w 3673896"/>
                  <a:gd name="T51" fmla="*/ 1413072 h 1413072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3673896" h="1413072">
                    <a:moveTo>
                      <a:pt x="49144" y="0"/>
                    </a:moveTo>
                    <a:lnTo>
                      <a:pt x="142219" y="56112"/>
                    </a:lnTo>
                    <a:cubicBezTo>
                      <a:pt x="545043" y="276161"/>
                      <a:pt x="1154663" y="416420"/>
                      <a:pt x="1836948" y="416420"/>
                    </a:cubicBezTo>
                    <a:cubicBezTo>
                      <a:pt x="2519233" y="416420"/>
                      <a:pt x="3128853" y="276161"/>
                      <a:pt x="3531677" y="56112"/>
                    </a:cubicBezTo>
                    <a:lnTo>
                      <a:pt x="3624752" y="0"/>
                    </a:lnTo>
                    <a:lnTo>
                      <a:pt x="3645205" y="91251"/>
                    </a:lnTo>
                    <a:cubicBezTo>
                      <a:pt x="3664057" y="196794"/>
                      <a:pt x="3673896" y="305458"/>
                      <a:pt x="3673896" y="416421"/>
                    </a:cubicBezTo>
                    <a:cubicBezTo>
                      <a:pt x="3673896" y="606643"/>
                      <a:pt x="3644982" y="790112"/>
                      <a:pt x="3591310" y="962673"/>
                    </a:cubicBezTo>
                    <a:lnTo>
                      <a:pt x="3538316" y="1107464"/>
                    </a:lnTo>
                    <a:lnTo>
                      <a:pt x="3366842" y="1173264"/>
                    </a:lnTo>
                    <a:cubicBezTo>
                      <a:pt x="2930125" y="1324667"/>
                      <a:pt x="2403655" y="1413072"/>
                      <a:pt x="1836948" y="1413072"/>
                    </a:cubicBezTo>
                    <a:cubicBezTo>
                      <a:pt x="1270241" y="1413072"/>
                      <a:pt x="743772" y="1324667"/>
                      <a:pt x="307055" y="1173264"/>
                    </a:cubicBezTo>
                    <a:lnTo>
                      <a:pt x="135580" y="1107464"/>
                    </a:lnTo>
                    <a:lnTo>
                      <a:pt x="82586" y="962673"/>
                    </a:lnTo>
                    <a:cubicBezTo>
                      <a:pt x="28914" y="790112"/>
                      <a:pt x="0" y="606643"/>
                      <a:pt x="0" y="416421"/>
                    </a:cubicBezTo>
                    <a:cubicBezTo>
                      <a:pt x="0" y="305458"/>
                      <a:pt x="9839" y="196794"/>
                      <a:pt x="28691" y="91251"/>
                    </a:cubicBezTo>
                    <a:lnTo>
                      <a:pt x="49144" y="0"/>
                    </a:lnTo>
                    <a:close/>
                  </a:path>
                </a:pathLst>
              </a:custGeom>
              <a:solidFill>
                <a:srgbClr val="5053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文本框 40"/>
              <p:cNvSpPr>
                <a:spLocks noChangeArrowheads="1"/>
              </p:cNvSpPr>
              <p:nvPr/>
            </p:nvSpPr>
            <p:spPr bwMode="auto">
              <a:xfrm>
                <a:off x="835324" y="373297"/>
                <a:ext cx="839536" cy="4336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None/>
                  <a:defRPr/>
                </a:pPr>
                <a:r>
                  <a:rPr lang="en-US" altLang="zh-CN" ker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03</a:t>
                </a:r>
                <a:endParaRPr lang="zh-CN" altLang="en-US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None/>
                  <a:defRPr/>
                </a:pPr>
                <a:r>
                  <a:rPr lang="en-US" altLang="zh-CN" sz="1300" kern="0">
                    <a:solidFill>
                      <a:srgbClr val="FFFFFF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Application</a:t>
                </a:r>
                <a:endParaRPr lang="zh-CN" altLang="en-US" sz="1300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  <p:grpSp>
          <p:nvGrpSpPr>
            <p:cNvPr id="37" name="组合 7"/>
            <p:cNvGrpSpPr>
              <a:grpSpLocks/>
            </p:cNvGrpSpPr>
            <p:nvPr/>
          </p:nvGrpSpPr>
          <p:grpSpPr bwMode="auto">
            <a:xfrm>
              <a:off x="91700" y="1709817"/>
              <a:ext cx="2301454" cy="775037"/>
              <a:chOff x="0" y="0"/>
              <a:chExt cx="2301454" cy="775037"/>
            </a:xfrm>
          </p:grpSpPr>
          <p:sp>
            <p:nvSpPr>
              <p:cNvPr id="38" name="任意多边形 6"/>
              <p:cNvSpPr>
                <a:spLocks noChangeArrowheads="1"/>
              </p:cNvSpPr>
              <p:nvPr/>
            </p:nvSpPr>
            <p:spPr bwMode="auto">
              <a:xfrm>
                <a:off x="0" y="0"/>
                <a:ext cx="2301454" cy="775037"/>
              </a:xfrm>
              <a:custGeom>
                <a:avLst/>
                <a:gdLst>
                  <a:gd name="T0" fmla="*/ 1556598 w 3402736"/>
                  <a:gd name="T1" fmla="*/ 0 h 1145905"/>
                  <a:gd name="T2" fmla="*/ 1552583 w 3402736"/>
                  <a:gd name="T3" fmla="*/ 10970 h 1145905"/>
                  <a:gd name="T4" fmla="*/ 778299 w 3402736"/>
                  <a:gd name="T5" fmla="*/ 524199 h 1145905"/>
                  <a:gd name="T6" fmla="*/ 4015 w 3402736"/>
                  <a:gd name="T7" fmla="*/ 10970 h 1145905"/>
                  <a:gd name="T8" fmla="*/ 0 w 3402736"/>
                  <a:gd name="T9" fmla="*/ 0 h 1145905"/>
                  <a:gd name="T10" fmla="*/ 78442 w 3402736"/>
                  <a:gd name="T11" fmla="*/ 30100 h 1145905"/>
                  <a:gd name="T12" fmla="*/ 778299 w 3402736"/>
                  <a:gd name="T13" fmla="*/ 139802 h 1145905"/>
                  <a:gd name="T14" fmla="*/ 1478156 w 3402736"/>
                  <a:gd name="T15" fmla="*/ 30100 h 114590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402736"/>
                  <a:gd name="T25" fmla="*/ 0 h 1145905"/>
                  <a:gd name="T26" fmla="*/ 3402736 w 3402736"/>
                  <a:gd name="T27" fmla="*/ 1145905 h 114590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402736" h="1145905">
                    <a:moveTo>
                      <a:pt x="3402736" y="0"/>
                    </a:moveTo>
                    <a:lnTo>
                      <a:pt x="3393959" y="23980"/>
                    </a:lnTo>
                    <a:cubicBezTo>
                      <a:pt x="3115096" y="683288"/>
                      <a:pt x="2462256" y="1145905"/>
                      <a:pt x="1701368" y="1145905"/>
                    </a:cubicBezTo>
                    <a:cubicBezTo>
                      <a:pt x="940480" y="1145905"/>
                      <a:pt x="287641" y="683288"/>
                      <a:pt x="8777" y="23980"/>
                    </a:cubicBezTo>
                    <a:lnTo>
                      <a:pt x="0" y="0"/>
                    </a:lnTo>
                    <a:lnTo>
                      <a:pt x="171474" y="65800"/>
                    </a:lnTo>
                    <a:cubicBezTo>
                      <a:pt x="608191" y="217203"/>
                      <a:pt x="1134661" y="305608"/>
                      <a:pt x="1701368" y="305608"/>
                    </a:cubicBezTo>
                    <a:cubicBezTo>
                      <a:pt x="2268075" y="305608"/>
                      <a:pt x="2794545" y="217203"/>
                      <a:pt x="3231262" y="65800"/>
                    </a:cubicBezTo>
                    <a:lnTo>
                      <a:pt x="3402736" y="0"/>
                    </a:lnTo>
                    <a:close/>
                  </a:path>
                </a:pathLst>
              </a:custGeom>
              <a:solidFill>
                <a:srgbClr val="41445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 cmpd="sng">
                    <a:solidFill>
                      <a:srgbClr val="395E8A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eaLnBrk="0" fontAlgn="auto" hangingPunct="0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文本框 41"/>
              <p:cNvSpPr>
                <a:spLocks noChangeArrowheads="1"/>
              </p:cNvSpPr>
              <p:nvPr/>
            </p:nvSpPr>
            <p:spPr bwMode="auto">
              <a:xfrm>
                <a:off x="743624" y="272655"/>
                <a:ext cx="839536" cy="4092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None/>
                  <a:defRPr/>
                </a:pPr>
                <a:r>
                  <a:rPr lang="en-US" altLang="zh-CN" kern="0">
                    <a:solidFill>
                      <a:srgbClr val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04</a:t>
                </a:r>
                <a:endParaRPr lang="zh-CN" altLang="en-US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None/>
                  <a:defRPr/>
                </a:pPr>
                <a:r>
                  <a:rPr lang="en-US" altLang="zh-CN" sz="1100" kern="0">
                    <a:solidFill>
                      <a:srgbClr val="FFFFFF"/>
                    </a:solidFill>
                    <a:latin typeface="Calibri" panose="020F0502020204030204" pitchFamily="34" charset="0"/>
                    <a:sym typeface="Calibri" panose="020F0502020204030204" pitchFamily="34" charset="0"/>
                  </a:rPr>
                  <a:t>Application</a:t>
                </a:r>
                <a:endParaRPr lang="zh-CN" altLang="en-US" sz="1100" kern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sp>
        <p:nvSpPr>
          <p:cNvPr id="46" name="任意多边形 12"/>
          <p:cNvSpPr>
            <a:spLocks/>
          </p:cNvSpPr>
          <p:nvPr/>
        </p:nvSpPr>
        <p:spPr bwMode="auto">
          <a:xfrm>
            <a:off x="6600817" y="2657026"/>
            <a:ext cx="1396251" cy="128003"/>
          </a:xfrm>
          <a:custGeom>
            <a:avLst/>
            <a:gdLst>
              <a:gd name="T0" fmla="*/ 0 w 776287"/>
              <a:gd name="T1" fmla="*/ 77410 h 133350"/>
              <a:gd name="T2" fmla="*/ 261994 w 776287"/>
              <a:gd name="T3" fmla="*/ 0 h 133350"/>
              <a:gd name="T4" fmla="*/ 1581670 w 776287"/>
              <a:gd name="T5" fmla="*/ 0 h 133350"/>
              <a:gd name="T6" fmla="*/ 0 60000 65536"/>
              <a:gd name="T7" fmla="*/ 0 60000 65536"/>
              <a:gd name="T8" fmla="*/ 0 60000 65536"/>
              <a:gd name="T9" fmla="*/ 0 w 776287"/>
              <a:gd name="T10" fmla="*/ 0 h 133350"/>
              <a:gd name="T11" fmla="*/ 776287 w 776287"/>
              <a:gd name="T12" fmla="*/ 133350 h 13335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76287" h="133350">
                <a:moveTo>
                  <a:pt x="0" y="133350"/>
                </a:moveTo>
                <a:lnTo>
                  <a:pt x="128587" y="0"/>
                </a:lnTo>
                <a:lnTo>
                  <a:pt x="776287" y="0"/>
                </a:lnTo>
              </a:path>
            </a:pathLst>
          </a:custGeom>
          <a:gradFill rotWithShape="0">
            <a:gsLst>
              <a:gs pos="0">
                <a:srgbClr val="F4F8FB"/>
              </a:gs>
              <a:gs pos="62999">
                <a:srgbClr val="F2F2F2"/>
              </a:gs>
              <a:gs pos="100000">
                <a:srgbClr val="D8D8D8"/>
              </a:gs>
            </a:gsLst>
            <a:path path="rect">
              <a:fillToRect l="50000" t="50000" r="50000" b="50000"/>
            </a:path>
          </a:gradFill>
          <a:ln w="15875" cap="rnd" cmpd="sng">
            <a:solidFill>
              <a:srgbClr val="414455"/>
            </a:solidFill>
            <a:prstDash val="sysDash"/>
            <a:bevel/>
            <a:headEnd type="oval" w="sm" len="sm"/>
            <a:tailEnd type="oval" w="sm" len="sm"/>
          </a:ln>
        </p:spPr>
        <p:txBody>
          <a:bodyPr lIns="86411" tIns="43205" rIns="86411" bIns="43205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</a:endParaRPr>
          </a:p>
        </p:txBody>
      </p:sp>
      <p:sp>
        <p:nvSpPr>
          <p:cNvPr id="47" name="任意多边形 13"/>
          <p:cNvSpPr>
            <a:spLocks/>
          </p:cNvSpPr>
          <p:nvPr/>
        </p:nvSpPr>
        <p:spPr bwMode="auto">
          <a:xfrm>
            <a:off x="7454970" y="4547078"/>
            <a:ext cx="2096378" cy="1536041"/>
          </a:xfrm>
          <a:custGeom>
            <a:avLst/>
            <a:gdLst>
              <a:gd name="T0" fmla="*/ 0 w 1393825"/>
              <a:gd name="T1" fmla="*/ 0 h 1371600"/>
              <a:gd name="T2" fmla="*/ 321170 w 1393825"/>
              <a:gd name="T3" fmla="*/ 190657 h 1371600"/>
              <a:gd name="T4" fmla="*/ 321170 w 1393825"/>
              <a:gd name="T5" fmla="*/ 1083733 h 1371600"/>
              <a:gd name="T6" fmla="*/ 1985829 w 1393825"/>
              <a:gd name="T7" fmla="*/ 1083733 h 1371600"/>
              <a:gd name="T8" fmla="*/ 0 60000 65536"/>
              <a:gd name="T9" fmla="*/ 0 60000 65536"/>
              <a:gd name="T10" fmla="*/ 0 60000 65536"/>
              <a:gd name="T11" fmla="*/ 0 60000 65536"/>
              <a:gd name="T12" fmla="*/ 0 w 1393825"/>
              <a:gd name="T13" fmla="*/ 0 h 1371600"/>
              <a:gd name="T14" fmla="*/ 1393825 w 1393825"/>
              <a:gd name="T15" fmla="*/ 1371600 h 137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93825" h="1371600">
                <a:moveTo>
                  <a:pt x="0" y="0"/>
                </a:moveTo>
                <a:lnTo>
                  <a:pt x="225425" y="241300"/>
                </a:lnTo>
                <a:lnTo>
                  <a:pt x="225425" y="1371600"/>
                </a:lnTo>
                <a:lnTo>
                  <a:pt x="1393825" y="1371600"/>
                </a:lnTo>
              </a:path>
            </a:pathLst>
          </a:custGeom>
          <a:gradFill rotWithShape="0">
            <a:gsLst>
              <a:gs pos="0">
                <a:srgbClr val="F4F8FB"/>
              </a:gs>
              <a:gs pos="62999">
                <a:srgbClr val="F2F2F2"/>
              </a:gs>
              <a:gs pos="100000">
                <a:srgbClr val="D8D8D8"/>
              </a:gs>
            </a:gsLst>
            <a:path path="rect">
              <a:fillToRect l="50000" t="50000" r="50000" b="50000"/>
            </a:path>
          </a:gradFill>
          <a:ln w="15875" cap="rnd" cmpd="sng">
            <a:solidFill>
              <a:srgbClr val="414455"/>
            </a:solidFill>
            <a:prstDash val="sysDash"/>
            <a:bevel/>
            <a:headEnd type="oval" w="sm" len="sm"/>
            <a:tailEnd type="oval" w="sm" len="sm"/>
          </a:ln>
        </p:spPr>
        <p:txBody>
          <a:bodyPr lIns="86411" tIns="43205" rIns="86411" bIns="43205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</a:endParaRPr>
          </a:p>
        </p:txBody>
      </p:sp>
      <p:sp>
        <p:nvSpPr>
          <p:cNvPr id="48" name="任意多边形 14"/>
          <p:cNvSpPr>
            <a:spLocks/>
          </p:cNvSpPr>
          <p:nvPr/>
        </p:nvSpPr>
        <p:spPr bwMode="auto">
          <a:xfrm>
            <a:off x="2178020" y="5505103"/>
            <a:ext cx="2086375" cy="544015"/>
          </a:xfrm>
          <a:custGeom>
            <a:avLst/>
            <a:gdLst>
              <a:gd name="T0" fmla="*/ 1416469 w 1935480"/>
              <a:gd name="T1" fmla="*/ 0 h 392430"/>
              <a:gd name="T2" fmla="*/ 1129271 w 1935480"/>
              <a:gd name="T3" fmla="*/ 475120 h 392430"/>
              <a:gd name="T4" fmla="*/ 0 w 1935480"/>
              <a:gd name="T5" fmla="*/ 475120 h 392430"/>
              <a:gd name="T6" fmla="*/ 0 60000 65536"/>
              <a:gd name="T7" fmla="*/ 0 60000 65536"/>
              <a:gd name="T8" fmla="*/ 0 60000 65536"/>
              <a:gd name="T9" fmla="*/ 0 w 1935480"/>
              <a:gd name="T10" fmla="*/ 0 h 392430"/>
              <a:gd name="T11" fmla="*/ 1935480 w 1935480"/>
              <a:gd name="T12" fmla="*/ 392430 h 39243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935480" h="392430">
                <a:moveTo>
                  <a:pt x="1935480" y="0"/>
                </a:moveTo>
                <a:lnTo>
                  <a:pt x="1543050" y="392430"/>
                </a:lnTo>
                <a:lnTo>
                  <a:pt x="0" y="392430"/>
                </a:lnTo>
              </a:path>
            </a:pathLst>
          </a:custGeom>
          <a:gradFill rotWithShape="0">
            <a:gsLst>
              <a:gs pos="0">
                <a:srgbClr val="F4F8FB"/>
              </a:gs>
              <a:gs pos="62999">
                <a:srgbClr val="F2F2F2"/>
              </a:gs>
              <a:gs pos="100000">
                <a:srgbClr val="D8D8D8"/>
              </a:gs>
            </a:gsLst>
            <a:path path="rect">
              <a:fillToRect l="50000" t="50000" r="50000" b="50000"/>
            </a:path>
          </a:gradFill>
          <a:ln w="15875" cap="rnd" cmpd="sng">
            <a:solidFill>
              <a:srgbClr val="414455"/>
            </a:solidFill>
            <a:prstDash val="sysDash"/>
            <a:bevel/>
            <a:headEnd type="oval" w="sm" len="sm"/>
            <a:tailEnd type="oval" w="sm" len="sm"/>
          </a:ln>
        </p:spPr>
        <p:txBody>
          <a:bodyPr lIns="86411" tIns="43205" rIns="86411" bIns="43205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</a:endParaRPr>
          </a:p>
        </p:txBody>
      </p:sp>
      <p:sp>
        <p:nvSpPr>
          <p:cNvPr id="49" name="任意多边形 15"/>
          <p:cNvSpPr>
            <a:spLocks/>
          </p:cNvSpPr>
          <p:nvPr/>
        </p:nvSpPr>
        <p:spPr bwMode="auto">
          <a:xfrm>
            <a:off x="2178020" y="3769056"/>
            <a:ext cx="1742313" cy="240006"/>
          </a:xfrm>
          <a:custGeom>
            <a:avLst/>
            <a:gdLst>
              <a:gd name="T0" fmla="*/ 1176115 w 1625600"/>
              <a:gd name="T1" fmla="*/ 0 h 254000"/>
              <a:gd name="T2" fmla="*/ 1001536 w 1625600"/>
              <a:gd name="T3" fmla="*/ 142875 h 254000"/>
              <a:gd name="T4" fmla="*/ 0 w 1625600"/>
              <a:gd name="T5" fmla="*/ 142875 h 254000"/>
              <a:gd name="T6" fmla="*/ 0 60000 65536"/>
              <a:gd name="T7" fmla="*/ 0 60000 65536"/>
              <a:gd name="T8" fmla="*/ 0 60000 65536"/>
              <a:gd name="T9" fmla="*/ 0 w 1625600"/>
              <a:gd name="T10" fmla="*/ 0 h 254000"/>
              <a:gd name="T11" fmla="*/ 1625600 w 1625600"/>
              <a:gd name="T12" fmla="*/ 254000 h 2540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25600" h="254000">
                <a:moveTo>
                  <a:pt x="1625600" y="0"/>
                </a:moveTo>
                <a:lnTo>
                  <a:pt x="1384300" y="254000"/>
                </a:lnTo>
                <a:lnTo>
                  <a:pt x="0" y="254000"/>
                </a:lnTo>
              </a:path>
            </a:pathLst>
          </a:custGeom>
          <a:gradFill rotWithShape="0">
            <a:gsLst>
              <a:gs pos="0">
                <a:srgbClr val="F4F8FB"/>
              </a:gs>
              <a:gs pos="62999">
                <a:srgbClr val="F2F2F2"/>
              </a:gs>
              <a:gs pos="100000">
                <a:srgbClr val="D8D8D8"/>
              </a:gs>
            </a:gsLst>
            <a:path path="rect">
              <a:fillToRect l="50000" t="50000" r="50000" b="50000"/>
            </a:path>
          </a:gradFill>
          <a:ln w="15875" cap="rnd" cmpd="sng">
            <a:solidFill>
              <a:srgbClr val="414455"/>
            </a:solidFill>
            <a:prstDash val="sysDash"/>
            <a:bevel/>
            <a:headEnd type="oval" w="sm" len="sm"/>
            <a:tailEnd type="oval" w="sm" len="sm"/>
          </a:ln>
        </p:spPr>
        <p:txBody>
          <a:bodyPr lIns="86411" tIns="43205" rIns="86411" bIns="43205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</a:endParaRPr>
          </a:p>
        </p:txBody>
      </p:sp>
      <p:sp>
        <p:nvSpPr>
          <p:cNvPr id="50" name="Freeform 24"/>
          <p:cNvSpPr>
            <a:spLocks noEditPoints="1" noChangeArrowheads="1"/>
          </p:cNvSpPr>
          <p:nvPr/>
        </p:nvSpPr>
        <p:spPr bwMode="auto">
          <a:xfrm flipH="1">
            <a:off x="2752123" y="4099066"/>
            <a:ext cx="584105" cy="620017"/>
          </a:xfrm>
          <a:custGeom>
            <a:avLst/>
            <a:gdLst>
              <a:gd name="T0" fmla="*/ 212927420 w 358"/>
              <a:gd name="T1" fmla="*/ 484625891 h 382"/>
              <a:gd name="T2" fmla="*/ 539862242 w 358"/>
              <a:gd name="T3" fmla="*/ 104559815 h 382"/>
              <a:gd name="T4" fmla="*/ 558304540 w 358"/>
              <a:gd name="T5" fmla="*/ 187543427 h 382"/>
              <a:gd name="T6" fmla="*/ 563334964 w 358"/>
              <a:gd name="T7" fmla="*/ 295423153 h 382"/>
              <a:gd name="T8" fmla="*/ 566687285 w 358"/>
              <a:gd name="T9" fmla="*/ 406621502 h 382"/>
              <a:gd name="T10" fmla="*/ 538185434 w 358"/>
              <a:gd name="T11" fmla="*/ 521139762 h 382"/>
              <a:gd name="T12" fmla="*/ 454356690 w 358"/>
              <a:gd name="T13" fmla="*/ 633997423 h 382"/>
              <a:gd name="T14" fmla="*/ 288373419 w 358"/>
              <a:gd name="T15" fmla="*/ 375086853 h 382"/>
              <a:gd name="T16" fmla="*/ 206220188 w 358"/>
              <a:gd name="T17" fmla="*/ 326956513 h 382"/>
              <a:gd name="T18" fmla="*/ 209573804 w 358"/>
              <a:gd name="T19" fmla="*/ 345212805 h 382"/>
              <a:gd name="T20" fmla="*/ 291727035 w 358"/>
              <a:gd name="T21" fmla="*/ 391683833 h 382"/>
              <a:gd name="T22" fmla="*/ 288373419 w 358"/>
              <a:gd name="T23" fmla="*/ 375086853 h 382"/>
              <a:gd name="T24" fmla="*/ 482858541 w 358"/>
              <a:gd name="T25" fmla="*/ 225716610 h 382"/>
              <a:gd name="T26" fmla="*/ 440943521 w 358"/>
              <a:gd name="T27" fmla="*/ 207460318 h 382"/>
              <a:gd name="T28" fmla="*/ 286696611 w 358"/>
              <a:gd name="T29" fmla="*/ 116177572 h 382"/>
              <a:gd name="T30" fmla="*/ 248135207 w 358"/>
              <a:gd name="T31" fmla="*/ 89622146 h 382"/>
              <a:gd name="T32" fmla="*/ 286696611 w 358"/>
              <a:gd name="T33" fmla="*/ 116177572 h 382"/>
              <a:gd name="T34" fmla="*/ 342024800 w 358"/>
              <a:gd name="T35" fmla="*/ 64727320 h 382"/>
              <a:gd name="T36" fmla="*/ 323582502 w 358"/>
              <a:gd name="T37" fmla="*/ 106219126 h 382"/>
              <a:gd name="T38" fmla="*/ 432560776 w 358"/>
              <a:gd name="T39" fmla="*/ 170946447 h 382"/>
              <a:gd name="T40" fmla="*/ 459385819 w 358"/>
              <a:gd name="T41" fmla="*/ 132774552 h 382"/>
              <a:gd name="T42" fmla="*/ 432560776 w 358"/>
              <a:gd name="T43" fmla="*/ 170946447 h 382"/>
              <a:gd name="T44" fmla="*/ 417470799 w 358"/>
              <a:gd name="T45" fmla="*/ 91282746 h 382"/>
              <a:gd name="T46" fmla="*/ 378909396 w 358"/>
              <a:gd name="T47" fmla="*/ 117836884 h 382"/>
              <a:gd name="T48" fmla="*/ 305138909 w 358"/>
              <a:gd name="T49" fmla="*/ 346873404 h 382"/>
              <a:gd name="T50" fmla="*/ 222986972 w 358"/>
              <a:gd name="T51" fmla="*/ 298741776 h 382"/>
              <a:gd name="T52" fmla="*/ 226339294 w 358"/>
              <a:gd name="T53" fmla="*/ 315338756 h 382"/>
              <a:gd name="T54" fmla="*/ 308492525 w 358"/>
              <a:gd name="T55" fmla="*/ 363469096 h 382"/>
              <a:gd name="T56" fmla="*/ 305138909 w 358"/>
              <a:gd name="T57" fmla="*/ 346873404 h 382"/>
              <a:gd name="T58" fmla="*/ 263225184 w 358"/>
              <a:gd name="T59" fmla="*/ 172607046 h 382"/>
              <a:gd name="T60" fmla="*/ 311846141 w 358"/>
              <a:gd name="T61" fmla="*/ 323637890 h 382"/>
              <a:gd name="T62" fmla="*/ 372203459 w 358"/>
              <a:gd name="T63" fmla="*/ 149371532 h 382"/>
              <a:gd name="T64" fmla="*/ 228016102 w 358"/>
              <a:gd name="T65" fmla="*/ 395003745 h 382"/>
              <a:gd name="T66" fmla="*/ 216279741 w 358"/>
              <a:gd name="T67" fmla="*/ 358491162 h 38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358"/>
              <a:gd name="T103" fmla="*/ 0 h 382"/>
              <a:gd name="T104" fmla="*/ 358 w 358"/>
              <a:gd name="T105" fmla="*/ 382 h 382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358" h="382">
                <a:moveTo>
                  <a:pt x="131" y="382"/>
                </a:moveTo>
                <a:cubicBezTo>
                  <a:pt x="135" y="352"/>
                  <a:pt x="135" y="320"/>
                  <a:pt x="127" y="292"/>
                </a:cubicBezTo>
                <a:cubicBezTo>
                  <a:pt x="0" y="220"/>
                  <a:pt x="34" y="56"/>
                  <a:pt x="140" y="23"/>
                </a:cubicBezTo>
                <a:cubicBezTo>
                  <a:pt x="196" y="0"/>
                  <a:pt x="272" y="14"/>
                  <a:pt x="322" y="63"/>
                </a:cubicBezTo>
                <a:cubicBezTo>
                  <a:pt x="358" y="99"/>
                  <a:pt x="340" y="109"/>
                  <a:pt x="340" y="109"/>
                </a:cubicBezTo>
                <a:cubicBezTo>
                  <a:pt x="333" y="113"/>
                  <a:pt x="333" y="113"/>
                  <a:pt x="333" y="113"/>
                </a:cubicBezTo>
                <a:cubicBezTo>
                  <a:pt x="337" y="130"/>
                  <a:pt x="345" y="162"/>
                  <a:pt x="344" y="166"/>
                </a:cubicBezTo>
                <a:cubicBezTo>
                  <a:pt x="342" y="172"/>
                  <a:pt x="336" y="178"/>
                  <a:pt x="336" y="178"/>
                </a:cubicBezTo>
                <a:cubicBezTo>
                  <a:pt x="354" y="239"/>
                  <a:pt x="354" y="239"/>
                  <a:pt x="354" y="239"/>
                </a:cubicBezTo>
                <a:cubicBezTo>
                  <a:pt x="338" y="245"/>
                  <a:pt x="338" y="245"/>
                  <a:pt x="338" y="245"/>
                </a:cubicBezTo>
                <a:cubicBezTo>
                  <a:pt x="341" y="265"/>
                  <a:pt x="343" y="281"/>
                  <a:pt x="341" y="300"/>
                </a:cubicBezTo>
                <a:cubicBezTo>
                  <a:pt x="341" y="304"/>
                  <a:pt x="330" y="313"/>
                  <a:pt x="321" y="314"/>
                </a:cubicBezTo>
                <a:cubicBezTo>
                  <a:pt x="267" y="317"/>
                  <a:pt x="267" y="317"/>
                  <a:pt x="267" y="317"/>
                </a:cubicBezTo>
                <a:cubicBezTo>
                  <a:pt x="271" y="382"/>
                  <a:pt x="271" y="382"/>
                  <a:pt x="271" y="382"/>
                </a:cubicBezTo>
                <a:cubicBezTo>
                  <a:pt x="131" y="382"/>
                  <a:pt x="131" y="382"/>
                  <a:pt x="131" y="382"/>
                </a:cubicBezTo>
                <a:close/>
                <a:moveTo>
                  <a:pt x="172" y="226"/>
                </a:moveTo>
                <a:cubicBezTo>
                  <a:pt x="132" y="196"/>
                  <a:pt x="132" y="196"/>
                  <a:pt x="132" y="196"/>
                </a:cubicBezTo>
                <a:cubicBezTo>
                  <a:pt x="129" y="193"/>
                  <a:pt x="125" y="194"/>
                  <a:pt x="123" y="197"/>
                </a:cubicBezTo>
                <a:cubicBezTo>
                  <a:pt x="123" y="197"/>
                  <a:pt x="123" y="197"/>
                  <a:pt x="123" y="197"/>
                </a:cubicBezTo>
                <a:cubicBezTo>
                  <a:pt x="121" y="201"/>
                  <a:pt x="122" y="205"/>
                  <a:pt x="125" y="208"/>
                </a:cubicBezTo>
                <a:cubicBezTo>
                  <a:pt x="165" y="238"/>
                  <a:pt x="165" y="238"/>
                  <a:pt x="165" y="238"/>
                </a:cubicBezTo>
                <a:cubicBezTo>
                  <a:pt x="168" y="240"/>
                  <a:pt x="172" y="239"/>
                  <a:pt x="174" y="236"/>
                </a:cubicBezTo>
                <a:cubicBezTo>
                  <a:pt x="174" y="236"/>
                  <a:pt x="174" y="236"/>
                  <a:pt x="174" y="236"/>
                </a:cubicBezTo>
                <a:cubicBezTo>
                  <a:pt x="176" y="233"/>
                  <a:pt x="175" y="228"/>
                  <a:pt x="172" y="226"/>
                </a:cubicBezTo>
                <a:close/>
                <a:moveTo>
                  <a:pt x="263" y="136"/>
                </a:moveTo>
                <a:cubicBezTo>
                  <a:pt x="288" y="136"/>
                  <a:pt x="288" y="136"/>
                  <a:pt x="288" y="136"/>
                </a:cubicBezTo>
                <a:cubicBezTo>
                  <a:pt x="288" y="125"/>
                  <a:pt x="288" y="125"/>
                  <a:pt x="288" y="125"/>
                </a:cubicBezTo>
                <a:cubicBezTo>
                  <a:pt x="263" y="125"/>
                  <a:pt x="263" y="125"/>
                  <a:pt x="263" y="125"/>
                </a:cubicBezTo>
                <a:cubicBezTo>
                  <a:pt x="263" y="136"/>
                  <a:pt x="263" y="136"/>
                  <a:pt x="263" y="136"/>
                </a:cubicBezTo>
                <a:close/>
                <a:moveTo>
                  <a:pt x="171" y="70"/>
                </a:moveTo>
                <a:cubicBezTo>
                  <a:pt x="158" y="48"/>
                  <a:pt x="158" y="48"/>
                  <a:pt x="158" y="48"/>
                </a:cubicBezTo>
                <a:cubicBezTo>
                  <a:pt x="148" y="54"/>
                  <a:pt x="148" y="54"/>
                  <a:pt x="148" y="54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71" y="70"/>
                  <a:pt x="171" y="70"/>
                  <a:pt x="171" y="70"/>
                </a:cubicBezTo>
                <a:close/>
                <a:moveTo>
                  <a:pt x="204" y="64"/>
                </a:moveTo>
                <a:cubicBezTo>
                  <a:pt x="204" y="39"/>
                  <a:pt x="204" y="39"/>
                  <a:pt x="204" y="39"/>
                </a:cubicBezTo>
                <a:cubicBezTo>
                  <a:pt x="193" y="39"/>
                  <a:pt x="193" y="39"/>
                  <a:pt x="193" y="39"/>
                </a:cubicBezTo>
                <a:cubicBezTo>
                  <a:pt x="193" y="64"/>
                  <a:pt x="193" y="64"/>
                  <a:pt x="193" y="64"/>
                </a:cubicBezTo>
                <a:cubicBezTo>
                  <a:pt x="204" y="64"/>
                  <a:pt x="204" y="64"/>
                  <a:pt x="204" y="64"/>
                </a:cubicBezTo>
                <a:close/>
                <a:moveTo>
                  <a:pt x="258" y="103"/>
                </a:moveTo>
                <a:cubicBezTo>
                  <a:pt x="279" y="90"/>
                  <a:pt x="279" y="90"/>
                  <a:pt x="279" y="90"/>
                </a:cubicBezTo>
                <a:cubicBezTo>
                  <a:pt x="274" y="80"/>
                  <a:pt x="274" y="80"/>
                  <a:pt x="274" y="80"/>
                </a:cubicBezTo>
                <a:cubicBezTo>
                  <a:pt x="252" y="93"/>
                  <a:pt x="252" y="93"/>
                  <a:pt x="252" y="93"/>
                </a:cubicBezTo>
                <a:cubicBezTo>
                  <a:pt x="258" y="103"/>
                  <a:pt x="258" y="103"/>
                  <a:pt x="258" y="103"/>
                </a:cubicBezTo>
                <a:close/>
                <a:moveTo>
                  <a:pt x="236" y="76"/>
                </a:moveTo>
                <a:cubicBezTo>
                  <a:pt x="249" y="55"/>
                  <a:pt x="249" y="55"/>
                  <a:pt x="249" y="55"/>
                </a:cubicBezTo>
                <a:cubicBezTo>
                  <a:pt x="239" y="49"/>
                  <a:pt x="239" y="49"/>
                  <a:pt x="239" y="49"/>
                </a:cubicBezTo>
                <a:cubicBezTo>
                  <a:pt x="226" y="71"/>
                  <a:pt x="226" y="71"/>
                  <a:pt x="226" y="71"/>
                </a:cubicBezTo>
                <a:cubicBezTo>
                  <a:pt x="236" y="76"/>
                  <a:pt x="236" y="76"/>
                  <a:pt x="236" y="76"/>
                </a:cubicBezTo>
                <a:close/>
                <a:moveTo>
                  <a:pt x="182" y="209"/>
                </a:moveTo>
                <a:cubicBezTo>
                  <a:pt x="142" y="178"/>
                  <a:pt x="142" y="178"/>
                  <a:pt x="142" y="178"/>
                </a:cubicBezTo>
                <a:cubicBezTo>
                  <a:pt x="139" y="176"/>
                  <a:pt x="135" y="177"/>
                  <a:pt x="133" y="180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1" y="183"/>
                  <a:pt x="132" y="188"/>
                  <a:pt x="135" y="190"/>
                </a:cubicBezTo>
                <a:cubicBezTo>
                  <a:pt x="175" y="221"/>
                  <a:pt x="175" y="221"/>
                  <a:pt x="175" y="221"/>
                </a:cubicBezTo>
                <a:cubicBezTo>
                  <a:pt x="178" y="223"/>
                  <a:pt x="182" y="222"/>
                  <a:pt x="184" y="219"/>
                </a:cubicBezTo>
                <a:cubicBezTo>
                  <a:pt x="184" y="219"/>
                  <a:pt x="184" y="219"/>
                  <a:pt x="184" y="219"/>
                </a:cubicBezTo>
                <a:cubicBezTo>
                  <a:pt x="186" y="216"/>
                  <a:pt x="185" y="211"/>
                  <a:pt x="182" y="209"/>
                </a:cubicBezTo>
                <a:close/>
                <a:moveTo>
                  <a:pt x="222" y="90"/>
                </a:moveTo>
                <a:cubicBezTo>
                  <a:pt x="198" y="76"/>
                  <a:pt x="169" y="83"/>
                  <a:pt x="157" y="104"/>
                </a:cubicBezTo>
                <a:cubicBezTo>
                  <a:pt x="144" y="126"/>
                  <a:pt x="160" y="151"/>
                  <a:pt x="149" y="174"/>
                </a:cubicBezTo>
                <a:cubicBezTo>
                  <a:pt x="186" y="195"/>
                  <a:pt x="186" y="195"/>
                  <a:pt x="186" y="195"/>
                </a:cubicBezTo>
                <a:cubicBezTo>
                  <a:pt x="200" y="174"/>
                  <a:pt x="229" y="176"/>
                  <a:pt x="242" y="154"/>
                </a:cubicBezTo>
                <a:cubicBezTo>
                  <a:pt x="255" y="132"/>
                  <a:pt x="245" y="104"/>
                  <a:pt x="222" y="90"/>
                </a:cubicBezTo>
                <a:close/>
                <a:moveTo>
                  <a:pt x="129" y="216"/>
                </a:moveTo>
                <a:cubicBezTo>
                  <a:pt x="125" y="224"/>
                  <a:pt x="128" y="233"/>
                  <a:pt x="136" y="238"/>
                </a:cubicBezTo>
                <a:cubicBezTo>
                  <a:pt x="142" y="241"/>
                  <a:pt x="150" y="240"/>
                  <a:pt x="155" y="236"/>
                </a:cubicBezTo>
                <a:lnTo>
                  <a:pt x="129" y="216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</a:endParaRPr>
          </a:p>
        </p:txBody>
      </p:sp>
      <p:sp>
        <p:nvSpPr>
          <p:cNvPr id="51" name="Freeform 25"/>
          <p:cNvSpPr>
            <a:spLocks noEditPoints="1" noChangeArrowheads="1"/>
          </p:cNvSpPr>
          <p:nvPr/>
        </p:nvSpPr>
        <p:spPr bwMode="auto">
          <a:xfrm flipH="1">
            <a:off x="2696113" y="2103011"/>
            <a:ext cx="696125" cy="656018"/>
          </a:xfrm>
          <a:custGeom>
            <a:avLst/>
            <a:gdLst>
              <a:gd name="T0" fmla="*/ 194290494 w 376"/>
              <a:gd name="T1" fmla="*/ 111872762 h 355"/>
              <a:gd name="T2" fmla="*/ 79874573 w 376"/>
              <a:gd name="T3" fmla="*/ 567966359 h 355"/>
              <a:gd name="T4" fmla="*/ 254736752 w 376"/>
              <a:gd name="T5" fmla="*/ 666930161 h 355"/>
              <a:gd name="T6" fmla="*/ 289278101 w 376"/>
              <a:gd name="T7" fmla="*/ 666930161 h 355"/>
              <a:gd name="T8" fmla="*/ 464140280 w 376"/>
              <a:gd name="T9" fmla="*/ 567966359 h 355"/>
              <a:gd name="T10" fmla="*/ 520268318 w 376"/>
              <a:gd name="T11" fmla="*/ 666930161 h 355"/>
              <a:gd name="T12" fmla="*/ 550491447 w 376"/>
              <a:gd name="T13" fmla="*/ 617447527 h 355"/>
              <a:gd name="T14" fmla="*/ 772846695 w 376"/>
              <a:gd name="T15" fmla="*/ 617447527 h 355"/>
              <a:gd name="T16" fmla="*/ 800911449 w 376"/>
              <a:gd name="T17" fmla="*/ 666930161 h 355"/>
              <a:gd name="T18" fmla="*/ 800911449 w 376"/>
              <a:gd name="T19" fmla="*/ 694898352 h 355"/>
              <a:gd name="T20" fmla="*/ 772846695 w 376"/>
              <a:gd name="T21" fmla="*/ 763742225 h 355"/>
              <a:gd name="T22" fmla="*/ 539696633 w 376"/>
              <a:gd name="T23" fmla="*/ 694898352 h 355"/>
              <a:gd name="T24" fmla="*/ 511633348 w 376"/>
              <a:gd name="T25" fmla="*/ 763742225 h 355"/>
              <a:gd name="T26" fmla="*/ 282801506 w 376"/>
              <a:gd name="T27" fmla="*/ 694898352 h 355"/>
              <a:gd name="T28" fmla="*/ 254736752 w 376"/>
              <a:gd name="T29" fmla="*/ 763742225 h 355"/>
              <a:gd name="T30" fmla="*/ 0 w 376"/>
              <a:gd name="T31" fmla="*/ 694898352 h 355"/>
              <a:gd name="T32" fmla="*/ 30223129 w 376"/>
              <a:gd name="T33" fmla="*/ 617447527 h 355"/>
              <a:gd name="T34" fmla="*/ 725353626 w 376"/>
              <a:gd name="T35" fmla="*/ 533544422 h 355"/>
              <a:gd name="T36" fmla="*/ 602302735 w 376"/>
              <a:gd name="T37" fmla="*/ 533544422 h 355"/>
              <a:gd name="T38" fmla="*/ 464140280 w 376"/>
              <a:gd name="T39" fmla="*/ 533544422 h 355"/>
              <a:gd name="T40" fmla="*/ 341089389 w 376"/>
              <a:gd name="T41" fmla="*/ 533544422 h 355"/>
              <a:gd name="T42" fmla="*/ 205085308 w 376"/>
              <a:gd name="T43" fmla="*/ 533544422 h 355"/>
              <a:gd name="T44" fmla="*/ 82034417 w 376"/>
              <a:gd name="T45" fmla="*/ 533544422 h 355"/>
              <a:gd name="T46" fmla="*/ 662748993 w 376"/>
              <a:gd name="T47" fmla="*/ 316254112 h 355"/>
              <a:gd name="T48" fmla="*/ 623889425 w 376"/>
              <a:gd name="T49" fmla="*/ 432428883 h 355"/>
              <a:gd name="T50" fmla="*/ 433917151 w 376"/>
              <a:gd name="T51" fmla="*/ 432428883 h 355"/>
              <a:gd name="T52" fmla="*/ 390740832 w 376"/>
              <a:gd name="T53" fmla="*/ 316254112 h 355"/>
              <a:gd name="T54" fmla="*/ 388582457 w 376"/>
              <a:gd name="T55" fmla="*/ 34421937 h 355"/>
              <a:gd name="T56" fmla="*/ 347564514 w 376"/>
              <a:gd name="T57" fmla="*/ 75299087 h 355"/>
              <a:gd name="T58" fmla="*/ 334612794 w 376"/>
              <a:gd name="T59" fmla="*/ 144142961 h 355"/>
              <a:gd name="T60" fmla="*/ 142480675 w 376"/>
              <a:gd name="T61" fmla="*/ 118326508 h 355"/>
              <a:gd name="T62" fmla="*/ 142480675 w 376"/>
              <a:gd name="T63" fmla="*/ 262469469 h 355"/>
              <a:gd name="T64" fmla="*/ 148955801 w 376"/>
              <a:gd name="T65" fmla="*/ 262469469 h 355"/>
              <a:gd name="T66" fmla="*/ 187815369 w 376"/>
              <a:gd name="T67" fmla="*/ 428125407 h 355"/>
              <a:gd name="T68" fmla="*/ 196450338 w 376"/>
              <a:gd name="T69" fmla="*/ 428125407 h 355"/>
              <a:gd name="T70" fmla="*/ 235308437 w 376"/>
              <a:gd name="T71" fmla="*/ 283982446 h 355"/>
              <a:gd name="T72" fmla="*/ 235308437 w 376"/>
              <a:gd name="T73" fmla="*/ 161353929 h 355"/>
              <a:gd name="T74" fmla="*/ 334612794 w 376"/>
              <a:gd name="T75" fmla="*/ 172111151 h 355"/>
              <a:gd name="T76" fmla="*/ 358359328 w 376"/>
              <a:gd name="T77" fmla="*/ 258165994 h 355"/>
              <a:gd name="T78" fmla="*/ 388582457 w 376"/>
              <a:gd name="T79" fmla="*/ 271074953 h 355"/>
              <a:gd name="T80" fmla="*/ 684335683 w 376"/>
              <a:gd name="T81" fmla="*/ 258165994 h 355"/>
              <a:gd name="T82" fmla="*/ 684335683 w 376"/>
              <a:gd name="T83" fmla="*/ 45179159 h 355"/>
              <a:gd name="T84" fmla="*/ 656272399 w 376"/>
              <a:gd name="T85" fmla="*/ 66693603 h 355"/>
              <a:gd name="T86" fmla="*/ 664907368 w 376"/>
              <a:gd name="T87" fmla="*/ 230197803 h 355"/>
              <a:gd name="T88" fmla="*/ 656272399 w 376"/>
              <a:gd name="T89" fmla="*/ 238803287 h 355"/>
              <a:gd name="T90" fmla="*/ 382105863 w 376"/>
              <a:gd name="T91" fmla="*/ 234501279 h 355"/>
              <a:gd name="T92" fmla="*/ 513791724 w 376"/>
              <a:gd name="T93" fmla="*/ 135537477 h 355"/>
              <a:gd name="T94" fmla="*/ 379947488 w 376"/>
              <a:gd name="T95" fmla="*/ 75299087 h 355"/>
              <a:gd name="T96" fmla="*/ 388582457 w 376"/>
              <a:gd name="T97" fmla="*/ 66693603 h 35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376"/>
              <a:gd name="T148" fmla="*/ 0 h 355"/>
              <a:gd name="T149" fmla="*/ 376 w 376"/>
              <a:gd name="T150" fmla="*/ 355 h 355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376" h="355">
                <a:moveTo>
                  <a:pt x="90" y="0"/>
                </a:moveTo>
                <a:cubicBezTo>
                  <a:pt x="104" y="0"/>
                  <a:pt x="115" y="12"/>
                  <a:pt x="115" y="26"/>
                </a:cubicBezTo>
                <a:cubicBezTo>
                  <a:pt x="115" y="40"/>
                  <a:pt x="104" y="52"/>
                  <a:pt x="90" y="52"/>
                </a:cubicBezTo>
                <a:cubicBezTo>
                  <a:pt x="75" y="52"/>
                  <a:pt x="64" y="40"/>
                  <a:pt x="64" y="26"/>
                </a:cubicBezTo>
                <a:cubicBezTo>
                  <a:pt x="64" y="12"/>
                  <a:pt x="75" y="0"/>
                  <a:pt x="90" y="0"/>
                </a:cubicBezTo>
                <a:close/>
                <a:moveTo>
                  <a:pt x="37" y="264"/>
                </a:moveTo>
                <a:cubicBezTo>
                  <a:pt x="95" y="264"/>
                  <a:pt x="95" y="264"/>
                  <a:pt x="95" y="264"/>
                </a:cubicBezTo>
                <a:cubicBezTo>
                  <a:pt x="108" y="264"/>
                  <a:pt x="118" y="274"/>
                  <a:pt x="118" y="287"/>
                </a:cubicBezTo>
                <a:cubicBezTo>
                  <a:pt x="118" y="310"/>
                  <a:pt x="118" y="310"/>
                  <a:pt x="118" y="310"/>
                </a:cubicBezTo>
                <a:cubicBezTo>
                  <a:pt x="120" y="310"/>
                  <a:pt x="120" y="310"/>
                  <a:pt x="120" y="310"/>
                </a:cubicBezTo>
                <a:cubicBezTo>
                  <a:pt x="131" y="310"/>
                  <a:pt x="131" y="310"/>
                  <a:pt x="131" y="310"/>
                </a:cubicBezTo>
                <a:cubicBezTo>
                  <a:pt x="134" y="310"/>
                  <a:pt x="134" y="310"/>
                  <a:pt x="134" y="310"/>
                </a:cubicBezTo>
                <a:cubicBezTo>
                  <a:pt x="134" y="287"/>
                  <a:pt x="134" y="287"/>
                  <a:pt x="134" y="287"/>
                </a:cubicBezTo>
                <a:cubicBezTo>
                  <a:pt x="134" y="274"/>
                  <a:pt x="144" y="264"/>
                  <a:pt x="156" y="264"/>
                </a:cubicBezTo>
                <a:cubicBezTo>
                  <a:pt x="215" y="264"/>
                  <a:pt x="215" y="264"/>
                  <a:pt x="215" y="264"/>
                </a:cubicBezTo>
                <a:cubicBezTo>
                  <a:pt x="227" y="264"/>
                  <a:pt x="237" y="274"/>
                  <a:pt x="237" y="287"/>
                </a:cubicBezTo>
                <a:cubicBezTo>
                  <a:pt x="237" y="310"/>
                  <a:pt x="237" y="310"/>
                  <a:pt x="237" y="310"/>
                </a:cubicBezTo>
                <a:cubicBezTo>
                  <a:pt x="241" y="310"/>
                  <a:pt x="241" y="310"/>
                  <a:pt x="241" y="310"/>
                </a:cubicBezTo>
                <a:cubicBezTo>
                  <a:pt x="250" y="310"/>
                  <a:pt x="250" y="310"/>
                  <a:pt x="250" y="310"/>
                </a:cubicBezTo>
                <a:cubicBezTo>
                  <a:pt x="255" y="310"/>
                  <a:pt x="255" y="310"/>
                  <a:pt x="255" y="310"/>
                </a:cubicBezTo>
                <a:cubicBezTo>
                  <a:pt x="255" y="287"/>
                  <a:pt x="255" y="287"/>
                  <a:pt x="255" y="287"/>
                </a:cubicBezTo>
                <a:cubicBezTo>
                  <a:pt x="255" y="274"/>
                  <a:pt x="265" y="264"/>
                  <a:pt x="278" y="264"/>
                </a:cubicBezTo>
                <a:cubicBezTo>
                  <a:pt x="336" y="264"/>
                  <a:pt x="336" y="264"/>
                  <a:pt x="336" y="264"/>
                </a:cubicBezTo>
                <a:cubicBezTo>
                  <a:pt x="348" y="264"/>
                  <a:pt x="358" y="274"/>
                  <a:pt x="358" y="287"/>
                </a:cubicBezTo>
                <a:cubicBezTo>
                  <a:pt x="358" y="310"/>
                  <a:pt x="358" y="310"/>
                  <a:pt x="358" y="310"/>
                </a:cubicBezTo>
                <a:cubicBezTo>
                  <a:pt x="362" y="310"/>
                  <a:pt x="362" y="310"/>
                  <a:pt x="362" y="310"/>
                </a:cubicBezTo>
                <a:cubicBezTo>
                  <a:pt x="371" y="310"/>
                  <a:pt x="371" y="310"/>
                  <a:pt x="371" y="310"/>
                </a:cubicBezTo>
                <a:cubicBezTo>
                  <a:pt x="376" y="310"/>
                  <a:pt x="376" y="310"/>
                  <a:pt x="376" y="310"/>
                </a:cubicBezTo>
                <a:cubicBezTo>
                  <a:pt x="376" y="323"/>
                  <a:pt x="376" y="323"/>
                  <a:pt x="376" y="323"/>
                </a:cubicBezTo>
                <a:cubicBezTo>
                  <a:pt x="371" y="323"/>
                  <a:pt x="371" y="323"/>
                  <a:pt x="371" y="323"/>
                </a:cubicBezTo>
                <a:cubicBezTo>
                  <a:pt x="362" y="323"/>
                  <a:pt x="362" y="323"/>
                  <a:pt x="362" y="323"/>
                </a:cubicBezTo>
                <a:cubicBezTo>
                  <a:pt x="358" y="323"/>
                  <a:pt x="358" y="323"/>
                  <a:pt x="358" y="323"/>
                </a:cubicBezTo>
                <a:cubicBezTo>
                  <a:pt x="358" y="355"/>
                  <a:pt x="358" y="355"/>
                  <a:pt x="358" y="355"/>
                </a:cubicBezTo>
                <a:cubicBezTo>
                  <a:pt x="255" y="355"/>
                  <a:pt x="255" y="355"/>
                  <a:pt x="255" y="355"/>
                </a:cubicBezTo>
                <a:cubicBezTo>
                  <a:pt x="255" y="323"/>
                  <a:pt x="255" y="323"/>
                  <a:pt x="255" y="323"/>
                </a:cubicBezTo>
                <a:cubicBezTo>
                  <a:pt x="250" y="323"/>
                  <a:pt x="250" y="323"/>
                  <a:pt x="250" y="323"/>
                </a:cubicBezTo>
                <a:cubicBezTo>
                  <a:pt x="241" y="323"/>
                  <a:pt x="241" y="323"/>
                  <a:pt x="241" y="323"/>
                </a:cubicBezTo>
                <a:cubicBezTo>
                  <a:pt x="237" y="323"/>
                  <a:pt x="237" y="323"/>
                  <a:pt x="237" y="323"/>
                </a:cubicBezTo>
                <a:cubicBezTo>
                  <a:pt x="237" y="355"/>
                  <a:pt x="237" y="355"/>
                  <a:pt x="237" y="355"/>
                </a:cubicBezTo>
                <a:cubicBezTo>
                  <a:pt x="134" y="355"/>
                  <a:pt x="134" y="355"/>
                  <a:pt x="134" y="355"/>
                </a:cubicBezTo>
                <a:cubicBezTo>
                  <a:pt x="134" y="323"/>
                  <a:pt x="134" y="323"/>
                  <a:pt x="134" y="323"/>
                </a:cubicBezTo>
                <a:cubicBezTo>
                  <a:pt x="131" y="323"/>
                  <a:pt x="131" y="323"/>
                  <a:pt x="131" y="323"/>
                </a:cubicBezTo>
                <a:cubicBezTo>
                  <a:pt x="120" y="323"/>
                  <a:pt x="120" y="323"/>
                  <a:pt x="120" y="323"/>
                </a:cubicBezTo>
                <a:cubicBezTo>
                  <a:pt x="118" y="323"/>
                  <a:pt x="118" y="323"/>
                  <a:pt x="118" y="323"/>
                </a:cubicBezTo>
                <a:cubicBezTo>
                  <a:pt x="118" y="355"/>
                  <a:pt x="118" y="355"/>
                  <a:pt x="118" y="355"/>
                </a:cubicBezTo>
                <a:cubicBezTo>
                  <a:pt x="14" y="355"/>
                  <a:pt x="14" y="355"/>
                  <a:pt x="14" y="355"/>
                </a:cubicBezTo>
                <a:cubicBezTo>
                  <a:pt x="14" y="323"/>
                  <a:pt x="14" y="323"/>
                  <a:pt x="14" y="323"/>
                </a:cubicBezTo>
                <a:cubicBezTo>
                  <a:pt x="0" y="323"/>
                  <a:pt x="0" y="323"/>
                  <a:pt x="0" y="323"/>
                </a:cubicBezTo>
                <a:cubicBezTo>
                  <a:pt x="0" y="310"/>
                  <a:pt x="0" y="310"/>
                  <a:pt x="0" y="310"/>
                </a:cubicBezTo>
                <a:cubicBezTo>
                  <a:pt x="14" y="310"/>
                  <a:pt x="14" y="310"/>
                  <a:pt x="14" y="310"/>
                </a:cubicBezTo>
                <a:cubicBezTo>
                  <a:pt x="14" y="287"/>
                  <a:pt x="14" y="287"/>
                  <a:pt x="14" y="287"/>
                </a:cubicBezTo>
                <a:cubicBezTo>
                  <a:pt x="14" y="274"/>
                  <a:pt x="24" y="264"/>
                  <a:pt x="37" y="264"/>
                </a:cubicBezTo>
                <a:close/>
                <a:moveTo>
                  <a:pt x="307" y="220"/>
                </a:moveTo>
                <a:cubicBezTo>
                  <a:pt x="323" y="220"/>
                  <a:pt x="336" y="232"/>
                  <a:pt x="336" y="248"/>
                </a:cubicBezTo>
                <a:cubicBezTo>
                  <a:pt x="336" y="251"/>
                  <a:pt x="335" y="255"/>
                  <a:pt x="334" y="258"/>
                </a:cubicBezTo>
                <a:cubicBezTo>
                  <a:pt x="281" y="258"/>
                  <a:pt x="281" y="258"/>
                  <a:pt x="281" y="258"/>
                </a:cubicBezTo>
                <a:cubicBezTo>
                  <a:pt x="280" y="255"/>
                  <a:pt x="279" y="251"/>
                  <a:pt x="279" y="248"/>
                </a:cubicBezTo>
                <a:cubicBezTo>
                  <a:pt x="279" y="232"/>
                  <a:pt x="292" y="220"/>
                  <a:pt x="307" y="220"/>
                </a:cubicBezTo>
                <a:close/>
                <a:moveTo>
                  <a:pt x="186" y="220"/>
                </a:moveTo>
                <a:cubicBezTo>
                  <a:pt x="202" y="220"/>
                  <a:pt x="215" y="232"/>
                  <a:pt x="215" y="248"/>
                </a:cubicBezTo>
                <a:cubicBezTo>
                  <a:pt x="215" y="251"/>
                  <a:pt x="214" y="255"/>
                  <a:pt x="213" y="258"/>
                </a:cubicBezTo>
                <a:cubicBezTo>
                  <a:pt x="160" y="258"/>
                  <a:pt x="160" y="258"/>
                  <a:pt x="160" y="258"/>
                </a:cubicBezTo>
                <a:cubicBezTo>
                  <a:pt x="159" y="255"/>
                  <a:pt x="158" y="251"/>
                  <a:pt x="158" y="248"/>
                </a:cubicBezTo>
                <a:cubicBezTo>
                  <a:pt x="158" y="232"/>
                  <a:pt x="171" y="220"/>
                  <a:pt x="186" y="220"/>
                </a:cubicBezTo>
                <a:close/>
                <a:moveTo>
                  <a:pt x="67" y="220"/>
                </a:moveTo>
                <a:cubicBezTo>
                  <a:pt x="82" y="220"/>
                  <a:pt x="95" y="232"/>
                  <a:pt x="95" y="248"/>
                </a:cubicBezTo>
                <a:cubicBezTo>
                  <a:pt x="95" y="251"/>
                  <a:pt x="94" y="255"/>
                  <a:pt x="93" y="258"/>
                </a:cubicBezTo>
                <a:cubicBezTo>
                  <a:pt x="40" y="258"/>
                  <a:pt x="40" y="258"/>
                  <a:pt x="40" y="258"/>
                </a:cubicBezTo>
                <a:cubicBezTo>
                  <a:pt x="39" y="255"/>
                  <a:pt x="38" y="251"/>
                  <a:pt x="38" y="248"/>
                </a:cubicBezTo>
                <a:cubicBezTo>
                  <a:pt x="38" y="232"/>
                  <a:pt x="51" y="220"/>
                  <a:pt x="67" y="220"/>
                </a:cubicBezTo>
                <a:close/>
                <a:moveTo>
                  <a:pt x="307" y="130"/>
                </a:moveTo>
                <a:cubicBezTo>
                  <a:pt x="307" y="147"/>
                  <a:pt x="307" y="147"/>
                  <a:pt x="307" y="147"/>
                </a:cubicBezTo>
                <a:cubicBezTo>
                  <a:pt x="293" y="147"/>
                  <a:pt x="293" y="147"/>
                  <a:pt x="293" y="147"/>
                </a:cubicBezTo>
                <a:cubicBezTo>
                  <a:pt x="308" y="201"/>
                  <a:pt x="308" y="201"/>
                  <a:pt x="308" y="201"/>
                </a:cubicBezTo>
                <a:cubicBezTo>
                  <a:pt x="289" y="201"/>
                  <a:pt x="289" y="201"/>
                  <a:pt x="289" y="201"/>
                </a:cubicBezTo>
                <a:cubicBezTo>
                  <a:pt x="273" y="147"/>
                  <a:pt x="273" y="147"/>
                  <a:pt x="273" y="147"/>
                </a:cubicBezTo>
                <a:cubicBezTo>
                  <a:pt x="216" y="147"/>
                  <a:pt x="216" y="147"/>
                  <a:pt x="216" y="147"/>
                </a:cubicBezTo>
                <a:cubicBezTo>
                  <a:pt x="201" y="201"/>
                  <a:pt x="201" y="201"/>
                  <a:pt x="201" y="201"/>
                </a:cubicBezTo>
                <a:cubicBezTo>
                  <a:pt x="181" y="201"/>
                  <a:pt x="181" y="201"/>
                  <a:pt x="181" y="201"/>
                </a:cubicBezTo>
                <a:cubicBezTo>
                  <a:pt x="197" y="147"/>
                  <a:pt x="197" y="147"/>
                  <a:pt x="197" y="147"/>
                </a:cubicBezTo>
                <a:cubicBezTo>
                  <a:pt x="181" y="147"/>
                  <a:pt x="181" y="147"/>
                  <a:pt x="181" y="147"/>
                </a:cubicBezTo>
                <a:cubicBezTo>
                  <a:pt x="181" y="130"/>
                  <a:pt x="181" y="130"/>
                  <a:pt x="181" y="130"/>
                </a:cubicBezTo>
                <a:cubicBezTo>
                  <a:pt x="307" y="130"/>
                  <a:pt x="307" y="130"/>
                  <a:pt x="307" y="130"/>
                </a:cubicBezTo>
                <a:close/>
                <a:moveTo>
                  <a:pt x="180" y="16"/>
                </a:moveTo>
                <a:cubicBezTo>
                  <a:pt x="175" y="16"/>
                  <a:pt x="170" y="18"/>
                  <a:pt x="166" y="21"/>
                </a:cubicBezTo>
                <a:cubicBezTo>
                  <a:pt x="166" y="21"/>
                  <a:pt x="166" y="21"/>
                  <a:pt x="166" y="21"/>
                </a:cubicBezTo>
                <a:cubicBezTo>
                  <a:pt x="163" y="25"/>
                  <a:pt x="161" y="30"/>
                  <a:pt x="161" y="35"/>
                </a:cubicBezTo>
                <a:cubicBezTo>
                  <a:pt x="161" y="72"/>
                  <a:pt x="161" y="72"/>
                  <a:pt x="161" y="72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5" y="67"/>
                  <a:pt x="155" y="67"/>
                  <a:pt x="155" y="67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09" y="55"/>
                  <a:pt x="109" y="55"/>
                  <a:pt x="109" y="55"/>
                </a:cubicBezTo>
                <a:cubicBezTo>
                  <a:pt x="63" y="55"/>
                  <a:pt x="117" y="55"/>
                  <a:pt x="66" y="55"/>
                </a:cubicBezTo>
                <a:cubicBezTo>
                  <a:pt x="57" y="55"/>
                  <a:pt x="50" y="63"/>
                  <a:pt x="50" y="71"/>
                </a:cubicBezTo>
                <a:cubicBezTo>
                  <a:pt x="50" y="122"/>
                  <a:pt x="50" y="122"/>
                  <a:pt x="50" y="122"/>
                </a:cubicBezTo>
                <a:cubicBezTo>
                  <a:pt x="66" y="122"/>
                  <a:pt x="66" y="122"/>
                  <a:pt x="66" y="122"/>
                </a:cubicBezTo>
                <a:cubicBezTo>
                  <a:pt x="66" y="85"/>
                  <a:pt x="66" y="85"/>
                  <a:pt x="66" y="85"/>
                </a:cubicBezTo>
                <a:cubicBezTo>
                  <a:pt x="69" y="85"/>
                  <a:pt x="69" y="85"/>
                  <a:pt x="69" y="85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69" y="132"/>
                  <a:pt x="69" y="132"/>
                  <a:pt x="69" y="132"/>
                </a:cubicBezTo>
                <a:cubicBezTo>
                  <a:pt x="69" y="199"/>
                  <a:pt x="69" y="199"/>
                  <a:pt x="69" y="199"/>
                </a:cubicBezTo>
                <a:cubicBezTo>
                  <a:pt x="87" y="199"/>
                  <a:pt x="87" y="199"/>
                  <a:pt x="87" y="199"/>
                </a:cubicBezTo>
                <a:cubicBezTo>
                  <a:pt x="87" y="143"/>
                  <a:pt x="87" y="143"/>
                  <a:pt x="87" y="143"/>
                </a:cubicBezTo>
                <a:cubicBezTo>
                  <a:pt x="91" y="143"/>
                  <a:pt x="91" y="143"/>
                  <a:pt x="91" y="143"/>
                </a:cubicBezTo>
                <a:cubicBezTo>
                  <a:pt x="91" y="199"/>
                  <a:pt x="91" y="199"/>
                  <a:pt x="91" y="199"/>
                </a:cubicBezTo>
                <a:cubicBezTo>
                  <a:pt x="109" y="199"/>
                  <a:pt x="109" y="199"/>
                  <a:pt x="109" y="199"/>
                </a:cubicBezTo>
                <a:cubicBezTo>
                  <a:pt x="109" y="189"/>
                  <a:pt x="109" y="189"/>
                  <a:pt x="109" y="189"/>
                </a:cubicBezTo>
                <a:cubicBezTo>
                  <a:pt x="109" y="132"/>
                  <a:pt x="109" y="132"/>
                  <a:pt x="109" y="132"/>
                </a:cubicBezTo>
                <a:cubicBezTo>
                  <a:pt x="109" y="122"/>
                  <a:pt x="109" y="122"/>
                  <a:pt x="109" y="122"/>
                </a:cubicBezTo>
                <a:cubicBezTo>
                  <a:pt x="109" y="85"/>
                  <a:pt x="109" y="85"/>
                  <a:pt x="109" y="85"/>
                </a:cubicBezTo>
                <a:cubicBezTo>
                  <a:pt x="109" y="75"/>
                  <a:pt x="109" y="75"/>
                  <a:pt x="109" y="75"/>
                </a:cubicBezTo>
                <a:cubicBezTo>
                  <a:pt x="128" y="85"/>
                  <a:pt x="128" y="85"/>
                  <a:pt x="128" y="85"/>
                </a:cubicBezTo>
                <a:cubicBezTo>
                  <a:pt x="155" y="85"/>
                  <a:pt x="155" y="85"/>
                  <a:pt x="155" y="85"/>
                </a:cubicBezTo>
                <a:cubicBezTo>
                  <a:pt x="155" y="80"/>
                  <a:pt x="155" y="80"/>
                  <a:pt x="155" y="80"/>
                </a:cubicBezTo>
                <a:cubicBezTo>
                  <a:pt x="161" y="79"/>
                  <a:pt x="161" y="79"/>
                  <a:pt x="161" y="79"/>
                </a:cubicBezTo>
                <a:cubicBezTo>
                  <a:pt x="161" y="107"/>
                  <a:pt x="161" y="107"/>
                  <a:pt x="161" y="107"/>
                </a:cubicBezTo>
                <a:cubicBezTo>
                  <a:pt x="161" y="112"/>
                  <a:pt x="163" y="117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70" y="124"/>
                  <a:pt x="175" y="126"/>
                  <a:pt x="180" y="126"/>
                </a:cubicBezTo>
                <a:cubicBezTo>
                  <a:pt x="304" y="126"/>
                  <a:pt x="304" y="126"/>
                  <a:pt x="304" y="126"/>
                </a:cubicBezTo>
                <a:cubicBezTo>
                  <a:pt x="309" y="126"/>
                  <a:pt x="314" y="124"/>
                  <a:pt x="317" y="120"/>
                </a:cubicBezTo>
                <a:cubicBezTo>
                  <a:pt x="317" y="120"/>
                  <a:pt x="317" y="120"/>
                  <a:pt x="317" y="120"/>
                </a:cubicBezTo>
                <a:cubicBezTo>
                  <a:pt x="321" y="117"/>
                  <a:pt x="323" y="112"/>
                  <a:pt x="323" y="107"/>
                </a:cubicBezTo>
                <a:cubicBezTo>
                  <a:pt x="323" y="35"/>
                  <a:pt x="323" y="35"/>
                  <a:pt x="323" y="35"/>
                </a:cubicBezTo>
                <a:cubicBezTo>
                  <a:pt x="323" y="30"/>
                  <a:pt x="321" y="25"/>
                  <a:pt x="317" y="21"/>
                </a:cubicBezTo>
                <a:cubicBezTo>
                  <a:pt x="314" y="18"/>
                  <a:pt x="309" y="16"/>
                  <a:pt x="304" y="16"/>
                </a:cubicBezTo>
                <a:cubicBezTo>
                  <a:pt x="180" y="16"/>
                  <a:pt x="180" y="16"/>
                  <a:pt x="180" y="16"/>
                </a:cubicBezTo>
                <a:close/>
                <a:moveTo>
                  <a:pt x="304" y="31"/>
                </a:moveTo>
                <a:cubicBezTo>
                  <a:pt x="305" y="31"/>
                  <a:pt x="306" y="31"/>
                  <a:pt x="307" y="32"/>
                </a:cubicBezTo>
                <a:cubicBezTo>
                  <a:pt x="307" y="33"/>
                  <a:pt x="308" y="34"/>
                  <a:pt x="308" y="35"/>
                </a:cubicBezTo>
                <a:cubicBezTo>
                  <a:pt x="308" y="107"/>
                  <a:pt x="308" y="107"/>
                  <a:pt x="308" y="107"/>
                </a:cubicBezTo>
                <a:cubicBezTo>
                  <a:pt x="308" y="108"/>
                  <a:pt x="307" y="109"/>
                  <a:pt x="307" y="109"/>
                </a:cubicBezTo>
                <a:cubicBezTo>
                  <a:pt x="307" y="110"/>
                  <a:pt x="307" y="110"/>
                  <a:pt x="307" y="110"/>
                </a:cubicBezTo>
                <a:cubicBezTo>
                  <a:pt x="306" y="110"/>
                  <a:pt x="305" y="111"/>
                  <a:pt x="304" y="111"/>
                </a:cubicBezTo>
                <a:cubicBezTo>
                  <a:pt x="180" y="111"/>
                  <a:pt x="180" y="111"/>
                  <a:pt x="180" y="111"/>
                </a:cubicBezTo>
                <a:cubicBezTo>
                  <a:pt x="179" y="111"/>
                  <a:pt x="178" y="110"/>
                  <a:pt x="177" y="110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6" y="109"/>
                  <a:pt x="176" y="108"/>
                  <a:pt x="176" y="107"/>
                </a:cubicBezTo>
                <a:cubicBezTo>
                  <a:pt x="176" y="76"/>
                  <a:pt x="176" y="76"/>
                  <a:pt x="176" y="76"/>
                </a:cubicBezTo>
                <a:cubicBezTo>
                  <a:pt x="238" y="63"/>
                  <a:pt x="238" y="63"/>
                  <a:pt x="238" y="63"/>
                </a:cubicBezTo>
                <a:cubicBezTo>
                  <a:pt x="237" y="62"/>
                  <a:pt x="237" y="62"/>
                  <a:pt x="237" y="62"/>
                </a:cubicBezTo>
                <a:cubicBezTo>
                  <a:pt x="176" y="70"/>
                  <a:pt x="176" y="70"/>
                  <a:pt x="176" y="70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76" y="34"/>
                  <a:pt x="176" y="33"/>
                  <a:pt x="177" y="32"/>
                </a:cubicBezTo>
                <a:cubicBezTo>
                  <a:pt x="177" y="32"/>
                  <a:pt x="177" y="32"/>
                  <a:pt x="177" y="32"/>
                </a:cubicBezTo>
                <a:cubicBezTo>
                  <a:pt x="178" y="31"/>
                  <a:pt x="179" y="31"/>
                  <a:pt x="180" y="31"/>
                </a:cubicBezTo>
                <a:lnTo>
                  <a:pt x="304" y="31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115214" tIns="57607" rIns="115214" bIns="57607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</a:endParaRPr>
          </a:p>
        </p:txBody>
      </p:sp>
      <p:sp>
        <p:nvSpPr>
          <p:cNvPr id="52" name="Freeform 73"/>
          <p:cNvSpPr>
            <a:spLocks noEditPoints="1" noChangeArrowheads="1"/>
          </p:cNvSpPr>
          <p:nvPr/>
        </p:nvSpPr>
        <p:spPr bwMode="auto">
          <a:xfrm>
            <a:off x="8203105" y="4023063"/>
            <a:ext cx="854153" cy="696019"/>
          </a:xfrm>
          <a:custGeom>
            <a:avLst/>
            <a:gdLst>
              <a:gd name="T0" fmla="*/ 318369186 w 126"/>
              <a:gd name="T1" fmla="*/ 0 h 103"/>
              <a:gd name="T2" fmla="*/ 2147483646 w 126"/>
              <a:gd name="T3" fmla="*/ 172611125 h 103"/>
              <a:gd name="T4" fmla="*/ 636743752 w 126"/>
              <a:gd name="T5" fmla="*/ 1841160306 h 103"/>
              <a:gd name="T6" fmla="*/ 2147483646 w 126"/>
              <a:gd name="T7" fmla="*/ 834274590 h 103"/>
              <a:gd name="T8" fmla="*/ 2147483646 w 126"/>
              <a:gd name="T9" fmla="*/ 1064420969 h 103"/>
              <a:gd name="T10" fmla="*/ 2147483646 w 126"/>
              <a:gd name="T11" fmla="*/ 776739336 h 103"/>
              <a:gd name="T12" fmla="*/ 2147483646 w 126"/>
              <a:gd name="T13" fmla="*/ 1093191278 h 103"/>
              <a:gd name="T14" fmla="*/ 2147483646 w 126"/>
              <a:gd name="T15" fmla="*/ 1150726532 h 103"/>
              <a:gd name="T16" fmla="*/ 2147483646 w 126"/>
              <a:gd name="T17" fmla="*/ 891809844 h 103"/>
              <a:gd name="T18" fmla="*/ 2147483646 w 126"/>
              <a:gd name="T19" fmla="*/ 719204083 h 103"/>
              <a:gd name="T20" fmla="*/ 2147483646 w 126"/>
              <a:gd name="T21" fmla="*/ 834274590 h 103"/>
              <a:gd name="T22" fmla="*/ 2147483646 w 126"/>
              <a:gd name="T23" fmla="*/ 1294567349 h 103"/>
              <a:gd name="T24" fmla="*/ 2147483646 w 126"/>
              <a:gd name="T25" fmla="*/ 1035650661 h 103"/>
              <a:gd name="T26" fmla="*/ 2147483646 w 126"/>
              <a:gd name="T27" fmla="*/ 719204083 h 103"/>
              <a:gd name="T28" fmla="*/ 2147483646 w 126"/>
              <a:gd name="T29" fmla="*/ 1064420969 h 103"/>
              <a:gd name="T30" fmla="*/ 2147483646 w 126"/>
              <a:gd name="T31" fmla="*/ 661668829 h 103"/>
              <a:gd name="T32" fmla="*/ 1331369387 w 126"/>
              <a:gd name="T33" fmla="*/ 546592957 h 103"/>
              <a:gd name="T34" fmla="*/ 1418200281 w 126"/>
              <a:gd name="T35" fmla="*/ 517828012 h 103"/>
              <a:gd name="T36" fmla="*/ 2026000401 w 126"/>
              <a:gd name="T37" fmla="*/ 546592957 h 103"/>
              <a:gd name="T38" fmla="*/ 1881287624 w 126"/>
              <a:gd name="T39" fmla="*/ 920580153 h 103"/>
              <a:gd name="T40" fmla="*/ 1823400361 w 126"/>
              <a:gd name="T41" fmla="*/ 978115407 h 103"/>
              <a:gd name="T42" fmla="*/ 1533969427 w 126"/>
              <a:gd name="T43" fmla="*/ 978115407 h 103"/>
              <a:gd name="T44" fmla="*/ 1707631215 w 126"/>
              <a:gd name="T45" fmla="*/ 1093191278 h 103"/>
              <a:gd name="T46" fmla="*/ 1794456730 w 126"/>
              <a:gd name="T47" fmla="*/ 1121956223 h 103"/>
              <a:gd name="T48" fmla="*/ 2112831296 w 126"/>
              <a:gd name="T49" fmla="*/ 863044899 h 103"/>
              <a:gd name="T50" fmla="*/ 1476087544 w 126"/>
              <a:gd name="T51" fmla="*/ 402752141 h 103"/>
              <a:gd name="T52" fmla="*/ 1968113139 w 126"/>
              <a:gd name="T53" fmla="*/ 776739336 h 103"/>
              <a:gd name="T54" fmla="*/ 1968113139 w 126"/>
              <a:gd name="T55" fmla="*/ 719204083 h 103"/>
              <a:gd name="T56" fmla="*/ 1562913058 w 126"/>
              <a:gd name="T57" fmla="*/ 604128211 h 103"/>
              <a:gd name="T58" fmla="*/ 1013000201 w 126"/>
              <a:gd name="T59" fmla="*/ 1150726532 h 103"/>
              <a:gd name="T60" fmla="*/ 1505031175 w 126"/>
              <a:gd name="T61" fmla="*/ 1121956223 h 103"/>
              <a:gd name="T62" fmla="*/ 1476087544 w 126"/>
              <a:gd name="T63" fmla="*/ 949350462 h 103"/>
              <a:gd name="T64" fmla="*/ 1476087544 w 126"/>
              <a:gd name="T65" fmla="*/ 863044899 h 103"/>
              <a:gd name="T66" fmla="*/ 1099831095 w 126"/>
              <a:gd name="T67" fmla="*/ 863044899 h 103"/>
              <a:gd name="T68" fmla="*/ 1128769347 w 126"/>
              <a:gd name="T69" fmla="*/ 978115407 h 103"/>
              <a:gd name="T70" fmla="*/ 1013000201 w 126"/>
              <a:gd name="T71" fmla="*/ 1150726532 h 103"/>
              <a:gd name="T72" fmla="*/ 636743752 w 126"/>
              <a:gd name="T73" fmla="*/ 1611013927 h 103"/>
              <a:gd name="T74" fmla="*/ 2147483646 w 126"/>
              <a:gd name="T75" fmla="*/ 2147483646 h 103"/>
              <a:gd name="T76" fmla="*/ 0 w 126"/>
              <a:gd name="T77" fmla="*/ 2147483646 h 103"/>
              <a:gd name="T78" fmla="*/ 2147483646 w 126"/>
              <a:gd name="T79" fmla="*/ 1927465868 h 103"/>
              <a:gd name="T80" fmla="*/ 1562913058 w 126"/>
              <a:gd name="T81" fmla="*/ 2071306685 h 103"/>
              <a:gd name="T82" fmla="*/ 1505031175 w 126"/>
              <a:gd name="T83" fmla="*/ 2147483646 h 103"/>
              <a:gd name="T84" fmla="*/ 694631015 w 126"/>
              <a:gd name="T85" fmla="*/ 2147483646 h 103"/>
              <a:gd name="T86" fmla="*/ 1678687584 w 126"/>
              <a:gd name="T87" fmla="*/ 2147483646 h 103"/>
              <a:gd name="T88" fmla="*/ 1678687584 w 126"/>
              <a:gd name="T89" fmla="*/ 2147483646 h 103"/>
              <a:gd name="T90" fmla="*/ 2147483646 w 126"/>
              <a:gd name="T91" fmla="*/ 2147483646 h 103"/>
              <a:gd name="T92" fmla="*/ 2147483646 w 126"/>
              <a:gd name="T93" fmla="*/ 2147483646 h 103"/>
              <a:gd name="T94" fmla="*/ 1099831095 w 126"/>
              <a:gd name="T95" fmla="*/ 2147483646 h 103"/>
              <a:gd name="T96" fmla="*/ 810400161 w 126"/>
              <a:gd name="T97" fmla="*/ 2147483646 h 103"/>
              <a:gd name="T98" fmla="*/ 810400161 w 126"/>
              <a:gd name="T99" fmla="*/ 2147483646 h 103"/>
              <a:gd name="T100" fmla="*/ 1881287624 w 126"/>
              <a:gd name="T101" fmla="*/ 2147483646 h 103"/>
              <a:gd name="T102" fmla="*/ 2147483646 w 126"/>
              <a:gd name="T103" fmla="*/ 2147483646 h 103"/>
              <a:gd name="T104" fmla="*/ 2147483646 w 126"/>
              <a:gd name="T105" fmla="*/ 2147483646 h 103"/>
              <a:gd name="T106" fmla="*/ 868287423 w 126"/>
              <a:gd name="T107" fmla="*/ 2071306685 h 103"/>
              <a:gd name="T108" fmla="*/ 868287423 w 126"/>
              <a:gd name="T109" fmla="*/ 2071306685 h 103"/>
              <a:gd name="T110" fmla="*/ 1997056770 w 126"/>
              <a:gd name="T111" fmla="*/ 2071306685 h 103"/>
              <a:gd name="T112" fmla="*/ 2147483646 w 126"/>
              <a:gd name="T113" fmla="*/ 2128841939 h 103"/>
              <a:gd name="T114" fmla="*/ 2147483646 w 126"/>
              <a:gd name="T115" fmla="*/ 2128841939 h 103"/>
              <a:gd name="T116" fmla="*/ 289430934 w 126"/>
              <a:gd name="T117" fmla="*/ 2147483646 h 103"/>
              <a:gd name="T118" fmla="*/ 289430934 w 126"/>
              <a:gd name="T119" fmla="*/ 2147483646 h 103"/>
              <a:gd name="T120" fmla="*/ 2147483646 w 126"/>
              <a:gd name="T121" fmla="*/ 2147483646 h 103"/>
              <a:gd name="T122" fmla="*/ 1418200281 w 126"/>
              <a:gd name="T123" fmla="*/ 2147483646 h 103"/>
              <a:gd name="T124" fmla="*/ 723569266 w 126"/>
              <a:gd name="T125" fmla="*/ 2147483646 h 10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26"/>
              <a:gd name="T190" fmla="*/ 0 h 103"/>
              <a:gd name="T191" fmla="*/ 126 w 126"/>
              <a:gd name="T192" fmla="*/ 103 h 103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26" h="103">
                <a:moveTo>
                  <a:pt x="11" y="64"/>
                </a:moveTo>
                <a:cubicBezTo>
                  <a:pt x="11" y="56"/>
                  <a:pt x="11" y="56"/>
                  <a:pt x="11" y="56"/>
                </a:cubicBezTo>
                <a:cubicBezTo>
                  <a:pt x="11" y="6"/>
                  <a:pt x="11" y="6"/>
                  <a:pt x="11" y="6"/>
                </a:cubicBezTo>
                <a:cubicBezTo>
                  <a:pt x="11" y="0"/>
                  <a:pt x="11" y="0"/>
                  <a:pt x="11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8" y="6"/>
                  <a:pt x="118" y="6"/>
                  <a:pt x="118" y="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64"/>
                  <a:pt x="118" y="64"/>
                  <a:pt x="118" y="64"/>
                </a:cubicBezTo>
                <a:cubicBezTo>
                  <a:pt x="106" y="64"/>
                  <a:pt x="106" y="64"/>
                  <a:pt x="106" y="64"/>
                </a:cubicBezTo>
                <a:cubicBezTo>
                  <a:pt x="22" y="64"/>
                  <a:pt x="22" y="64"/>
                  <a:pt x="22" y="64"/>
                </a:cubicBezTo>
                <a:cubicBezTo>
                  <a:pt x="11" y="64"/>
                  <a:pt x="11" y="64"/>
                  <a:pt x="11" y="64"/>
                </a:cubicBezTo>
                <a:close/>
                <a:moveTo>
                  <a:pt x="90" y="27"/>
                </a:moveTo>
                <a:cubicBezTo>
                  <a:pt x="90" y="29"/>
                  <a:pt x="90" y="29"/>
                  <a:pt x="90" y="29"/>
                </a:cubicBezTo>
                <a:cubicBezTo>
                  <a:pt x="90" y="29"/>
                  <a:pt x="90" y="29"/>
                  <a:pt x="91" y="29"/>
                </a:cubicBezTo>
                <a:cubicBezTo>
                  <a:pt x="92" y="30"/>
                  <a:pt x="93" y="31"/>
                  <a:pt x="93" y="32"/>
                </a:cubicBezTo>
                <a:cubicBezTo>
                  <a:pt x="94" y="33"/>
                  <a:pt x="94" y="34"/>
                  <a:pt x="93" y="35"/>
                </a:cubicBezTo>
                <a:cubicBezTo>
                  <a:pt x="93" y="36"/>
                  <a:pt x="93" y="36"/>
                  <a:pt x="93" y="36"/>
                </a:cubicBezTo>
                <a:cubicBezTo>
                  <a:pt x="95" y="37"/>
                  <a:pt x="95" y="37"/>
                  <a:pt x="95" y="37"/>
                </a:cubicBezTo>
                <a:cubicBezTo>
                  <a:pt x="95" y="36"/>
                  <a:pt x="95" y="36"/>
                  <a:pt x="95" y="36"/>
                </a:cubicBezTo>
                <a:cubicBezTo>
                  <a:pt x="96" y="34"/>
                  <a:pt x="96" y="32"/>
                  <a:pt x="95" y="31"/>
                </a:cubicBezTo>
                <a:cubicBezTo>
                  <a:pt x="95" y="30"/>
                  <a:pt x="93" y="28"/>
                  <a:pt x="91" y="27"/>
                </a:cubicBezTo>
                <a:cubicBezTo>
                  <a:pt x="91" y="27"/>
                  <a:pt x="91" y="27"/>
                  <a:pt x="90" y="27"/>
                </a:cubicBezTo>
                <a:close/>
                <a:moveTo>
                  <a:pt x="92" y="45"/>
                </a:moveTo>
                <a:cubicBezTo>
                  <a:pt x="94" y="45"/>
                  <a:pt x="94" y="45"/>
                  <a:pt x="94" y="45"/>
                </a:cubicBezTo>
                <a:cubicBezTo>
                  <a:pt x="93" y="42"/>
                  <a:pt x="90" y="38"/>
                  <a:pt x="90" y="38"/>
                </a:cubicBezTo>
                <a:cubicBezTo>
                  <a:pt x="89" y="38"/>
                  <a:pt x="89" y="38"/>
                  <a:pt x="89" y="38"/>
                </a:cubicBezTo>
                <a:cubicBezTo>
                  <a:pt x="88" y="39"/>
                  <a:pt x="88" y="39"/>
                  <a:pt x="88" y="39"/>
                </a:cubicBezTo>
                <a:cubicBezTo>
                  <a:pt x="88" y="39"/>
                  <a:pt x="88" y="39"/>
                  <a:pt x="88" y="39"/>
                </a:cubicBezTo>
                <a:cubicBezTo>
                  <a:pt x="87" y="39"/>
                  <a:pt x="87" y="39"/>
                  <a:pt x="87" y="39"/>
                </a:cubicBezTo>
                <a:cubicBezTo>
                  <a:pt x="86" y="40"/>
                  <a:pt x="86" y="40"/>
                  <a:pt x="86" y="40"/>
                </a:cubicBezTo>
                <a:cubicBezTo>
                  <a:pt x="84" y="37"/>
                  <a:pt x="84" y="36"/>
                  <a:pt x="82" y="33"/>
                </a:cubicBezTo>
                <a:cubicBezTo>
                  <a:pt x="84" y="32"/>
                  <a:pt x="84" y="32"/>
                  <a:pt x="84" y="32"/>
                </a:cubicBezTo>
                <a:cubicBezTo>
                  <a:pt x="85" y="31"/>
                  <a:pt x="85" y="31"/>
                  <a:pt x="85" y="31"/>
                </a:cubicBezTo>
                <a:cubicBezTo>
                  <a:pt x="86" y="31"/>
                  <a:pt x="86" y="31"/>
                  <a:pt x="86" y="31"/>
                </a:cubicBezTo>
                <a:cubicBezTo>
                  <a:pt x="86" y="30"/>
                  <a:pt x="84" y="25"/>
                  <a:pt x="83" y="24"/>
                </a:cubicBezTo>
                <a:cubicBezTo>
                  <a:pt x="82" y="24"/>
                  <a:pt x="82" y="24"/>
                  <a:pt x="82" y="24"/>
                </a:cubicBezTo>
                <a:cubicBezTo>
                  <a:pt x="81" y="25"/>
                  <a:pt x="81" y="25"/>
                  <a:pt x="81" y="25"/>
                </a:cubicBezTo>
                <a:cubicBezTo>
                  <a:pt x="81" y="25"/>
                  <a:pt x="81" y="25"/>
                  <a:pt x="81" y="25"/>
                </a:cubicBezTo>
                <a:cubicBezTo>
                  <a:pt x="80" y="25"/>
                  <a:pt x="80" y="25"/>
                  <a:pt x="80" y="25"/>
                </a:cubicBezTo>
                <a:cubicBezTo>
                  <a:pt x="78" y="26"/>
                  <a:pt x="78" y="27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8" y="29"/>
                  <a:pt x="78" y="29"/>
                  <a:pt x="78" y="29"/>
                </a:cubicBezTo>
                <a:cubicBezTo>
                  <a:pt x="79" y="36"/>
                  <a:pt x="82" y="41"/>
                  <a:pt x="86" y="46"/>
                </a:cubicBezTo>
                <a:cubicBezTo>
                  <a:pt x="87" y="47"/>
                  <a:pt x="89" y="47"/>
                  <a:pt x="91" y="46"/>
                </a:cubicBezTo>
                <a:cubicBezTo>
                  <a:pt x="91" y="46"/>
                  <a:pt x="91" y="46"/>
                  <a:pt x="91" y="46"/>
                </a:cubicBezTo>
                <a:cubicBezTo>
                  <a:pt x="92" y="45"/>
                  <a:pt x="92" y="45"/>
                  <a:pt x="92" y="45"/>
                </a:cubicBezTo>
                <a:cubicBezTo>
                  <a:pt x="92" y="45"/>
                  <a:pt x="92" y="45"/>
                  <a:pt x="92" y="45"/>
                </a:cubicBezTo>
                <a:close/>
                <a:moveTo>
                  <a:pt x="90" y="32"/>
                </a:moveTo>
                <a:cubicBezTo>
                  <a:pt x="89" y="32"/>
                  <a:pt x="88" y="32"/>
                  <a:pt x="88" y="33"/>
                </a:cubicBezTo>
                <a:cubicBezTo>
                  <a:pt x="87" y="34"/>
                  <a:pt x="88" y="35"/>
                  <a:pt x="89" y="36"/>
                </a:cubicBezTo>
                <a:cubicBezTo>
                  <a:pt x="90" y="36"/>
                  <a:pt x="91" y="35"/>
                  <a:pt x="91" y="34"/>
                </a:cubicBezTo>
                <a:cubicBezTo>
                  <a:pt x="91" y="33"/>
                  <a:pt x="91" y="32"/>
                  <a:pt x="90" y="32"/>
                </a:cubicBezTo>
                <a:close/>
                <a:moveTo>
                  <a:pt x="92" y="23"/>
                </a:moveTo>
                <a:cubicBezTo>
                  <a:pt x="91" y="25"/>
                  <a:pt x="91" y="25"/>
                  <a:pt x="91" y="25"/>
                </a:cubicBezTo>
                <a:cubicBezTo>
                  <a:pt x="91" y="25"/>
                  <a:pt x="92" y="25"/>
                  <a:pt x="92" y="25"/>
                </a:cubicBezTo>
                <a:cubicBezTo>
                  <a:pt x="94" y="26"/>
                  <a:pt x="96" y="27"/>
                  <a:pt x="97" y="29"/>
                </a:cubicBezTo>
                <a:cubicBezTo>
                  <a:pt x="98" y="31"/>
                  <a:pt x="98" y="33"/>
                  <a:pt x="98" y="36"/>
                </a:cubicBezTo>
                <a:cubicBezTo>
                  <a:pt x="98" y="36"/>
                  <a:pt x="97" y="37"/>
                  <a:pt x="97" y="37"/>
                </a:cubicBezTo>
                <a:cubicBezTo>
                  <a:pt x="99" y="38"/>
                  <a:pt x="99" y="38"/>
                  <a:pt x="99" y="38"/>
                </a:cubicBezTo>
                <a:cubicBezTo>
                  <a:pt x="99" y="37"/>
                  <a:pt x="100" y="37"/>
                  <a:pt x="100" y="36"/>
                </a:cubicBezTo>
                <a:cubicBezTo>
                  <a:pt x="100" y="33"/>
                  <a:pt x="100" y="30"/>
                  <a:pt x="99" y="28"/>
                </a:cubicBezTo>
                <a:cubicBezTo>
                  <a:pt x="97" y="26"/>
                  <a:pt x="95" y="24"/>
                  <a:pt x="93" y="23"/>
                </a:cubicBezTo>
                <a:cubicBezTo>
                  <a:pt x="92" y="23"/>
                  <a:pt x="92" y="23"/>
                  <a:pt x="92" y="23"/>
                </a:cubicBezTo>
                <a:close/>
                <a:moveTo>
                  <a:pt x="51" y="14"/>
                </a:moveTo>
                <a:cubicBezTo>
                  <a:pt x="49" y="14"/>
                  <a:pt x="48" y="15"/>
                  <a:pt x="47" y="16"/>
                </a:cubicBezTo>
                <a:cubicBezTo>
                  <a:pt x="46" y="17"/>
                  <a:pt x="46" y="18"/>
                  <a:pt x="46" y="19"/>
                </a:cubicBezTo>
                <a:cubicBezTo>
                  <a:pt x="46" y="20"/>
                  <a:pt x="46" y="20"/>
                  <a:pt x="46" y="20"/>
                </a:cubicBezTo>
                <a:cubicBezTo>
                  <a:pt x="47" y="20"/>
                  <a:pt x="48" y="20"/>
                  <a:pt x="48" y="20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9"/>
                  <a:pt x="49" y="18"/>
                  <a:pt x="49" y="18"/>
                </a:cubicBezTo>
                <a:cubicBezTo>
                  <a:pt x="49" y="17"/>
                  <a:pt x="50" y="17"/>
                  <a:pt x="51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9" y="17"/>
                  <a:pt x="69" y="17"/>
                  <a:pt x="70" y="18"/>
                </a:cubicBezTo>
                <a:cubicBezTo>
                  <a:pt x="70" y="18"/>
                  <a:pt x="70" y="19"/>
                  <a:pt x="70" y="19"/>
                </a:cubicBezTo>
                <a:cubicBezTo>
                  <a:pt x="70" y="30"/>
                  <a:pt x="70" y="30"/>
                  <a:pt x="70" y="30"/>
                </a:cubicBezTo>
                <a:cubicBezTo>
                  <a:pt x="70" y="31"/>
                  <a:pt x="70" y="31"/>
                  <a:pt x="70" y="32"/>
                </a:cubicBezTo>
                <a:cubicBezTo>
                  <a:pt x="69" y="32"/>
                  <a:pt x="69" y="32"/>
                  <a:pt x="68" y="32"/>
                </a:cubicBez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33"/>
                  <a:pt x="64" y="33"/>
                  <a:pt x="64" y="33"/>
                </a:cubicBezTo>
                <a:cubicBezTo>
                  <a:pt x="62" y="34"/>
                  <a:pt x="62" y="34"/>
                  <a:pt x="62" y="34"/>
                </a:cubicBezTo>
                <a:cubicBezTo>
                  <a:pt x="63" y="34"/>
                  <a:pt x="63" y="34"/>
                  <a:pt x="63" y="34"/>
                </a:cubicBezTo>
                <a:cubicBezTo>
                  <a:pt x="63" y="32"/>
                  <a:pt x="63" y="32"/>
                  <a:pt x="63" y="32"/>
                </a:cubicBezTo>
                <a:cubicBezTo>
                  <a:pt x="61" y="32"/>
                  <a:pt x="61" y="32"/>
                  <a:pt x="61" y="32"/>
                </a:cubicBezTo>
                <a:cubicBezTo>
                  <a:pt x="54" y="32"/>
                  <a:pt x="54" y="32"/>
                  <a:pt x="54" y="32"/>
                </a:cubicBezTo>
                <a:cubicBezTo>
                  <a:pt x="54" y="33"/>
                  <a:pt x="53" y="33"/>
                  <a:pt x="53" y="34"/>
                </a:cubicBezTo>
                <a:cubicBezTo>
                  <a:pt x="53" y="34"/>
                  <a:pt x="53" y="34"/>
                  <a:pt x="52" y="35"/>
                </a:cubicBezTo>
                <a:cubicBezTo>
                  <a:pt x="60" y="35"/>
                  <a:pt x="60" y="35"/>
                  <a:pt x="60" y="35"/>
                </a:cubicBezTo>
                <a:cubicBezTo>
                  <a:pt x="59" y="37"/>
                  <a:pt x="59" y="37"/>
                  <a:pt x="59" y="37"/>
                </a:cubicBezTo>
                <a:cubicBezTo>
                  <a:pt x="59" y="38"/>
                  <a:pt x="59" y="38"/>
                  <a:pt x="59" y="38"/>
                </a:cubicBezTo>
                <a:cubicBezTo>
                  <a:pt x="60" y="38"/>
                  <a:pt x="60" y="38"/>
                  <a:pt x="60" y="38"/>
                </a:cubicBezTo>
                <a:cubicBezTo>
                  <a:pt x="61" y="39"/>
                  <a:pt x="61" y="39"/>
                  <a:pt x="61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2" y="39"/>
                  <a:pt x="62" y="39"/>
                  <a:pt x="62" y="39"/>
                </a:cubicBezTo>
                <a:cubicBezTo>
                  <a:pt x="65" y="35"/>
                  <a:pt x="65" y="35"/>
                  <a:pt x="65" y="35"/>
                </a:cubicBezTo>
                <a:cubicBezTo>
                  <a:pt x="68" y="35"/>
                  <a:pt x="68" y="35"/>
                  <a:pt x="68" y="35"/>
                </a:cubicBezTo>
                <a:cubicBezTo>
                  <a:pt x="70" y="35"/>
                  <a:pt x="71" y="34"/>
                  <a:pt x="72" y="33"/>
                </a:cubicBezTo>
                <a:cubicBezTo>
                  <a:pt x="73" y="33"/>
                  <a:pt x="73" y="31"/>
                  <a:pt x="73" y="30"/>
                </a:cubicBezTo>
                <a:cubicBezTo>
                  <a:pt x="73" y="19"/>
                  <a:pt x="73" y="19"/>
                  <a:pt x="73" y="19"/>
                </a:cubicBezTo>
                <a:cubicBezTo>
                  <a:pt x="73" y="18"/>
                  <a:pt x="73" y="17"/>
                  <a:pt x="72" y="16"/>
                </a:cubicBezTo>
                <a:cubicBezTo>
                  <a:pt x="71" y="15"/>
                  <a:pt x="70" y="14"/>
                  <a:pt x="68" y="14"/>
                </a:cubicBezTo>
                <a:cubicBezTo>
                  <a:pt x="51" y="14"/>
                  <a:pt x="51" y="14"/>
                  <a:pt x="51" y="14"/>
                </a:cubicBezTo>
                <a:close/>
                <a:moveTo>
                  <a:pt x="55" y="27"/>
                </a:moveTo>
                <a:cubicBezTo>
                  <a:pt x="55" y="29"/>
                  <a:pt x="55" y="29"/>
                  <a:pt x="55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7"/>
                  <a:pt x="68" y="27"/>
                  <a:pt x="68" y="27"/>
                </a:cubicBezTo>
                <a:cubicBezTo>
                  <a:pt x="55" y="27"/>
                  <a:pt x="55" y="27"/>
                  <a:pt x="55" y="27"/>
                </a:cubicBezTo>
                <a:close/>
                <a:moveTo>
                  <a:pt x="55" y="23"/>
                </a:moveTo>
                <a:cubicBezTo>
                  <a:pt x="55" y="25"/>
                  <a:pt x="55" y="25"/>
                  <a:pt x="55" y="25"/>
                </a:cubicBezTo>
                <a:cubicBezTo>
                  <a:pt x="68" y="25"/>
                  <a:pt x="68" y="25"/>
                  <a:pt x="68" y="25"/>
                </a:cubicBezTo>
                <a:cubicBezTo>
                  <a:pt x="68" y="23"/>
                  <a:pt x="68" y="23"/>
                  <a:pt x="68" y="23"/>
                </a:cubicBezTo>
                <a:cubicBezTo>
                  <a:pt x="55" y="23"/>
                  <a:pt x="55" y="23"/>
                  <a:pt x="55" y="23"/>
                </a:cubicBezTo>
                <a:close/>
                <a:moveTo>
                  <a:pt x="54" y="20"/>
                </a:moveTo>
                <a:cubicBezTo>
                  <a:pt x="54" y="21"/>
                  <a:pt x="54" y="21"/>
                  <a:pt x="54" y="21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20"/>
                  <a:pt x="68" y="20"/>
                  <a:pt x="68" y="20"/>
                </a:cubicBezTo>
                <a:cubicBezTo>
                  <a:pt x="54" y="20"/>
                  <a:pt x="54" y="20"/>
                  <a:pt x="54" y="20"/>
                </a:cubicBezTo>
                <a:close/>
                <a:moveTo>
                  <a:pt x="35" y="40"/>
                </a:moveTo>
                <a:cubicBezTo>
                  <a:pt x="32" y="42"/>
                  <a:pt x="31" y="48"/>
                  <a:pt x="31" y="51"/>
                </a:cubicBezTo>
                <a:cubicBezTo>
                  <a:pt x="34" y="54"/>
                  <a:pt x="54" y="54"/>
                  <a:pt x="58" y="51"/>
                </a:cubicBezTo>
                <a:cubicBezTo>
                  <a:pt x="59" y="47"/>
                  <a:pt x="57" y="42"/>
                  <a:pt x="54" y="39"/>
                </a:cubicBezTo>
                <a:cubicBezTo>
                  <a:pt x="53" y="39"/>
                  <a:pt x="53" y="39"/>
                  <a:pt x="52" y="39"/>
                </a:cubicBezTo>
                <a:cubicBezTo>
                  <a:pt x="51" y="39"/>
                  <a:pt x="50" y="39"/>
                  <a:pt x="50" y="39"/>
                </a:cubicBezTo>
                <a:cubicBezTo>
                  <a:pt x="49" y="39"/>
                  <a:pt x="49" y="38"/>
                  <a:pt x="49" y="37"/>
                </a:cubicBezTo>
                <a:cubicBezTo>
                  <a:pt x="49" y="36"/>
                  <a:pt x="50" y="35"/>
                  <a:pt x="50" y="34"/>
                </a:cubicBezTo>
                <a:cubicBezTo>
                  <a:pt x="51" y="34"/>
                  <a:pt x="51" y="33"/>
                  <a:pt x="51" y="33"/>
                </a:cubicBezTo>
                <a:cubicBezTo>
                  <a:pt x="51" y="32"/>
                  <a:pt x="52" y="31"/>
                  <a:pt x="52" y="31"/>
                </a:cubicBezTo>
                <a:cubicBezTo>
                  <a:pt x="52" y="30"/>
                  <a:pt x="52" y="30"/>
                  <a:pt x="52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27"/>
                  <a:pt x="51" y="25"/>
                  <a:pt x="49" y="23"/>
                </a:cubicBezTo>
                <a:cubicBezTo>
                  <a:pt x="47" y="21"/>
                  <a:pt x="42" y="22"/>
                  <a:pt x="40" y="24"/>
                </a:cubicBezTo>
                <a:cubicBezTo>
                  <a:pt x="38" y="25"/>
                  <a:pt x="38" y="26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8" y="32"/>
                  <a:pt x="38" y="33"/>
                </a:cubicBezTo>
                <a:cubicBezTo>
                  <a:pt x="38" y="33"/>
                  <a:pt x="39" y="34"/>
                  <a:pt x="39" y="34"/>
                </a:cubicBezTo>
                <a:cubicBezTo>
                  <a:pt x="39" y="35"/>
                  <a:pt x="40" y="36"/>
                  <a:pt x="41" y="37"/>
                </a:cubicBezTo>
                <a:cubicBezTo>
                  <a:pt x="41" y="38"/>
                  <a:pt x="40" y="38"/>
                  <a:pt x="40" y="39"/>
                </a:cubicBezTo>
                <a:cubicBezTo>
                  <a:pt x="39" y="39"/>
                  <a:pt x="39" y="40"/>
                  <a:pt x="38" y="40"/>
                </a:cubicBezTo>
                <a:cubicBezTo>
                  <a:pt x="37" y="40"/>
                  <a:pt x="36" y="40"/>
                  <a:pt x="35" y="40"/>
                </a:cubicBezTo>
                <a:close/>
                <a:moveTo>
                  <a:pt x="106" y="56"/>
                </a:moveTo>
                <a:cubicBezTo>
                  <a:pt x="106" y="10"/>
                  <a:pt x="106" y="10"/>
                  <a:pt x="106" y="10"/>
                </a:cubicBezTo>
                <a:cubicBezTo>
                  <a:pt x="22" y="10"/>
                  <a:pt x="22" y="10"/>
                  <a:pt x="22" y="10"/>
                </a:cubicBezTo>
                <a:cubicBezTo>
                  <a:pt x="22" y="56"/>
                  <a:pt x="22" y="56"/>
                  <a:pt x="22" y="56"/>
                </a:cubicBezTo>
                <a:cubicBezTo>
                  <a:pt x="106" y="56"/>
                  <a:pt x="106" y="56"/>
                  <a:pt x="106" y="56"/>
                </a:cubicBezTo>
                <a:close/>
                <a:moveTo>
                  <a:pt x="118" y="67"/>
                </a:moveTo>
                <a:cubicBezTo>
                  <a:pt x="126" y="87"/>
                  <a:pt x="126" y="87"/>
                  <a:pt x="126" y="87"/>
                </a:cubicBezTo>
                <a:cubicBezTo>
                  <a:pt x="126" y="99"/>
                  <a:pt x="126" y="99"/>
                  <a:pt x="126" y="99"/>
                </a:cubicBezTo>
                <a:cubicBezTo>
                  <a:pt x="121" y="103"/>
                  <a:pt x="121" y="103"/>
                  <a:pt x="121" y="103"/>
                </a:cubicBezTo>
                <a:cubicBezTo>
                  <a:pt x="6" y="103"/>
                  <a:pt x="6" y="103"/>
                  <a:pt x="6" y="103"/>
                </a:cubicBezTo>
                <a:cubicBezTo>
                  <a:pt x="0" y="99"/>
                  <a:pt x="0" y="99"/>
                  <a:pt x="0" y="99"/>
                </a:cubicBezTo>
                <a:cubicBezTo>
                  <a:pt x="0" y="87"/>
                  <a:pt x="0" y="87"/>
                  <a:pt x="0" y="87"/>
                </a:cubicBezTo>
                <a:cubicBezTo>
                  <a:pt x="11" y="67"/>
                  <a:pt x="11" y="67"/>
                  <a:pt x="11" y="67"/>
                </a:cubicBezTo>
                <a:cubicBezTo>
                  <a:pt x="22" y="67"/>
                  <a:pt x="22" y="67"/>
                  <a:pt x="22" y="67"/>
                </a:cubicBezTo>
                <a:cubicBezTo>
                  <a:pt x="106" y="67"/>
                  <a:pt x="106" y="67"/>
                  <a:pt x="106" y="67"/>
                </a:cubicBezTo>
                <a:cubicBezTo>
                  <a:pt x="118" y="67"/>
                  <a:pt x="118" y="67"/>
                  <a:pt x="118" y="67"/>
                </a:cubicBezTo>
                <a:close/>
                <a:moveTo>
                  <a:pt x="45" y="72"/>
                </a:moveTo>
                <a:cubicBezTo>
                  <a:pt x="44" y="73"/>
                  <a:pt x="44" y="73"/>
                  <a:pt x="44" y="74"/>
                </a:cubicBezTo>
                <a:cubicBezTo>
                  <a:pt x="47" y="74"/>
                  <a:pt x="50" y="74"/>
                  <a:pt x="54" y="74"/>
                </a:cubicBezTo>
                <a:cubicBezTo>
                  <a:pt x="54" y="73"/>
                  <a:pt x="54" y="73"/>
                  <a:pt x="54" y="72"/>
                </a:cubicBezTo>
                <a:cubicBezTo>
                  <a:pt x="51" y="72"/>
                  <a:pt x="48" y="72"/>
                  <a:pt x="45" y="72"/>
                </a:cubicBezTo>
                <a:close/>
                <a:moveTo>
                  <a:pt x="42" y="82"/>
                </a:moveTo>
                <a:cubicBezTo>
                  <a:pt x="41" y="83"/>
                  <a:pt x="41" y="84"/>
                  <a:pt x="41" y="85"/>
                </a:cubicBezTo>
                <a:cubicBezTo>
                  <a:pt x="45" y="85"/>
                  <a:pt x="48" y="85"/>
                  <a:pt x="52" y="85"/>
                </a:cubicBezTo>
                <a:cubicBezTo>
                  <a:pt x="52" y="84"/>
                  <a:pt x="52" y="83"/>
                  <a:pt x="52" y="82"/>
                </a:cubicBezTo>
                <a:cubicBezTo>
                  <a:pt x="49" y="82"/>
                  <a:pt x="45" y="82"/>
                  <a:pt x="42" y="82"/>
                </a:cubicBezTo>
                <a:close/>
                <a:moveTo>
                  <a:pt x="25" y="82"/>
                </a:moveTo>
                <a:cubicBezTo>
                  <a:pt x="25" y="83"/>
                  <a:pt x="25" y="84"/>
                  <a:pt x="24" y="85"/>
                </a:cubicBezTo>
                <a:cubicBezTo>
                  <a:pt x="28" y="85"/>
                  <a:pt x="31" y="85"/>
                  <a:pt x="35" y="85"/>
                </a:cubicBezTo>
                <a:cubicBezTo>
                  <a:pt x="35" y="84"/>
                  <a:pt x="36" y="83"/>
                  <a:pt x="36" y="82"/>
                </a:cubicBezTo>
                <a:cubicBezTo>
                  <a:pt x="33" y="82"/>
                  <a:pt x="29" y="82"/>
                  <a:pt x="25" y="82"/>
                </a:cubicBezTo>
                <a:close/>
                <a:moveTo>
                  <a:pt x="58" y="82"/>
                </a:moveTo>
                <a:cubicBezTo>
                  <a:pt x="58" y="83"/>
                  <a:pt x="58" y="84"/>
                  <a:pt x="58" y="85"/>
                </a:cubicBezTo>
                <a:cubicBezTo>
                  <a:pt x="61" y="85"/>
                  <a:pt x="65" y="85"/>
                  <a:pt x="69" y="85"/>
                </a:cubicBezTo>
                <a:cubicBezTo>
                  <a:pt x="69" y="84"/>
                  <a:pt x="69" y="83"/>
                  <a:pt x="69" y="82"/>
                </a:cubicBezTo>
                <a:cubicBezTo>
                  <a:pt x="65" y="82"/>
                  <a:pt x="62" y="82"/>
                  <a:pt x="58" y="82"/>
                </a:cubicBezTo>
                <a:close/>
                <a:moveTo>
                  <a:pt x="75" y="82"/>
                </a:moveTo>
                <a:cubicBezTo>
                  <a:pt x="75" y="83"/>
                  <a:pt x="75" y="84"/>
                  <a:pt x="75" y="85"/>
                </a:cubicBezTo>
                <a:cubicBezTo>
                  <a:pt x="78" y="85"/>
                  <a:pt x="82" y="85"/>
                  <a:pt x="86" y="85"/>
                </a:cubicBezTo>
                <a:cubicBezTo>
                  <a:pt x="85" y="84"/>
                  <a:pt x="85" y="83"/>
                  <a:pt x="85" y="82"/>
                </a:cubicBezTo>
                <a:cubicBezTo>
                  <a:pt x="82" y="82"/>
                  <a:pt x="78" y="82"/>
                  <a:pt x="75" y="82"/>
                </a:cubicBezTo>
                <a:close/>
                <a:moveTo>
                  <a:pt x="91" y="82"/>
                </a:moveTo>
                <a:cubicBezTo>
                  <a:pt x="91" y="83"/>
                  <a:pt x="91" y="84"/>
                  <a:pt x="91" y="85"/>
                </a:cubicBezTo>
                <a:cubicBezTo>
                  <a:pt x="95" y="85"/>
                  <a:pt x="99" y="85"/>
                  <a:pt x="102" y="85"/>
                </a:cubicBezTo>
                <a:cubicBezTo>
                  <a:pt x="102" y="84"/>
                  <a:pt x="102" y="83"/>
                  <a:pt x="102" y="82"/>
                </a:cubicBezTo>
                <a:cubicBezTo>
                  <a:pt x="98" y="82"/>
                  <a:pt x="95" y="82"/>
                  <a:pt x="91" y="82"/>
                </a:cubicBezTo>
                <a:close/>
                <a:moveTo>
                  <a:pt x="39" y="76"/>
                </a:moveTo>
                <a:cubicBezTo>
                  <a:pt x="39" y="77"/>
                  <a:pt x="39" y="78"/>
                  <a:pt x="38" y="79"/>
                </a:cubicBezTo>
                <a:cubicBezTo>
                  <a:pt x="42" y="79"/>
                  <a:pt x="45" y="79"/>
                  <a:pt x="49" y="79"/>
                </a:cubicBezTo>
                <a:cubicBezTo>
                  <a:pt x="49" y="78"/>
                  <a:pt x="49" y="77"/>
                  <a:pt x="49" y="76"/>
                </a:cubicBezTo>
                <a:cubicBezTo>
                  <a:pt x="46" y="76"/>
                  <a:pt x="43" y="76"/>
                  <a:pt x="39" y="76"/>
                </a:cubicBezTo>
                <a:close/>
                <a:moveTo>
                  <a:pt x="28" y="76"/>
                </a:moveTo>
                <a:cubicBezTo>
                  <a:pt x="27" y="77"/>
                  <a:pt x="27" y="78"/>
                  <a:pt x="26" y="79"/>
                </a:cubicBezTo>
                <a:cubicBezTo>
                  <a:pt x="29" y="79"/>
                  <a:pt x="31" y="79"/>
                  <a:pt x="33" y="79"/>
                </a:cubicBezTo>
                <a:cubicBezTo>
                  <a:pt x="33" y="78"/>
                  <a:pt x="33" y="77"/>
                  <a:pt x="34" y="76"/>
                </a:cubicBezTo>
                <a:cubicBezTo>
                  <a:pt x="32" y="76"/>
                  <a:pt x="30" y="76"/>
                  <a:pt x="28" y="76"/>
                </a:cubicBezTo>
                <a:close/>
                <a:moveTo>
                  <a:pt x="55" y="76"/>
                </a:moveTo>
                <a:cubicBezTo>
                  <a:pt x="55" y="77"/>
                  <a:pt x="54" y="78"/>
                  <a:pt x="54" y="79"/>
                </a:cubicBezTo>
                <a:cubicBezTo>
                  <a:pt x="58" y="79"/>
                  <a:pt x="61" y="79"/>
                  <a:pt x="65" y="79"/>
                </a:cubicBezTo>
                <a:cubicBezTo>
                  <a:pt x="65" y="78"/>
                  <a:pt x="65" y="77"/>
                  <a:pt x="65" y="76"/>
                </a:cubicBezTo>
                <a:cubicBezTo>
                  <a:pt x="62" y="76"/>
                  <a:pt x="58" y="76"/>
                  <a:pt x="55" y="76"/>
                </a:cubicBezTo>
                <a:close/>
                <a:moveTo>
                  <a:pt x="70" y="76"/>
                </a:moveTo>
                <a:cubicBezTo>
                  <a:pt x="70" y="77"/>
                  <a:pt x="70" y="78"/>
                  <a:pt x="70" y="79"/>
                </a:cubicBezTo>
                <a:cubicBezTo>
                  <a:pt x="74" y="79"/>
                  <a:pt x="77" y="79"/>
                  <a:pt x="81" y="79"/>
                </a:cubicBezTo>
                <a:cubicBezTo>
                  <a:pt x="81" y="78"/>
                  <a:pt x="81" y="77"/>
                  <a:pt x="81" y="76"/>
                </a:cubicBezTo>
                <a:cubicBezTo>
                  <a:pt x="77" y="76"/>
                  <a:pt x="74" y="76"/>
                  <a:pt x="70" y="76"/>
                </a:cubicBezTo>
                <a:close/>
                <a:moveTo>
                  <a:pt x="87" y="76"/>
                </a:moveTo>
                <a:cubicBezTo>
                  <a:pt x="87" y="77"/>
                  <a:pt x="87" y="78"/>
                  <a:pt x="87" y="79"/>
                </a:cubicBezTo>
                <a:cubicBezTo>
                  <a:pt x="92" y="79"/>
                  <a:pt x="96" y="79"/>
                  <a:pt x="101" y="79"/>
                </a:cubicBezTo>
                <a:cubicBezTo>
                  <a:pt x="101" y="78"/>
                  <a:pt x="101" y="77"/>
                  <a:pt x="100" y="76"/>
                </a:cubicBezTo>
                <a:cubicBezTo>
                  <a:pt x="96" y="76"/>
                  <a:pt x="91" y="76"/>
                  <a:pt x="87" y="76"/>
                </a:cubicBezTo>
                <a:close/>
                <a:moveTo>
                  <a:pt x="30" y="72"/>
                </a:moveTo>
                <a:cubicBezTo>
                  <a:pt x="29" y="73"/>
                  <a:pt x="29" y="73"/>
                  <a:pt x="28" y="74"/>
                </a:cubicBezTo>
                <a:cubicBezTo>
                  <a:pt x="32" y="74"/>
                  <a:pt x="35" y="74"/>
                  <a:pt x="38" y="74"/>
                </a:cubicBezTo>
                <a:cubicBezTo>
                  <a:pt x="39" y="73"/>
                  <a:pt x="39" y="73"/>
                  <a:pt x="39" y="72"/>
                </a:cubicBezTo>
                <a:cubicBezTo>
                  <a:pt x="36" y="72"/>
                  <a:pt x="33" y="72"/>
                  <a:pt x="30" y="72"/>
                </a:cubicBezTo>
                <a:close/>
                <a:moveTo>
                  <a:pt x="59" y="72"/>
                </a:moveTo>
                <a:cubicBezTo>
                  <a:pt x="59" y="73"/>
                  <a:pt x="59" y="73"/>
                  <a:pt x="59" y="74"/>
                </a:cubicBezTo>
                <a:cubicBezTo>
                  <a:pt x="62" y="74"/>
                  <a:pt x="66" y="74"/>
                  <a:pt x="69" y="74"/>
                </a:cubicBezTo>
                <a:cubicBezTo>
                  <a:pt x="69" y="73"/>
                  <a:pt x="69" y="73"/>
                  <a:pt x="69" y="72"/>
                </a:cubicBezTo>
                <a:cubicBezTo>
                  <a:pt x="66" y="72"/>
                  <a:pt x="63" y="72"/>
                  <a:pt x="59" y="72"/>
                </a:cubicBezTo>
                <a:close/>
                <a:moveTo>
                  <a:pt x="74" y="72"/>
                </a:moveTo>
                <a:cubicBezTo>
                  <a:pt x="74" y="73"/>
                  <a:pt x="74" y="73"/>
                  <a:pt x="74" y="74"/>
                </a:cubicBezTo>
                <a:cubicBezTo>
                  <a:pt x="78" y="74"/>
                  <a:pt x="81" y="74"/>
                  <a:pt x="85" y="74"/>
                </a:cubicBezTo>
                <a:cubicBezTo>
                  <a:pt x="84" y="73"/>
                  <a:pt x="84" y="73"/>
                  <a:pt x="84" y="72"/>
                </a:cubicBezTo>
                <a:cubicBezTo>
                  <a:pt x="81" y="72"/>
                  <a:pt x="78" y="72"/>
                  <a:pt x="74" y="72"/>
                </a:cubicBezTo>
                <a:close/>
                <a:moveTo>
                  <a:pt x="89" y="72"/>
                </a:moveTo>
                <a:cubicBezTo>
                  <a:pt x="90" y="73"/>
                  <a:pt x="90" y="73"/>
                  <a:pt x="90" y="74"/>
                </a:cubicBezTo>
                <a:cubicBezTo>
                  <a:pt x="93" y="74"/>
                  <a:pt x="97" y="74"/>
                  <a:pt x="100" y="74"/>
                </a:cubicBezTo>
                <a:cubicBezTo>
                  <a:pt x="100" y="73"/>
                  <a:pt x="99" y="73"/>
                  <a:pt x="99" y="72"/>
                </a:cubicBezTo>
                <a:cubicBezTo>
                  <a:pt x="96" y="72"/>
                  <a:pt x="93" y="72"/>
                  <a:pt x="89" y="72"/>
                </a:cubicBezTo>
                <a:close/>
                <a:moveTo>
                  <a:pt x="10" y="91"/>
                </a:moveTo>
                <a:cubicBezTo>
                  <a:pt x="10" y="96"/>
                  <a:pt x="10" y="96"/>
                  <a:pt x="10" y="96"/>
                </a:cubicBezTo>
                <a:cubicBezTo>
                  <a:pt x="20" y="96"/>
                  <a:pt x="20" y="96"/>
                  <a:pt x="20" y="96"/>
                </a:cubicBezTo>
                <a:cubicBezTo>
                  <a:pt x="20" y="91"/>
                  <a:pt x="20" y="91"/>
                  <a:pt x="20" y="91"/>
                </a:cubicBezTo>
                <a:cubicBezTo>
                  <a:pt x="10" y="91"/>
                  <a:pt x="10" y="91"/>
                  <a:pt x="10" y="91"/>
                </a:cubicBezTo>
                <a:close/>
                <a:moveTo>
                  <a:pt x="106" y="91"/>
                </a:moveTo>
                <a:cubicBezTo>
                  <a:pt x="106" y="96"/>
                  <a:pt x="106" y="96"/>
                  <a:pt x="106" y="96"/>
                </a:cubicBezTo>
                <a:cubicBezTo>
                  <a:pt x="116" y="96"/>
                  <a:pt x="116" y="96"/>
                  <a:pt x="116" y="96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06" y="91"/>
                  <a:pt x="106" y="91"/>
                  <a:pt x="106" y="91"/>
                </a:cubicBezTo>
                <a:close/>
                <a:moveTo>
                  <a:pt x="39" y="91"/>
                </a:moveTo>
                <a:cubicBezTo>
                  <a:pt x="39" y="96"/>
                  <a:pt x="39" y="96"/>
                  <a:pt x="39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49" y="91"/>
                  <a:pt x="49" y="91"/>
                  <a:pt x="49" y="91"/>
                </a:cubicBezTo>
                <a:cubicBezTo>
                  <a:pt x="39" y="91"/>
                  <a:pt x="39" y="91"/>
                  <a:pt x="39" y="91"/>
                </a:cubicBezTo>
                <a:close/>
                <a:moveTo>
                  <a:pt x="25" y="91"/>
                </a:moveTo>
                <a:cubicBezTo>
                  <a:pt x="25" y="96"/>
                  <a:pt x="25" y="96"/>
                  <a:pt x="25" y="96"/>
                </a:cubicBezTo>
                <a:cubicBezTo>
                  <a:pt x="35" y="96"/>
                  <a:pt x="35" y="96"/>
                  <a:pt x="35" y="96"/>
                </a:cubicBezTo>
                <a:cubicBezTo>
                  <a:pt x="35" y="91"/>
                  <a:pt x="35" y="91"/>
                  <a:pt x="35" y="91"/>
                </a:cubicBezTo>
                <a:lnTo>
                  <a:pt x="25" y="91"/>
                </a:lnTo>
                <a:close/>
              </a:path>
            </a:pathLst>
          </a:custGeom>
          <a:solidFill>
            <a:srgbClr val="3F3F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86411" tIns="43205" rIns="86411" bIns="43205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</a:endParaRPr>
          </a:p>
        </p:txBody>
      </p:sp>
      <p:sp>
        <p:nvSpPr>
          <p:cNvPr id="53" name="Freeform 48"/>
          <p:cNvSpPr>
            <a:spLocks noEditPoints="1" noChangeArrowheads="1"/>
          </p:cNvSpPr>
          <p:nvPr/>
        </p:nvSpPr>
        <p:spPr bwMode="auto">
          <a:xfrm>
            <a:off x="8289120" y="2261016"/>
            <a:ext cx="676122" cy="556015"/>
          </a:xfrm>
          <a:custGeom>
            <a:avLst/>
            <a:gdLst>
              <a:gd name="T0" fmla="*/ 491749756 w 139"/>
              <a:gd name="T1" fmla="*/ 1183951094 h 114"/>
              <a:gd name="T2" fmla="*/ 730174348 w 139"/>
              <a:gd name="T3" fmla="*/ 1303848257 h 114"/>
              <a:gd name="T4" fmla="*/ 0 w 139"/>
              <a:gd name="T5" fmla="*/ 1573610099 h 114"/>
              <a:gd name="T6" fmla="*/ 268229596 w 139"/>
              <a:gd name="T7" fmla="*/ 1273872999 h 114"/>
              <a:gd name="T8" fmla="*/ 208623448 w 139"/>
              <a:gd name="T9" fmla="*/ 1079047368 h 114"/>
              <a:gd name="T10" fmla="*/ 193719016 w 139"/>
              <a:gd name="T11" fmla="*/ 674402669 h 114"/>
              <a:gd name="T12" fmla="*/ 655667628 w 139"/>
              <a:gd name="T13" fmla="*/ 1079047368 h 114"/>
              <a:gd name="T14" fmla="*/ 1296434685 w 139"/>
              <a:gd name="T15" fmla="*/ 599470330 h 114"/>
              <a:gd name="T16" fmla="*/ 1460352557 w 139"/>
              <a:gd name="T17" fmla="*/ 584484636 h 114"/>
              <a:gd name="T18" fmla="*/ 1430547553 w 139"/>
              <a:gd name="T19" fmla="*/ 419630392 h 114"/>
              <a:gd name="T20" fmla="*/ 1385841976 w 139"/>
              <a:gd name="T21" fmla="*/ 314722794 h 114"/>
              <a:gd name="T22" fmla="*/ 1400746409 w 139"/>
              <a:gd name="T23" fmla="*/ 299733229 h 114"/>
              <a:gd name="T24" fmla="*/ 1445448124 w 139"/>
              <a:gd name="T25" fmla="*/ 74932339 h 114"/>
              <a:gd name="T26" fmla="*/ 1832890017 w 139"/>
              <a:gd name="T27" fmla="*/ 284747536 h 114"/>
              <a:gd name="T28" fmla="*/ 1847790589 w 139"/>
              <a:gd name="T29" fmla="*/ 299733229 h 114"/>
              <a:gd name="T30" fmla="*/ 1832890017 w 139"/>
              <a:gd name="T31" fmla="*/ 374669440 h 114"/>
              <a:gd name="T32" fmla="*/ 1758383297 w 139"/>
              <a:gd name="T33" fmla="*/ 509548425 h 114"/>
              <a:gd name="T34" fmla="*/ 1847790589 w 139"/>
              <a:gd name="T35" fmla="*/ 599470330 h 114"/>
              <a:gd name="T36" fmla="*/ 2071314609 w 139"/>
              <a:gd name="T37" fmla="*/ 989125463 h 114"/>
              <a:gd name="T38" fmla="*/ 1296434685 w 139"/>
              <a:gd name="T39" fmla="*/ 599470330 h 114"/>
              <a:gd name="T40" fmla="*/ 1579564853 w 139"/>
              <a:gd name="T41" fmla="*/ 659416975 h 114"/>
              <a:gd name="T42" fmla="*/ 1549759849 w 139"/>
              <a:gd name="T43" fmla="*/ 929178817 h 114"/>
              <a:gd name="T44" fmla="*/ 1624266569 w 139"/>
              <a:gd name="T45" fmla="*/ 989125463 h 114"/>
              <a:gd name="T46" fmla="*/ 1639171001 w 139"/>
              <a:gd name="T47" fmla="*/ 989125463 h 114"/>
              <a:gd name="T48" fmla="*/ 1713677721 w 139"/>
              <a:gd name="T49" fmla="*/ 929178817 h 114"/>
              <a:gd name="T50" fmla="*/ 1683872717 w 139"/>
              <a:gd name="T51" fmla="*/ 659416975 h 114"/>
              <a:gd name="T52" fmla="*/ 1639171001 w 139"/>
              <a:gd name="T53" fmla="*/ 614456023 h 114"/>
              <a:gd name="T54" fmla="*/ 1013304516 w 139"/>
              <a:gd name="T55" fmla="*/ 1708489084 h 114"/>
              <a:gd name="T56" fmla="*/ 1311335256 w 139"/>
              <a:gd name="T57" fmla="*/ 1243901611 h 114"/>
              <a:gd name="T58" fmla="*/ 1639171001 w 139"/>
              <a:gd name="T59" fmla="*/ 1273872999 h 114"/>
              <a:gd name="T60" fmla="*/ 1743478865 w 139"/>
              <a:gd name="T61" fmla="*/ 1198940659 h 114"/>
              <a:gd name="T62" fmla="*/ 1087811236 w 139"/>
              <a:gd name="T63" fmla="*/ 1588595793 h 114"/>
              <a:gd name="T64" fmla="*/ 1072910664 w 139"/>
              <a:gd name="T65" fmla="*/ 14985694 h 114"/>
              <a:gd name="T66" fmla="*/ 417243036 w 139"/>
              <a:gd name="T67" fmla="*/ 284747536 h 114"/>
              <a:gd name="T68" fmla="*/ 402342464 w 139"/>
              <a:gd name="T69" fmla="*/ 554509377 h 114"/>
              <a:gd name="T70" fmla="*/ 864291076 w 139"/>
              <a:gd name="T71" fmla="*/ 344694181 h 114"/>
              <a:gd name="T72" fmla="*/ 1236828537 w 139"/>
              <a:gd name="T73" fmla="*/ 434616086 h 11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39"/>
              <a:gd name="T112" fmla="*/ 0 h 114"/>
              <a:gd name="T113" fmla="*/ 139 w 139"/>
              <a:gd name="T114" fmla="*/ 114 h 11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39" h="114">
                <a:moveTo>
                  <a:pt x="39" y="72"/>
                </a:moveTo>
                <a:cubicBezTo>
                  <a:pt x="37" y="75"/>
                  <a:pt x="35" y="77"/>
                  <a:pt x="33" y="79"/>
                </a:cubicBezTo>
                <a:cubicBezTo>
                  <a:pt x="33" y="82"/>
                  <a:pt x="34" y="83"/>
                  <a:pt x="35" y="85"/>
                </a:cubicBezTo>
                <a:cubicBezTo>
                  <a:pt x="36" y="85"/>
                  <a:pt x="48" y="85"/>
                  <a:pt x="49" y="87"/>
                </a:cubicBezTo>
                <a:cubicBezTo>
                  <a:pt x="53" y="92"/>
                  <a:pt x="53" y="101"/>
                  <a:pt x="52" y="105"/>
                </a:cubicBezTo>
                <a:cubicBezTo>
                  <a:pt x="40" y="111"/>
                  <a:pt x="13" y="111"/>
                  <a:pt x="0" y="105"/>
                </a:cubicBezTo>
                <a:cubicBezTo>
                  <a:pt x="0" y="101"/>
                  <a:pt x="0" y="92"/>
                  <a:pt x="4" y="87"/>
                </a:cubicBezTo>
                <a:cubicBezTo>
                  <a:pt x="5" y="85"/>
                  <a:pt x="16" y="85"/>
                  <a:pt x="18" y="85"/>
                </a:cubicBezTo>
                <a:cubicBezTo>
                  <a:pt x="19" y="83"/>
                  <a:pt x="19" y="81"/>
                  <a:pt x="19" y="79"/>
                </a:cubicBezTo>
                <a:cubicBezTo>
                  <a:pt x="17" y="77"/>
                  <a:pt x="15" y="75"/>
                  <a:pt x="14" y="72"/>
                </a:cubicBezTo>
                <a:cubicBezTo>
                  <a:pt x="12" y="72"/>
                  <a:pt x="9" y="72"/>
                  <a:pt x="8" y="72"/>
                </a:cubicBezTo>
                <a:cubicBezTo>
                  <a:pt x="7" y="62"/>
                  <a:pt x="9" y="48"/>
                  <a:pt x="13" y="45"/>
                </a:cubicBezTo>
                <a:cubicBezTo>
                  <a:pt x="19" y="40"/>
                  <a:pt x="33" y="40"/>
                  <a:pt x="39" y="44"/>
                </a:cubicBezTo>
                <a:cubicBezTo>
                  <a:pt x="43" y="47"/>
                  <a:pt x="46" y="63"/>
                  <a:pt x="44" y="72"/>
                </a:cubicBezTo>
                <a:cubicBezTo>
                  <a:pt x="44" y="72"/>
                  <a:pt x="39" y="72"/>
                  <a:pt x="39" y="72"/>
                </a:cubicBezTo>
                <a:close/>
                <a:moveTo>
                  <a:pt x="87" y="40"/>
                </a:moveTo>
                <a:cubicBezTo>
                  <a:pt x="89" y="40"/>
                  <a:pt x="92" y="40"/>
                  <a:pt x="94" y="40"/>
                </a:cubicBezTo>
                <a:cubicBezTo>
                  <a:pt x="96" y="41"/>
                  <a:pt x="97" y="40"/>
                  <a:pt x="98" y="39"/>
                </a:cubicBezTo>
                <a:cubicBezTo>
                  <a:pt x="99" y="38"/>
                  <a:pt x="99" y="36"/>
                  <a:pt x="100" y="34"/>
                </a:cubicBezTo>
                <a:cubicBezTo>
                  <a:pt x="98" y="32"/>
                  <a:pt x="97" y="30"/>
                  <a:pt x="96" y="28"/>
                </a:cubicBezTo>
                <a:cubicBezTo>
                  <a:pt x="95" y="27"/>
                  <a:pt x="94" y="26"/>
                  <a:pt x="94" y="25"/>
                </a:cubicBezTo>
                <a:cubicBezTo>
                  <a:pt x="94" y="24"/>
                  <a:pt x="93" y="22"/>
                  <a:pt x="93" y="21"/>
                </a:cubicBezTo>
                <a:cubicBezTo>
                  <a:pt x="93" y="20"/>
                  <a:pt x="93" y="20"/>
                  <a:pt x="93" y="20"/>
                </a:cubicBezTo>
                <a:cubicBezTo>
                  <a:pt x="94" y="20"/>
                  <a:pt x="94" y="20"/>
                  <a:pt x="94" y="20"/>
                </a:cubicBezTo>
                <a:cubicBezTo>
                  <a:pt x="94" y="20"/>
                  <a:pt x="94" y="19"/>
                  <a:pt x="94" y="19"/>
                </a:cubicBezTo>
                <a:cubicBezTo>
                  <a:pt x="93" y="11"/>
                  <a:pt x="94" y="8"/>
                  <a:pt x="97" y="5"/>
                </a:cubicBezTo>
                <a:cubicBezTo>
                  <a:pt x="103" y="0"/>
                  <a:pt x="113" y="0"/>
                  <a:pt x="119" y="4"/>
                </a:cubicBezTo>
                <a:cubicBezTo>
                  <a:pt x="123" y="7"/>
                  <a:pt x="124" y="12"/>
                  <a:pt x="123" y="19"/>
                </a:cubicBezTo>
                <a:cubicBezTo>
                  <a:pt x="123" y="19"/>
                  <a:pt x="123" y="19"/>
                  <a:pt x="123" y="20"/>
                </a:cubicBezTo>
                <a:cubicBezTo>
                  <a:pt x="124" y="20"/>
                  <a:pt x="124" y="20"/>
                  <a:pt x="124" y="20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24" y="22"/>
                  <a:pt x="124" y="24"/>
                  <a:pt x="123" y="25"/>
                </a:cubicBezTo>
                <a:cubicBezTo>
                  <a:pt x="123" y="26"/>
                  <a:pt x="122" y="27"/>
                  <a:pt x="121" y="28"/>
                </a:cubicBezTo>
                <a:cubicBezTo>
                  <a:pt x="121" y="30"/>
                  <a:pt x="119" y="32"/>
                  <a:pt x="118" y="34"/>
                </a:cubicBezTo>
                <a:cubicBezTo>
                  <a:pt x="118" y="36"/>
                  <a:pt x="119" y="38"/>
                  <a:pt x="120" y="40"/>
                </a:cubicBezTo>
                <a:cubicBezTo>
                  <a:pt x="121" y="40"/>
                  <a:pt x="123" y="40"/>
                  <a:pt x="124" y="40"/>
                </a:cubicBezTo>
                <a:cubicBezTo>
                  <a:pt x="126" y="40"/>
                  <a:pt x="128" y="40"/>
                  <a:pt x="130" y="40"/>
                </a:cubicBezTo>
                <a:cubicBezTo>
                  <a:pt x="136" y="45"/>
                  <a:pt x="139" y="58"/>
                  <a:pt x="139" y="66"/>
                </a:cubicBezTo>
                <a:cubicBezTo>
                  <a:pt x="129" y="72"/>
                  <a:pt x="85" y="73"/>
                  <a:pt x="79" y="66"/>
                </a:cubicBezTo>
                <a:cubicBezTo>
                  <a:pt x="79" y="59"/>
                  <a:pt x="80" y="47"/>
                  <a:pt x="87" y="40"/>
                </a:cubicBezTo>
                <a:close/>
                <a:moveTo>
                  <a:pt x="108" y="41"/>
                </a:moveTo>
                <a:cubicBezTo>
                  <a:pt x="106" y="44"/>
                  <a:pt x="106" y="44"/>
                  <a:pt x="106" y="44"/>
                </a:cubicBezTo>
                <a:cubicBezTo>
                  <a:pt x="108" y="45"/>
                  <a:pt x="108" y="45"/>
                  <a:pt x="108" y="45"/>
                </a:cubicBezTo>
                <a:cubicBezTo>
                  <a:pt x="104" y="62"/>
                  <a:pt x="104" y="62"/>
                  <a:pt x="104" y="62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09" y="66"/>
                  <a:pt x="109" y="66"/>
                  <a:pt x="109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5" y="62"/>
                  <a:pt x="115" y="62"/>
                  <a:pt x="115" y="62"/>
                </a:cubicBezTo>
                <a:cubicBezTo>
                  <a:pt x="111" y="45"/>
                  <a:pt x="111" y="45"/>
                  <a:pt x="111" y="45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0" y="41"/>
                  <a:pt x="110" y="41"/>
                  <a:pt x="110" y="41"/>
                </a:cubicBezTo>
                <a:cubicBezTo>
                  <a:pt x="108" y="41"/>
                  <a:pt x="108" y="41"/>
                  <a:pt x="108" y="41"/>
                </a:cubicBezTo>
                <a:close/>
                <a:moveTo>
                  <a:pt x="68" y="114"/>
                </a:moveTo>
                <a:cubicBezTo>
                  <a:pt x="57" y="86"/>
                  <a:pt x="57" y="86"/>
                  <a:pt x="57" y="86"/>
                </a:cubicBezTo>
                <a:cubicBezTo>
                  <a:pt x="88" y="83"/>
                  <a:pt x="88" y="83"/>
                  <a:pt x="88" y="83"/>
                </a:cubicBezTo>
                <a:cubicBezTo>
                  <a:pt x="82" y="92"/>
                  <a:pt x="82" y="92"/>
                  <a:pt x="82" y="92"/>
                </a:cubicBezTo>
                <a:cubicBezTo>
                  <a:pt x="92" y="97"/>
                  <a:pt x="103" y="94"/>
                  <a:pt x="110" y="85"/>
                </a:cubicBezTo>
                <a:cubicBezTo>
                  <a:pt x="111" y="83"/>
                  <a:pt x="112" y="81"/>
                  <a:pt x="112" y="78"/>
                </a:cubicBezTo>
                <a:cubicBezTo>
                  <a:pt x="117" y="80"/>
                  <a:pt x="117" y="80"/>
                  <a:pt x="117" y="80"/>
                </a:cubicBezTo>
                <a:cubicBezTo>
                  <a:pt x="117" y="85"/>
                  <a:pt x="115" y="91"/>
                  <a:pt x="112" y="96"/>
                </a:cubicBezTo>
                <a:cubicBezTo>
                  <a:pt x="103" y="109"/>
                  <a:pt x="86" y="113"/>
                  <a:pt x="73" y="106"/>
                </a:cubicBezTo>
                <a:cubicBezTo>
                  <a:pt x="68" y="114"/>
                  <a:pt x="68" y="114"/>
                  <a:pt x="68" y="114"/>
                </a:cubicBezTo>
                <a:close/>
                <a:moveTo>
                  <a:pt x="72" y="1"/>
                </a:moveTo>
                <a:cubicBezTo>
                  <a:pt x="67" y="9"/>
                  <a:pt x="67" y="9"/>
                  <a:pt x="67" y="9"/>
                </a:cubicBezTo>
                <a:cubicBezTo>
                  <a:pt x="53" y="2"/>
                  <a:pt x="36" y="6"/>
                  <a:pt x="28" y="19"/>
                </a:cubicBezTo>
                <a:cubicBezTo>
                  <a:pt x="24" y="24"/>
                  <a:pt x="23" y="30"/>
                  <a:pt x="23" y="35"/>
                </a:cubicBezTo>
                <a:cubicBezTo>
                  <a:pt x="27" y="37"/>
                  <a:pt x="27" y="37"/>
                  <a:pt x="27" y="37"/>
                </a:cubicBezTo>
                <a:cubicBezTo>
                  <a:pt x="28" y="34"/>
                  <a:pt x="29" y="32"/>
                  <a:pt x="30" y="30"/>
                </a:cubicBezTo>
                <a:cubicBezTo>
                  <a:pt x="36" y="21"/>
                  <a:pt x="48" y="18"/>
                  <a:pt x="58" y="23"/>
                </a:cubicBezTo>
                <a:cubicBezTo>
                  <a:pt x="51" y="32"/>
                  <a:pt x="51" y="32"/>
                  <a:pt x="51" y="32"/>
                </a:cubicBezTo>
                <a:cubicBezTo>
                  <a:pt x="83" y="29"/>
                  <a:pt x="83" y="29"/>
                  <a:pt x="83" y="29"/>
                </a:cubicBezTo>
                <a:lnTo>
                  <a:pt x="72" y="1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lIns="86411" tIns="43205" rIns="86411" bIns="43205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000000"/>
              </a:solidFill>
            </a:endParaRPr>
          </a:p>
        </p:txBody>
      </p:sp>
      <p:sp>
        <p:nvSpPr>
          <p:cNvPr id="54" name="文本框 1167"/>
          <p:cNvSpPr>
            <a:spLocks noChangeArrowheads="1"/>
          </p:cNvSpPr>
          <p:nvPr/>
        </p:nvSpPr>
        <p:spPr bwMode="auto">
          <a:xfrm>
            <a:off x="2360052" y="2937034"/>
            <a:ext cx="1496269" cy="364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11" tIns="43205" rIns="86411" bIns="43205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添加标题二</a:t>
            </a:r>
          </a:p>
        </p:txBody>
      </p:sp>
      <p:sp>
        <p:nvSpPr>
          <p:cNvPr id="55" name="文本框 60"/>
          <p:cNvSpPr>
            <a:spLocks noChangeArrowheads="1"/>
          </p:cNvSpPr>
          <p:nvPr/>
        </p:nvSpPr>
        <p:spPr bwMode="auto">
          <a:xfrm>
            <a:off x="635742" y="3273043"/>
            <a:ext cx="3274590" cy="9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11" tIns="43205" rIns="86411" bIns="43205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3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6" name="文本框 61"/>
          <p:cNvSpPr>
            <a:spLocks noChangeArrowheads="1"/>
          </p:cNvSpPr>
          <p:nvPr/>
        </p:nvSpPr>
        <p:spPr bwMode="auto">
          <a:xfrm>
            <a:off x="2450069" y="4909087"/>
            <a:ext cx="1778320" cy="364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11" tIns="43205" rIns="86411" bIns="43205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添加标题三</a:t>
            </a:r>
          </a:p>
        </p:txBody>
      </p:sp>
      <p:sp>
        <p:nvSpPr>
          <p:cNvPr id="57" name="文本框 62"/>
          <p:cNvSpPr>
            <a:spLocks noChangeArrowheads="1"/>
          </p:cNvSpPr>
          <p:nvPr/>
        </p:nvSpPr>
        <p:spPr bwMode="auto">
          <a:xfrm>
            <a:off x="635742" y="5245096"/>
            <a:ext cx="3274590" cy="9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11" tIns="43205" rIns="86411" bIns="43205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3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8" name="文本框 63"/>
          <p:cNvSpPr>
            <a:spLocks noChangeArrowheads="1"/>
          </p:cNvSpPr>
          <p:nvPr/>
        </p:nvSpPr>
        <p:spPr bwMode="auto">
          <a:xfrm>
            <a:off x="8001068" y="4909087"/>
            <a:ext cx="1708308" cy="364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11" tIns="43205" rIns="86411" bIns="43205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添加标题四</a:t>
            </a:r>
          </a:p>
        </p:txBody>
      </p:sp>
      <p:sp>
        <p:nvSpPr>
          <p:cNvPr id="59" name="文本框 64"/>
          <p:cNvSpPr>
            <a:spLocks noChangeArrowheads="1"/>
          </p:cNvSpPr>
          <p:nvPr/>
        </p:nvSpPr>
        <p:spPr bwMode="auto">
          <a:xfrm>
            <a:off x="7763026" y="5277097"/>
            <a:ext cx="3216579" cy="9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11" tIns="43205" rIns="86411" bIns="43205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3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0" name="文本框 65"/>
          <p:cNvSpPr>
            <a:spLocks noChangeArrowheads="1"/>
          </p:cNvSpPr>
          <p:nvPr/>
        </p:nvSpPr>
        <p:spPr bwMode="auto">
          <a:xfrm>
            <a:off x="7997067" y="2937034"/>
            <a:ext cx="1712308" cy="364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11" tIns="43205" rIns="86411" bIns="43205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添加标题一</a:t>
            </a:r>
          </a:p>
        </p:txBody>
      </p:sp>
      <p:sp>
        <p:nvSpPr>
          <p:cNvPr id="61" name="文本框 66"/>
          <p:cNvSpPr>
            <a:spLocks noChangeArrowheads="1"/>
          </p:cNvSpPr>
          <p:nvPr/>
        </p:nvSpPr>
        <p:spPr bwMode="auto">
          <a:xfrm>
            <a:off x="7761025" y="3273043"/>
            <a:ext cx="3400612" cy="687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411" tIns="43205" rIns="86411" bIns="43205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1300">
                <a:solidFill>
                  <a:srgbClr val="0C0C0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endParaRPr lang="en-US" altLang="zh-CN" sz="1300">
              <a:solidFill>
                <a:srgbClr val="0C0C0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435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"/>
                            </p:stCondLst>
                            <p:childTnLst>
                              <p:par>
                                <p:cTn id="9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ldLvl="0" animBg="1" autoUpdateAnimBg="0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bldLvl="0" autoUpdateAnimBg="0"/>
      <p:bldP spid="55" grpId="0" bldLvl="0" autoUpdateAnimBg="0"/>
      <p:bldP spid="56" grpId="0" bldLvl="0" autoUpdateAnimBg="0"/>
      <p:bldP spid="57" grpId="0" bldLvl="0" autoUpdateAnimBg="0"/>
      <p:bldP spid="58" grpId="0" bldLvl="0" autoUpdateAnimBg="0"/>
      <p:bldP spid="59" grpId="0" bldLvl="0" autoUpdateAnimBg="0"/>
      <p:bldP spid="60" grpId="0" bldLvl="0" autoUpdateAnimBg="0"/>
      <p:bldP spid="61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420</Words>
  <Application>Microsoft Office PowerPoint</Application>
  <PresentationFormat>自定义</PresentationFormat>
  <Paragraphs>33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2019-08-29T01:24:19Z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