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1" autoAdjust="0"/>
    <p:restoredTop sz="9561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50343" y="2623187"/>
            <a:ext cx="2232248" cy="3425386"/>
            <a:chOff x="5879976" y="2019838"/>
            <a:chExt cx="2232248" cy="3425386"/>
          </a:xfrm>
        </p:grpSpPr>
        <p:sp>
          <p:nvSpPr>
            <p:cNvPr id="3" name="等腰三角形 2"/>
            <p:cNvSpPr/>
            <p:nvPr/>
          </p:nvSpPr>
          <p:spPr>
            <a:xfrm rot="10800000">
              <a:off x="6345866" y="4498394"/>
              <a:ext cx="1334307" cy="946830"/>
            </a:xfrm>
            <a:prstGeom prst="triangle">
              <a:avLst/>
            </a:prstGeom>
            <a:solidFill>
              <a:srgbClr val="687A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6345867" y="4322264"/>
              <a:ext cx="1334308" cy="373711"/>
            </a:xfrm>
            <a:prstGeom prst="ellipse">
              <a:avLst/>
            </a:prstGeom>
            <a:solidFill>
              <a:srgbClr val="576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圆柱形 4"/>
            <p:cNvSpPr/>
            <p:nvPr/>
          </p:nvSpPr>
          <p:spPr>
            <a:xfrm>
              <a:off x="6924092" y="3945559"/>
              <a:ext cx="180020" cy="563561"/>
            </a:xfrm>
            <a:prstGeom prst="can">
              <a:avLst/>
            </a:prstGeom>
            <a:solidFill>
              <a:srgbClr val="7488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圆柱形 5"/>
            <p:cNvSpPr/>
            <p:nvPr/>
          </p:nvSpPr>
          <p:spPr>
            <a:xfrm>
              <a:off x="6240016" y="3369495"/>
              <a:ext cx="1512168" cy="923600"/>
            </a:xfrm>
            <a:prstGeom prst="can">
              <a:avLst>
                <a:gd name="adj" fmla="val 35514"/>
              </a:avLst>
            </a:prstGeom>
            <a:solidFill>
              <a:srgbClr val="E0E5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圆柱形 6"/>
            <p:cNvSpPr/>
            <p:nvPr/>
          </p:nvSpPr>
          <p:spPr>
            <a:xfrm>
              <a:off x="6096000" y="2780928"/>
              <a:ext cx="1800200" cy="1152128"/>
            </a:xfrm>
            <a:prstGeom prst="can">
              <a:avLst>
                <a:gd name="adj" fmla="val 35514"/>
              </a:avLst>
            </a:prstGeom>
            <a:solidFill>
              <a:srgbClr val="BEC3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圆柱形 7"/>
            <p:cNvSpPr/>
            <p:nvPr/>
          </p:nvSpPr>
          <p:spPr>
            <a:xfrm>
              <a:off x="5879976" y="2492896"/>
              <a:ext cx="2232248" cy="864096"/>
            </a:xfrm>
            <a:prstGeom prst="can">
              <a:avLst>
                <a:gd name="adj" fmla="val 46707"/>
              </a:avLst>
            </a:prstGeom>
            <a:solidFill>
              <a:srgbClr val="40A3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 anchorCtr="0"/>
            <a:lstStyle/>
            <a:p>
              <a:pPr algn="ctr"/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879976" y="2463727"/>
              <a:ext cx="2232248" cy="443888"/>
            </a:xfrm>
            <a:prstGeom prst="ellipse">
              <a:avLst/>
            </a:prstGeom>
            <a:solidFill>
              <a:srgbClr val="367E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圆柱形 9"/>
            <p:cNvSpPr/>
            <p:nvPr/>
          </p:nvSpPr>
          <p:spPr>
            <a:xfrm>
              <a:off x="6924092" y="2019838"/>
              <a:ext cx="180020" cy="743761"/>
            </a:xfrm>
            <a:prstGeom prst="can">
              <a:avLst/>
            </a:prstGeom>
            <a:gradFill>
              <a:gsLst>
                <a:gs pos="8000">
                  <a:srgbClr val="6A7D93"/>
                </a:gs>
                <a:gs pos="51000">
                  <a:srgbClr val="46586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455"/>
          <p:cNvSpPr txBox="1"/>
          <p:nvPr/>
        </p:nvSpPr>
        <p:spPr>
          <a:xfrm>
            <a:off x="792485" y="3784607"/>
            <a:ext cx="29577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456"/>
          <p:cNvSpPr txBox="1"/>
          <p:nvPr/>
        </p:nvSpPr>
        <p:spPr>
          <a:xfrm>
            <a:off x="2131905" y="3415275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457"/>
          <p:cNvSpPr txBox="1"/>
          <p:nvPr/>
        </p:nvSpPr>
        <p:spPr>
          <a:xfrm>
            <a:off x="5207161" y="3549999"/>
            <a:ext cx="1152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458"/>
          <p:cNvSpPr txBox="1"/>
          <p:nvPr/>
        </p:nvSpPr>
        <p:spPr>
          <a:xfrm>
            <a:off x="5207161" y="4055402"/>
            <a:ext cx="1152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44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rgbClr val="344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rgbClr val="344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459"/>
          <p:cNvSpPr txBox="1"/>
          <p:nvPr/>
        </p:nvSpPr>
        <p:spPr>
          <a:xfrm>
            <a:off x="5207161" y="4547147"/>
            <a:ext cx="1152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344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400" b="1" dirty="0">
                <a:solidFill>
                  <a:srgbClr val="344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400" b="1" dirty="0">
              <a:solidFill>
                <a:srgbClr val="344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460"/>
          <p:cNvSpPr txBox="1"/>
          <p:nvPr/>
        </p:nvSpPr>
        <p:spPr>
          <a:xfrm>
            <a:off x="5207161" y="5317768"/>
            <a:ext cx="1152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461"/>
          <p:cNvSpPr txBox="1"/>
          <p:nvPr/>
        </p:nvSpPr>
        <p:spPr>
          <a:xfrm>
            <a:off x="7782691" y="3064527"/>
            <a:ext cx="2940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详情单击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462"/>
          <p:cNvSpPr txBox="1"/>
          <p:nvPr/>
        </p:nvSpPr>
        <p:spPr>
          <a:xfrm>
            <a:off x="7782691" y="2695195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463"/>
          <p:cNvSpPr txBox="1"/>
          <p:nvPr/>
        </p:nvSpPr>
        <p:spPr>
          <a:xfrm>
            <a:off x="7782691" y="4720711"/>
            <a:ext cx="2940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详情单击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464"/>
          <p:cNvSpPr txBox="1"/>
          <p:nvPr/>
        </p:nvSpPr>
        <p:spPr>
          <a:xfrm>
            <a:off x="7782691" y="4351379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822251" y="4279371"/>
            <a:ext cx="1044116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882591" y="3384277"/>
            <a:ext cx="900100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522551" y="4639411"/>
            <a:ext cx="1260140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51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411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2019-08-29T01:22:54Z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