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1"/>
          <p:cNvSpPr txBox="1">
            <a:spLocks/>
          </p:cNvSpPr>
          <p:nvPr/>
        </p:nvSpPr>
        <p:spPr>
          <a:xfrm>
            <a:off x="2964202" y="1234547"/>
            <a:ext cx="4833835" cy="516467"/>
          </a:xfrm>
          <a:prstGeom prst="rect">
            <a:avLst/>
          </a:prstGeom>
        </p:spPr>
        <p:txBody>
          <a:bodyPr vert="horz" anchor="ctr"/>
          <a:lstStyle>
            <a:lvl1pPr marL="0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kumimoji="1" lang="en-US" altLang="zh-CN" smtClean="0">
                <a:solidFill>
                  <a:sysClr val="windowText" lastClr="000000"/>
                </a:solidFill>
                <a:latin typeface="Century Gothic"/>
                <a:ea typeface="微软雅黑"/>
              </a:rPr>
              <a:t>PYRAMID WITH THREE POINTS</a:t>
            </a:r>
            <a:endParaRPr kumimoji="1" lang="zh-CN" altLang="en-US" dirty="0">
              <a:solidFill>
                <a:sysClr val="windowText" lastClr="000000"/>
              </a:solidFill>
              <a:latin typeface="Century Gothic"/>
              <a:ea typeface="微软雅黑"/>
            </a:endParaRPr>
          </a:p>
        </p:txBody>
      </p:sp>
      <p:sp>
        <p:nvSpPr>
          <p:cNvPr id="30" name="等腰三角形 4"/>
          <p:cNvSpPr/>
          <p:nvPr/>
        </p:nvSpPr>
        <p:spPr>
          <a:xfrm flipV="1">
            <a:off x="2254685" y="2496597"/>
            <a:ext cx="7072924" cy="4416072"/>
          </a:xfrm>
          <a:custGeom>
            <a:avLst/>
            <a:gdLst>
              <a:gd name="connsiteX0" fmla="*/ 0 w 5304693"/>
              <a:gd name="connsiteY0" fmla="*/ 3311769 h 3311769"/>
              <a:gd name="connsiteX1" fmla="*/ 2652347 w 5304693"/>
              <a:gd name="connsiteY1" fmla="*/ 0 h 3311769"/>
              <a:gd name="connsiteX2" fmla="*/ 5304693 w 5304693"/>
              <a:gd name="connsiteY2" fmla="*/ 3311769 h 3311769"/>
              <a:gd name="connsiteX3" fmla="*/ 0 w 5304693"/>
              <a:gd name="connsiteY3" fmla="*/ 3311769 h 3311769"/>
              <a:gd name="connsiteX0" fmla="*/ 0 w 5304693"/>
              <a:gd name="connsiteY0" fmla="*/ 3312054 h 3312054"/>
              <a:gd name="connsiteX1" fmla="*/ 2652347 w 5304693"/>
              <a:gd name="connsiteY1" fmla="*/ 285 h 3312054"/>
              <a:gd name="connsiteX2" fmla="*/ 5304693 w 5304693"/>
              <a:gd name="connsiteY2" fmla="*/ 3312054 h 3312054"/>
              <a:gd name="connsiteX3" fmla="*/ 0 w 5304693"/>
              <a:gd name="connsiteY3" fmla="*/ 3312054 h 3312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4693" h="3312054">
                <a:moveTo>
                  <a:pt x="0" y="3312054"/>
                </a:moveTo>
                <a:cubicBezTo>
                  <a:pt x="884116" y="2208131"/>
                  <a:pt x="1465386" y="-29023"/>
                  <a:pt x="2652347" y="285"/>
                </a:cubicBezTo>
                <a:cubicBezTo>
                  <a:pt x="3839308" y="29593"/>
                  <a:pt x="4420578" y="2208131"/>
                  <a:pt x="5304693" y="3312054"/>
                </a:cubicBezTo>
                <a:lnTo>
                  <a:pt x="0" y="3312054"/>
                </a:lnTo>
                <a:close/>
              </a:path>
            </a:pathLst>
          </a:custGeom>
          <a:solidFill>
            <a:sysClr val="windowText" lastClr="0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1" name="矩形 8"/>
          <p:cNvSpPr/>
          <p:nvPr/>
        </p:nvSpPr>
        <p:spPr>
          <a:xfrm>
            <a:off x="4174715" y="5440645"/>
            <a:ext cx="3215217" cy="1276837"/>
          </a:xfrm>
          <a:custGeom>
            <a:avLst/>
            <a:gdLst/>
            <a:ahLst/>
            <a:cxnLst/>
            <a:rect l="l" t="t" r="r" b="b"/>
            <a:pathLst>
              <a:path w="2411413" h="957628">
                <a:moveTo>
                  <a:pt x="0" y="0"/>
                </a:moveTo>
                <a:lnTo>
                  <a:pt x="2411413" y="0"/>
                </a:lnTo>
                <a:lnTo>
                  <a:pt x="2384801" y="43370"/>
                </a:lnTo>
                <a:cubicBezTo>
                  <a:pt x="2053424" y="558980"/>
                  <a:pt x="1685718" y="945681"/>
                  <a:pt x="1212327" y="957369"/>
                </a:cubicBezTo>
                <a:cubicBezTo>
                  <a:pt x="738936" y="969058"/>
                  <a:pt x="371230" y="585280"/>
                  <a:pt x="39853" y="65561"/>
                </a:cubicBezTo>
                <a:close/>
              </a:path>
            </a:pathLst>
          </a:custGeom>
          <a:solidFill>
            <a:srgbClr val="549E3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2" name="矩形 7"/>
          <p:cNvSpPr/>
          <p:nvPr/>
        </p:nvSpPr>
        <p:spPr>
          <a:xfrm>
            <a:off x="3362338" y="3968621"/>
            <a:ext cx="4851683" cy="1472024"/>
          </a:xfrm>
          <a:custGeom>
            <a:avLst/>
            <a:gdLst/>
            <a:ahLst/>
            <a:cxnLst/>
            <a:rect l="l" t="t" r="r" b="b"/>
            <a:pathLst>
              <a:path w="3638762" h="1104018">
                <a:moveTo>
                  <a:pt x="0" y="0"/>
                </a:moveTo>
                <a:lnTo>
                  <a:pt x="3638762" y="0"/>
                </a:lnTo>
                <a:lnTo>
                  <a:pt x="3405579" y="432801"/>
                </a:lnTo>
                <a:cubicBezTo>
                  <a:pt x="3316157" y="598773"/>
                  <a:pt x="3226196" y="762832"/>
                  <a:pt x="3134078" y="919237"/>
                </a:cubicBezTo>
                <a:lnTo>
                  <a:pt x="3020694" y="1104018"/>
                </a:lnTo>
                <a:lnTo>
                  <a:pt x="609281" y="1104018"/>
                </a:lnTo>
                <a:lnTo>
                  <a:pt x="509137" y="939275"/>
                </a:lnTo>
                <a:cubicBezTo>
                  <a:pt x="417019" y="781200"/>
                  <a:pt x="327058" y="615054"/>
                  <a:pt x="237636" y="446890"/>
                </a:cubicBezTo>
                <a:close/>
              </a:path>
            </a:pathLst>
          </a:custGeom>
          <a:solidFill>
            <a:srgbClr val="8AB83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1583D5"/>
              </a:solidFill>
              <a:latin typeface="Century Gothic"/>
              <a:ea typeface="微软雅黑"/>
            </a:endParaRPr>
          </a:p>
        </p:txBody>
      </p:sp>
      <p:sp>
        <p:nvSpPr>
          <p:cNvPr id="33" name="等腰三角形 4"/>
          <p:cNvSpPr/>
          <p:nvPr/>
        </p:nvSpPr>
        <p:spPr>
          <a:xfrm flipV="1">
            <a:off x="2567301" y="2691784"/>
            <a:ext cx="6447693" cy="1276839"/>
          </a:xfrm>
          <a:custGeom>
            <a:avLst/>
            <a:gdLst/>
            <a:ahLst/>
            <a:cxnLst/>
            <a:rect l="l" t="t" r="r" b="b"/>
            <a:pathLst>
              <a:path w="4835770" h="957629">
                <a:moveTo>
                  <a:pt x="0" y="957629"/>
                </a:moveTo>
                <a:lnTo>
                  <a:pt x="4835770" y="957629"/>
                </a:lnTo>
                <a:cubicBezTo>
                  <a:pt x="4634280" y="706044"/>
                  <a:pt x="4450044" y="393233"/>
                  <a:pt x="4270122" y="65116"/>
                </a:cubicBezTo>
                <a:lnTo>
                  <a:pt x="4235040" y="0"/>
                </a:lnTo>
                <a:lnTo>
                  <a:pt x="596278" y="0"/>
                </a:lnTo>
                <a:lnTo>
                  <a:pt x="565649" y="57602"/>
                </a:lnTo>
                <a:cubicBezTo>
                  <a:pt x="385726" y="389894"/>
                  <a:pt x="201491" y="706044"/>
                  <a:pt x="0" y="957629"/>
                </a:cubicBezTo>
                <a:close/>
              </a:path>
            </a:pathLst>
          </a:custGeom>
          <a:solidFill>
            <a:srgbClr val="C0CF3A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dirty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4" name="等腰三角形 4"/>
          <p:cNvSpPr/>
          <p:nvPr/>
        </p:nvSpPr>
        <p:spPr>
          <a:xfrm flipV="1">
            <a:off x="3186034" y="2496596"/>
            <a:ext cx="5092995" cy="3482580"/>
          </a:xfrm>
          <a:custGeom>
            <a:avLst/>
            <a:gdLst>
              <a:gd name="connsiteX0" fmla="*/ 0 w 5304693"/>
              <a:gd name="connsiteY0" fmla="*/ 3311769 h 3311769"/>
              <a:gd name="connsiteX1" fmla="*/ 2652347 w 5304693"/>
              <a:gd name="connsiteY1" fmla="*/ 0 h 3311769"/>
              <a:gd name="connsiteX2" fmla="*/ 5304693 w 5304693"/>
              <a:gd name="connsiteY2" fmla="*/ 3311769 h 3311769"/>
              <a:gd name="connsiteX3" fmla="*/ 0 w 5304693"/>
              <a:gd name="connsiteY3" fmla="*/ 3311769 h 3311769"/>
              <a:gd name="connsiteX0" fmla="*/ 0 w 5304693"/>
              <a:gd name="connsiteY0" fmla="*/ 3312054 h 3312054"/>
              <a:gd name="connsiteX1" fmla="*/ 2652347 w 5304693"/>
              <a:gd name="connsiteY1" fmla="*/ 285 h 3312054"/>
              <a:gd name="connsiteX2" fmla="*/ 5304693 w 5304693"/>
              <a:gd name="connsiteY2" fmla="*/ 3312054 h 3312054"/>
              <a:gd name="connsiteX3" fmla="*/ 0 w 5304693"/>
              <a:gd name="connsiteY3" fmla="*/ 3312054 h 3312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4693" h="3312054">
                <a:moveTo>
                  <a:pt x="0" y="3312054"/>
                </a:moveTo>
                <a:cubicBezTo>
                  <a:pt x="884116" y="2208131"/>
                  <a:pt x="1465386" y="-29023"/>
                  <a:pt x="2652347" y="285"/>
                </a:cubicBezTo>
                <a:cubicBezTo>
                  <a:pt x="3839308" y="29593"/>
                  <a:pt x="4420578" y="2208131"/>
                  <a:pt x="5304693" y="3312054"/>
                </a:cubicBezTo>
                <a:lnTo>
                  <a:pt x="0" y="3312054"/>
                </a:lnTo>
                <a:close/>
              </a:path>
            </a:pathLst>
          </a:custGeom>
          <a:solidFill>
            <a:sysClr val="windowText" lastClr="000000">
              <a:alpha val="26000"/>
            </a:sys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5" name="文本框 8"/>
          <p:cNvSpPr txBox="1"/>
          <p:nvPr/>
        </p:nvSpPr>
        <p:spPr>
          <a:xfrm>
            <a:off x="47682" y="3381408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建议正文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8-10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36" name="矩形 35"/>
          <p:cNvSpPr/>
          <p:nvPr/>
        </p:nvSpPr>
        <p:spPr>
          <a:xfrm>
            <a:off x="586596" y="308540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C0CF3A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37" name="直线连接符 15"/>
          <p:cNvCxnSpPr>
            <a:stCxn id="36" idx="3"/>
          </p:cNvCxnSpPr>
          <p:nvPr/>
        </p:nvCxnSpPr>
        <p:spPr>
          <a:xfrm>
            <a:off x="2412737" y="3254677"/>
            <a:ext cx="818871" cy="15390"/>
          </a:xfrm>
          <a:prstGeom prst="line">
            <a:avLst/>
          </a:prstGeom>
          <a:noFill/>
          <a:ln w="12700" cap="flat" cmpd="sng" algn="ctr">
            <a:solidFill>
              <a:srgbClr val="C0CF3A"/>
            </a:solidFill>
            <a:prstDash val="solid"/>
            <a:headEnd type="oval"/>
          </a:ln>
          <a:effectLst/>
        </p:spPr>
      </p:cxnSp>
      <p:sp>
        <p:nvSpPr>
          <p:cNvPr id="38" name="文本框 8"/>
          <p:cNvSpPr txBox="1"/>
          <p:nvPr/>
        </p:nvSpPr>
        <p:spPr>
          <a:xfrm>
            <a:off x="250882" y="4769941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建议正文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8-10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39" name="矩形 38"/>
          <p:cNvSpPr/>
          <p:nvPr/>
        </p:nvSpPr>
        <p:spPr>
          <a:xfrm>
            <a:off x="789796" y="4473933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8AB833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40" name="直线连接符 18"/>
          <p:cNvCxnSpPr>
            <a:stCxn id="39" idx="3"/>
          </p:cNvCxnSpPr>
          <p:nvPr/>
        </p:nvCxnSpPr>
        <p:spPr>
          <a:xfrm>
            <a:off x="2615937" y="4643210"/>
            <a:ext cx="1345108" cy="15390"/>
          </a:xfrm>
          <a:prstGeom prst="line">
            <a:avLst/>
          </a:prstGeom>
          <a:noFill/>
          <a:ln w="12700" cap="flat" cmpd="sng" algn="ctr">
            <a:solidFill>
              <a:srgbClr val="8AB833"/>
            </a:solidFill>
            <a:prstDash val="solid"/>
            <a:headEnd type="oval"/>
          </a:ln>
          <a:effectLst/>
        </p:spPr>
      </p:cxnSp>
      <p:sp>
        <p:nvSpPr>
          <p:cNvPr id="41" name="文本框 8"/>
          <p:cNvSpPr txBox="1"/>
          <p:nvPr/>
        </p:nvSpPr>
        <p:spPr>
          <a:xfrm>
            <a:off x="997284" y="6137633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建议正文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8-10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42" name="矩形 41"/>
          <p:cNvSpPr/>
          <p:nvPr/>
        </p:nvSpPr>
        <p:spPr>
          <a:xfrm>
            <a:off x="1536198" y="5841625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549E39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43" name="直线连接符 21"/>
          <p:cNvCxnSpPr>
            <a:stCxn id="42" idx="3"/>
          </p:cNvCxnSpPr>
          <p:nvPr/>
        </p:nvCxnSpPr>
        <p:spPr>
          <a:xfrm>
            <a:off x="3362339" y="6010902"/>
            <a:ext cx="1302090" cy="15390"/>
          </a:xfrm>
          <a:prstGeom prst="line">
            <a:avLst/>
          </a:prstGeom>
          <a:noFill/>
          <a:ln w="12700" cap="flat" cmpd="sng" algn="ctr">
            <a:solidFill>
              <a:srgbClr val="549E39"/>
            </a:solidFill>
            <a:prstDash val="solid"/>
            <a:headEnd type="oval"/>
          </a:ln>
          <a:effectLst/>
        </p:spPr>
      </p:cxnSp>
      <p:sp>
        <p:nvSpPr>
          <p:cNvPr id="44" name="文本框 8"/>
          <p:cNvSpPr txBox="1"/>
          <p:nvPr/>
        </p:nvSpPr>
        <p:spPr>
          <a:xfrm flipH="1">
            <a:off x="9228630" y="3381408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建议正文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8-10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45" name="矩形 44"/>
          <p:cNvSpPr/>
          <p:nvPr/>
        </p:nvSpPr>
        <p:spPr>
          <a:xfrm flipH="1">
            <a:off x="9228630" y="308540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C0CF3A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46" name="直线连接符 26"/>
          <p:cNvCxnSpPr>
            <a:stCxn id="45" idx="3"/>
          </p:cNvCxnSpPr>
          <p:nvPr/>
        </p:nvCxnSpPr>
        <p:spPr>
          <a:xfrm flipH="1">
            <a:off x="8428842" y="3254677"/>
            <a:ext cx="799788" cy="15390"/>
          </a:xfrm>
          <a:prstGeom prst="line">
            <a:avLst/>
          </a:prstGeom>
          <a:noFill/>
          <a:ln w="12700" cap="flat" cmpd="sng" algn="ctr">
            <a:solidFill>
              <a:srgbClr val="C0CF3A"/>
            </a:solidFill>
            <a:prstDash val="solid"/>
            <a:headEnd type="oval"/>
          </a:ln>
          <a:effectLst/>
        </p:spPr>
      </p:cxnSp>
      <p:sp>
        <p:nvSpPr>
          <p:cNvPr id="47" name="文本框 8"/>
          <p:cNvSpPr txBox="1"/>
          <p:nvPr/>
        </p:nvSpPr>
        <p:spPr>
          <a:xfrm flipH="1">
            <a:off x="9025430" y="4769941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建议正文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8-10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48" name="矩形 47"/>
          <p:cNvSpPr/>
          <p:nvPr/>
        </p:nvSpPr>
        <p:spPr>
          <a:xfrm flipH="1">
            <a:off x="9025430" y="4473933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8AB833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49" name="直线连接符 29"/>
          <p:cNvCxnSpPr>
            <a:stCxn id="48" idx="3"/>
          </p:cNvCxnSpPr>
          <p:nvPr/>
        </p:nvCxnSpPr>
        <p:spPr>
          <a:xfrm flipH="1">
            <a:off x="7790268" y="4643210"/>
            <a:ext cx="1235162" cy="15390"/>
          </a:xfrm>
          <a:prstGeom prst="line">
            <a:avLst/>
          </a:prstGeom>
          <a:noFill/>
          <a:ln w="12700" cap="flat" cmpd="sng" algn="ctr">
            <a:solidFill>
              <a:srgbClr val="8AB833"/>
            </a:solidFill>
            <a:prstDash val="solid"/>
            <a:headEnd type="oval"/>
          </a:ln>
          <a:effectLst/>
        </p:spPr>
      </p:cxnSp>
      <p:sp>
        <p:nvSpPr>
          <p:cNvPr id="50" name="文本框 8"/>
          <p:cNvSpPr txBox="1"/>
          <p:nvPr/>
        </p:nvSpPr>
        <p:spPr>
          <a:xfrm flipH="1">
            <a:off x="8279029" y="6137633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建议正文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8-10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51" name="矩形 50"/>
          <p:cNvSpPr/>
          <p:nvPr/>
        </p:nvSpPr>
        <p:spPr>
          <a:xfrm flipH="1">
            <a:off x="8279029" y="5841625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549E39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52" name="直线连接符 32"/>
          <p:cNvCxnSpPr>
            <a:stCxn id="51" idx="3"/>
          </p:cNvCxnSpPr>
          <p:nvPr/>
        </p:nvCxnSpPr>
        <p:spPr>
          <a:xfrm flipH="1">
            <a:off x="6800635" y="6010902"/>
            <a:ext cx="1478394" cy="15390"/>
          </a:xfrm>
          <a:prstGeom prst="line">
            <a:avLst/>
          </a:prstGeom>
          <a:noFill/>
          <a:ln w="12700" cap="flat" cmpd="sng" algn="ctr">
            <a:solidFill>
              <a:srgbClr val="549E39"/>
            </a:solidFill>
            <a:prstDash val="solid"/>
            <a:headEnd type="oval"/>
          </a:ln>
          <a:effectLst/>
        </p:spPr>
      </p:cxnSp>
      <p:sp>
        <p:nvSpPr>
          <p:cNvPr id="53" name="文本框 33"/>
          <p:cNvSpPr txBox="1"/>
          <p:nvPr/>
        </p:nvSpPr>
        <p:spPr>
          <a:xfrm>
            <a:off x="5009609" y="3085400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867" b="1" dirty="0">
                <a:solidFill>
                  <a:prstClr val="white"/>
                </a:solidFill>
                <a:latin typeface="Century Gothic"/>
                <a:ea typeface="微软雅黑"/>
              </a:rPr>
              <a:t>TEXT</a:t>
            </a:r>
            <a:r>
              <a:rPr kumimoji="1" lang="zh-CN" altLang="en-US" sz="1867" b="1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867" b="1" dirty="0">
                <a:solidFill>
                  <a:prstClr val="white"/>
                </a:solidFill>
                <a:latin typeface="Century Gothic"/>
                <a:ea typeface="微软雅黑"/>
              </a:rPr>
              <a:t>HERE</a:t>
            </a:r>
            <a:endParaRPr kumimoji="1" lang="zh-CN" altLang="en-US" sz="1867" b="1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54" name="文本框 34"/>
          <p:cNvSpPr txBox="1"/>
          <p:nvPr/>
        </p:nvSpPr>
        <p:spPr>
          <a:xfrm>
            <a:off x="5009609" y="4453415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867" b="1" dirty="0">
                <a:solidFill>
                  <a:prstClr val="white"/>
                </a:solidFill>
                <a:latin typeface="Century Gothic"/>
                <a:ea typeface="微软雅黑"/>
              </a:rPr>
              <a:t>TEXT</a:t>
            </a:r>
            <a:r>
              <a:rPr kumimoji="1" lang="zh-CN" altLang="en-US" sz="1867" b="1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867" b="1" dirty="0">
                <a:solidFill>
                  <a:prstClr val="white"/>
                </a:solidFill>
                <a:latin typeface="Century Gothic"/>
                <a:ea typeface="微软雅黑"/>
              </a:rPr>
              <a:t>HERE</a:t>
            </a:r>
            <a:endParaRPr kumimoji="1" lang="zh-CN" altLang="en-US" sz="1867" b="1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55" name="文本框 35"/>
          <p:cNvSpPr txBox="1"/>
          <p:nvPr/>
        </p:nvSpPr>
        <p:spPr>
          <a:xfrm>
            <a:off x="5009609" y="5757329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867" b="1" dirty="0">
                <a:solidFill>
                  <a:prstClr val="white"/>
                </a:solidFill>
                <a:latin typeface="Century Gothic"/>
                <a:ea typeface="微软雅黑"/>
              </a:rPr>
              <a:t>TEXT</a:t>
            </a:r>
            <a:r>
              <a:rPr kumimoji="1" lang="zh-CN" altLang="en-US" sz="1867" b="1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867" b="1" dirty="0">
                <a:solidFill>
                  <a:prstClr val="white"/>
                </a:solidFill>
                <a:latin typeface="Century Gothic"/>
                <a:ea typeface="微软雅黑"/>
              </a:rPr>
              <a:t>HERE</a:t>
            </a:r>
            <a:endParaRPr kumimoji="1" lang="zh-CN" altLang="en-US" sz="1867" b="1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510737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1"/>
          <p:cNvSpPr txBox="1">
            <a:spLocks/>
          </p:cNvSpPr>
          <p:nvPr/>
        </p:nvSpPr>
        <p:spPr>
          <a:xfrm>
            <a:off x="2916917" y="1234547"/>
            <a:ext cx="4833835" cy="516467"/>
          </a:xfrm>
          <a:prstGeom prst="rect">
            <a:avLst/>
          </a:prstGeom>
        </p:spPr>
        <p:txBody>
          <a:bodyPr vert="horz" anchor="ctr"/>
          <a:lstStyle>
            <a:lvl1pPr marL="0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kumimoji="1" lang="en-US" altLang="zh-CN" smtClean="0">
                <a:solidFill>
                  <a:sysClr val="windowText" lastClr="000000"/>
                </a:solidFill>
                <a:latin typeface="Century Gothic"/>
                <a:ea typeface="微软雅黑"/>
              </a:rPr>
              <a:t>PYRAMID WITH THREE POINTS</a:t>
            </a:r>
            <a:endParaRPr kumimoji="1" lang="zh-CN" altLang="en-US" dirty="0">
              <a:solidFill>
                <a:sysClr val="windowText" lastClr="000000"/>
              </a:solidFill>
              <a:latin typeface="Century Gothic"/>
              <a:ea typeface="微软雅黑"/>
            </a:endParaRPr>
          </a:p>
        </p:txBody>
      </p:sp>
      <p:sp>
        <p:nvSpPr>
          <p:cNvPr id="30" name="等腰三角形 4"/>
          <p:cNvSpPr/>
          <p:nvPr/>
        </p:nvSpPr>
        <p:spPr>
          <a:xfrm flipV="1">
            <a:off x="2207400" y="2496597"/>
            <a:ext cx="7072924" cy="4416072"/>
          </a:xfrm>
          <a:custGeom>
            <a:avLst/>
            <a:gdLst>
              <a:gd name="connsiteX0" fmla="*/ 0 w 5304693"/>
              <a:gd name="connsiteY0" fmla="*/ 3311769 h 3311769"/>
              <a:gd name="connsiteX1" fmla="*/ 2652347 w 5304693"/>
              <a:gd name="connsiteY1" fmla="*/ 0 h 3311769"/>
              <a:gd name="connsiteX2" fmla="*/ 5304693 w 5304693"/>
              <a:gd name="connsiteY2" fmla="*/ 3311769 h 3311769"/>
              <a:gd name="connsiteX3" fmla="*/ 0 w 5304693"/>
              <a:gd name="connsiteY3" fmla="*/ 3311769 h 3311769"/>
              <a:gd name="connsiteX0" fmla="*/ 0 w 5304693"/>
              <a:gd name="connsiteY0" fmla="*/ 3312054 h 3312054"/>
              <a:gd name="connsiteX1" fmla="*/ 2652347 w 5304693"/>
              <a:gd name="connsiteY1" fmla="*/ 285 h 3312054"/>
              <a:gd name="connsiteX2" fmla="*/ 5304693 w 5304693"/>
              <a:gd name="connsiteY2" fmla="*/ 3312054 h 3312054"/>
              <a:gd name="connsiteX3" fmla="*/ 0 w 5304693"/>
              <a:gd name="connsiteY3" fmla="*/ 3312054 h 3312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4693" h="3312054">
                <a:moveTo>
                  <a:pt x="0" y="3312054"/>
                </a:moveTo>
                <a:cubicBezTo>
                  <a:pt x="884116" y="2208131"/>
                  <a:pt x="1465386" y="-29023"/>
                  <a:pt x="2652347" y="285"/>
                </a:cubicBezTo>
                <a:cubicBezTo>
                  <a:pt x="3839308" y="29593"/>
                  <a:pt x="4420578" y="2208131"/>
                  <a:pt x="5304693" y="3312054"/>
                </a:cubicBezTo>
                <a:lnTo>
                  <a:pt x="0" y="3312054"/>
                </a:lnTo>
                <a:close/>
              </a:path>
            </a:pathLst>
          </a:custGeom>
          <a:solidFill>
            <a:sysClr val="windowText" lastClr="0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1" name="矩形 8"/>
          <p:cNvSpPr/>
          <p:nvPr/>
        </p:nvSpPr>
        <p:spPr>
          <a:xfrm>
            <a:off x="4127430" y="5440645"/>
            <a:ext cx="3215217" cy="1276837"/>
          </a:xfrm>
          <a:custGeom>
            <a:avLst/>
            <a:gdLst/>
            <a:ahLst/>
            <a:cxnLst/>
            <a:rect l="l" t="t" r="r" b="b"/>
            <a:pathLst>
              <a:path w="2411413" h="957628">
                <a:moveTo>
                  <a:pt x="0" y="0"/>
                </a:moveTo>
                <a:lnTo>
                  <a:pt x="2411413" y="0"/>
                </a:lnTo>
                <a:lnTo>
                  <a:pt x="2384801" y="43370"/>
                </a:lnTo>
                <a:cubicBezTo>
                  <a:pt x="2053424" y="558980"/>
                  <a:pt x="1685718" y="945681"/>
                  <a:pt x="1212327" y="957369"/>
                </a:cubicBezTo>
                <a:cubicBezTo>
                  <a:pt x="738936" y="969058"/>
                  <a:pt x="371230" y="585280"/>
                  <a:pt x="39853" y="65561"/>
                </a:cubicBezTo>
                <a:close/>
              </a:path>
            </a:pathLst>
          </a:custGeom>
          <a:solidFill>
            <a:srgbClr val="0F6FC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2" name="矩形 7"/>
          <p:cNvSpPr/>
          <p:nvPr/>
        </p:nvSpPr>
        <p:spPr>
          <a:xfrm>
            <a:off x="3315053" y="3968621"/>
            <a:ext cx="4851683" cy="1472024"/>
          </a:xfrm>
          <a:custGeom>
            <a:avLst/>
            <a:gdLst/>
            <a:ahLst/>
            <a:cxnLst/>
            <a:rect l="l" t="t" r="r" b="b"/>
            <a:pathLst>
              <a:path w="3638762" h="1104018">
                <a:moveTo>
                  <a:pt x="0" y="0"/>
                </a:moveTo>
                <a:lnTo>
                  <a:pt x="3638762" y="0"/>
                </a:lnTo>
                <a:lnTo>
                  <a:pt x="3405579" y="432801"/>
                </a:lnTo>
                <a:cubicBezTo>
                  <a:pt x="3316157" y="598773"/>
                  <a:pt x="3226196" y="762832"/>
                  <a:pt x="3134078" y="919237"/>
                </a:cubicBezTo>
                <a:lnTo>
                  <a:pt x="3020694" y="1104018"/>
                </a:lnTo>
                <a:lnTo>
                  <a:pt x="609281" y="1104018"/>
                </a:lnTo>
                <a:lnTo>
                  <a:pt x="509137" y="939275"/>
                </a:lnTo>
                <a:cubicBezTo>
                  <a:pt x="417019" y="781200"/>
                  <a:pt x="327058" y="615054"/>
                  <a:pt x="237636" y="446890"/>
                </a:cubicBezTo>
                <a:close/>
              </a:path>
            </a:pathLst>
          </a:custGeom>
          <a:solidFill>
            <a:srgbClr val="009DD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1583D5"/>
              </a:solidFill>
              <a:latin typeface="Century Gothic"/>
              <a:ea typeface="微软雅黑"/>
            </a:endParaRPr>
          </a:p>
        </p:txBody>
      </p:sp>
      <p:sp>
        <p:nvSpPr>
          <p:cNvPr id="33" name="等腰三角形 4"/>
          <p:cNvSpPr/>
          <p:nvPr/>
        </p:nvSpPr>
        <p:spPr>
          <a:xfrm flipV="1">
            <a:off x="2520016" y="2691784"/>
            <a:ext cx="6447693" cy="1276839"/>
          </a:xfrm>
          <a:custGeom>
            <a:avLst/>
            <a:gdLst/>
            <a:ahLst/>
            <a:cxnLst/>
            <a:rect l="l" t="t" r="r" b="b"/>
            <a:pathLst>
              <a:path w="4835770" h="957629">
                <a:moveTo>
                  <a:pt x="0" y="957629"/>
                </a:moveTo>
                <a:lnTo>
                  <a:pt x="4835770" y="957629"/>
                </a:lnTo>
                <a:cubicBezTo>
                  <a:pt x="4634280" y="706044"/>
                  <a:pt x="4450044" y="393233"/>
                  <a:pt x="4270122" y="65116"/>
                </a:cubicBezTo>
                <a:lnTo>
                  <a:pt x="4235040" y="0"/>
                </a:lnTo>
                <a:lnTo>
                  <a:pt x="596278" y="0"/>
                </a:lnTo>
                <a:lnTo>
                  <a:pt x="565649" y="57602"/>
                </a:lnTo>
                <a:cubicBezTo>
                  <a:pt x="385726" y="389894"/>
                  <a:pt x="201491" y="706044"/>
                  <a:pt x="0" y="957629"/>
                </a:cubicBezTo>
                <a:close/>
              </a:path>
            </a:pathLst>
          </a:custGeom>
          <a:solidFill>
            <a:srgbClr val="0BD0D9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dirty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4" name="等腰三角形 4"/>
          <p:cNvSpPr/>
          <p:nvPr/>
        </p:nvSpPr>
        <p:spPr>
          <a:xfrm flipV="1">
            <a:off x="3138749" y="2496596"/>
            <a:ext cx="5092995" cy="3482580"/>
          </a:xfrm>
          <a:custGeom>
            <a:avLst/>
            <a:gdLst>
              <a:gd name="connsiteX0" fmla="*/ 0 w 5304693"/>
              <a:gd name="connsiteY0" fmla="*/ 3311769 h 3311769"/>
              <a:gd name="connsiteX1" fmla="*/ 2652347 w 5304693"/>
              <a:gd name="connsiteY1" fmla="*/ 0 h 3311769"/>
              <a:gd name="connsiteX2" fmla="*/ 5304693 w 5304693"/>
              <a:gd name="connsiteY2" fmla="*/ 3311769 h 3311769"/>
              <a:gd name="connsiteX3" fmla="*/ 0 w 5304693"/>
              <a:gd name="connsiteY3" fmla="*/ 3311769 h 3311769"/>
              <a:gd name="connsiteX0" fmla="*/ 0 w 5304693"/>
              <a:gd name="connsiteY0" fmla="*/ 3312054 h 3312054"/>
              <a:gd name="connsiteX1" fmla="*/ 2652347 w 5304693"/>
              <a:gd name="connsiteY1" fmla="*/ 285 h 3312054"/>
              <a:gd name="connsiteX2" fmla="*/ 5304693 w 5304693"/>
              <a:gd name="connsiteY2" fmla="*/ 3312054 h 3312054"/>
              <a:gd name="connsiteX3" fmla="*/ 0 w 5304693"/>
              <a:gd name="connsiteY3" fmla="*/ 3312054 h 3312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4693" h="3312054">
                <a:moveTo>
                  <a:pt x="0" y="3312054"/>
                </a:moveTo>
                <a:cubicBezTo>
                  <a:pt x="884116" y="2208131"/>
                  <a:pt x="1465386" y="-29023"/>
                  <a:pt x="2652347" y="285"/>
                </a:cubicBezTo>
                <a:cubicBezTo>
                  <a:pt x="3839308" y="29593"/>
                  <a:pt x="4420578" y="2208131"/>
                  <a:pt x="5304693" y="3312054"/>
                </a:cubicBezTo>
                <a:lnTo>
                  <a:pt x="0" y="3312054"/>
                </a:lnTo>
                <a:close/>
              </a:path>
            </a:pathLst>
          </a:custGeom>
          <a:solidFill>
            <a:sysClr val="windowText" lastClr="000000">
              <a:alpha val="26000"/>
            </a:sys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5" name="文本框 8"/>
          <p:cNvSpPr txBox="1"/>
          <p:nvPr/>
        </p:nvSpPr>
        <p:spPr>
          <a:xfrm>
            <a:off x="397" y="3381408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建议正文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8-10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36" name="矩形 35"/>
          <p:cNvSpPr/>
          <p:nvPr/>
        </p:nvSpPr>
        <p:spPr>
          <a:xfrm>
            <a:off x="539311" y="308540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0BD0D9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37" name="直线连接符 15"/>
          <p:cNvCxnSpPr>
            <a:stCxn id="36" idx="3"/>
          </p:cNvCxnSpPr>
          <p:nvPr/>
        </p:nvCxnSpPr>
        <p:spPr>
          <a:xfrm>
            <a:off x="2365452" y="3254677"/>
            <a:ext cx="818871" cy="15390"/>
          </a:xfrm>
          <a:prstGeom prst="line">
            <a:avLst/>
          </a:prstGeom>
          <a:noFill/>
          <a:ln w="12700" cap="flat" cmpd="sng" algn="ctr">
            <a:solidFill>
              <a:srgbClr val="0BD0D9"/>
            </a:solidFill>
            <a:prstDash val="solid"/>
            <a:headEnd type="oval"/>
          </a:ln>
          <a:effectLst/>
        </p:spPr>
      </p:cxnSp>
      <p:sp>
        <p:nvSpPr>
          <p:cNvPr id="38" name="文本框 8"/>
          <p:cNvSpPr txBox="1"/>
          <p:nvPr/>
        </p:nvSpPr>
        <p:spPr>
          <a:xfrm>
            <a:off x="203597" y="4769941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建议正文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8-10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39" name="矩形 38"/>
          <p:cNvSpPr/>
          <p:nvPr/>
        </p:nvSpPr>
        <p:spPr>
          <a:xfrm>
            <a:off x="742511" y="4473933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009DD9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40" name="直线连接符 18"/>
          <p:cNvCxnSpPr>
            <a:stCxn id="39" idx="3"/>
          </p:cNvCxnSpPr>
          <p:nvPr/>
        </p:nvCxnSpPr>
        <p:spPr>
          <a:xfrm>
            <a:off x="2568652" y="4643210"/>
            <a:ext cx="1345108" cy="15390"/>
          </a:xfrm>
          <a:prstGeom prst="line">
            <a:avLst/>
          </a:prstGeom>
          <a:noFill/>
          <a:ln w="12700" cap="flat" cmpd="sng" algn="ctr">
            <a:solidFill>
              <a:srgbClr val="009DD9"/>
            </a:solidFill>
            <a:prstDash val="solid"/>
            <a:headEnd type="oval"/>
          </a:ln>
          <a:effectLst/>
        </p:spPr>
      </p:cxnSp>
      <p:sp>
        <p:nvSpPr>
          <p:cNvPr id="41" name="文本框 8"/>
          <p:cNvSpPr txBox="1"/>
          <p:nvPr/>
        </p:nvSpPr>
        <p:spPr>
          <a:xfrm>
            <a:off x="949999" y="6137633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建议正文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8-10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42" name="矩形 41"/>
          <p:cNvSpPr/>
          <p:nvPr/>
        </p:nvSpPr>
        <p:spPr>
          <a:xfrm>
            <a:off x="1488913" y="5841625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0F6FC6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43" name="直线连接符 21"/>
          <p:cNvCxnSpPr>
            <a:stCxn id="42" idx="3"/>
          </p:cNvCxnSpPr>
          <p:nvPr/>
        </p:nvCxnSpPr>
        <p:spPr>
          <a:xfrm>
            <a:off x="3315054" y="6010902"/>
            <a:ext cx="1302090" cy="15390"/>
          </a:xfrm>
          <a:prstGeom prst="line">
            <a:avLst/>
          </a:prstGeom>
          <a:noFill/>
          <a:ln w="12700" cap="flat" cmpd="sng" algn="ctr">
            <a:solidFill>
              <a:srgbClr val="0F6FC6"/>
            </a:solidFill>
            <a:prstDash val="solid"/>
            <a:headEnd type="oval"/>
          </a:ln>
          <a:effectLst/>
        </p:spPr>
      </p:cxnSp>
      <p:sp>
        <p:nvSpPr>
          <p:cNvPr id="44" name="文本框 8"/>
          <p:cNvSpPr txBox="1"/>
          <p:nvPr/>
        </p:nvSpPr>
        <p:spPr>
          <a:xfrm flipH="1">
            <a:off x="9181345" y="3381408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建议正文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8-10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45" name="矩形 44"/>
          <p:cNvSpPr/>
          <p:nvPr/>
        </p:nvSpPr>
        <p:spPr>
          <a:xfrm flipH="1">
            <a:off x="9181345" y="308540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0BD0D9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46" name="直线连接符 26"/>
          <p:cNvCxnSpPr>
            <a:stCxn id="45" idx="3"/>
          </p:cNvCxnSpPr>
          <p:nvPr/>
        </p:nvCxnSpPr>
        <p:spPr>
          <a:xfrm flipH="1">
            <a:off x="8381557" y="3254677"/>
            <a:ext cx="799788" cy="15390"/>
          </a:xfrm>
          <a:prstGeom prst="line">
            <a:avLst/>
          </a:prstGeom>
          <a:noFill/>
          <a:ln w="12700" cap="flat" cmpd="sng" algn="ctr">
            <a:solidFill>
              <a:srgbClr val="0BD0D9"/>
            </a:solidFill>
            <a:prstDash val="solid"/>
            <a:headEnd type="oval"/>
          </a:ln>
          <a:effectLst/>
        </p:spPr>
      </p:cxnSp>
      <p:sp>
        <p:nvSpPr>
          <p:cNvPr id="47" name="文本框 8"/>
          <p:cNvSpPr txBox="1"/>
          <p:nvPr/>
        </p:nvSpPr>
        <p:spPr>
          <a:xfrm flipH="1">
            <a:off x="8978145" y="4769941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建议正文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8-10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48" name="矩形 47"/>
          <p:cNvSpPr/>
          <p:nvPr/>
        </p:nvSpPr>
        <p:spPr>
          <a:xfrm flipH="1">
            <a:off x="8978145" y="4473933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009DD9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49" name="直线连接符 29"/>
          <p:cNvCxnSpPr>
            <a:stCxn id="48" idx="3"/>
          </p:cNvCxnSpPr>
          <p:nvPr/>
        </p:nvCxnSpPr>
        <p:spPr>
          <a:xfrm flipH="1">
            <a:off x="7742983" y="4643210"/>
            <a:ext cx="1235162" cy="15390"/>
          </a:xfrm>
          <a:prstGeom prst="line">
            <a:avLst/>
          </a:prstGeom>
          <a:noFill/>
          <a:ln w="12700" cap="flat" cmpd="sng" algn="ctr">
            <a:solidFill>
              <a:srgbClr val="009DD9"/>
            </a:solidFill>
            <a:prstDash val="solid"/>
            <a:headEnd type="oval"/>
          </a:ln>
          <a:effectLst/>
        </p:spPr>
      </p:cxnSp>
      <p:sp>
        <p:nvSpPr>
          <p:cNvPr id="50" name="文本框 8"/>
          <p:cNvSpPr txBox="1"/>
          <p:nvPr/>
        </p:nvSpPr>
        <p:spPr>
          <a:xfrm flipH="1">
            <a:off x="8231744" y="6137633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建议正文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8-10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51" name="矩形 50"/>
          <p:cNvSpPr/>
          <p:nvPr/>
        </p:nvSpPr>
        <p:spPr>
          <a:xfrm flipH="1">
            <a:off x="8231744" y="5841625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0F6FC6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52" name="直线连接符 32"/>
          <p:cNvCxnSpPr>
            <a:stCxn id="51" idx="3"/>
          </p:cNvCxnSpPr>
          <p:nvPr/>
        </p:nvCxnSpPr>
        <p:spPr>
          <a:xfrm flipH="1">
            <a:off x="6753350" y="6010902"/>
            <a:ext cx="1478394" cy="15390"/>
          </a:xfrm>
          <a:prstGeom prst="line">
            <a:avLst/>
          </a:prstGeom>
          <a:noFill/>
          <a:ln w="12700" cap="flat" cmpd="sng" algn="ctr">
            <a:solidFill>
              <a:srgbClr val="0F6FC6"/>
            </a:solidFill>
            <a:prstDash val="solid"/>
            <a:headEnd type="oval"/>
          </a:ln>
          <a:effectLst/>
        </p:spPr>
      </p:cxnSp>
      <p:sp>
        <p:nvSpPr>
          <p:cNvPr id="53" name="文本框 33"/>
          <p:cNvSpPr txBox="1"/>
          <p:nvPr/>
        </p:nvSpPr>
        <p:spPr>
          <a:xfrm>
            <a:off x="4962324" y="3085400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867" b="1" dirty="0">
                <a:solidFill>
                  <a:prstClr val="white"/>
                </a:solidFill>
                <a:latin typeface="Century Gothic"/>
                <a:ea typeface="微软雅黑"/>
              </a:rPr>
              <a:t>TEXT</a:t>
            </a:r>
            <a:r>
              <a:rPr kumimoji="1" lang="zh-CN" altLang="en-US" sz="1867" b="1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867" b="1" dirty="0">
                <a:solidFill>
                  <a:prstClr val="white"/>
                </a:solidFill>
                <a:latin typeface="Century Gothic"/>
                <a:ea typeface="微软雅黑"/>
              </a:rPr>
              <a:t>HERE</a:t>
            </a:r>
            <a:endParaRPr kumimoji="1" lang="zh-CN" altLang="en-US" sz="1867" b="1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54" name="文本框 34"/>
          <p:cNvSpPr txBox="1"/>
          <p:nvPr/>
        </p:nvSpPr>
        <p:spPr>
          <a:xfrm>
            <a:off x="4962324" y="4453415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867" b="1" dirty="0">
                <a:solidFill>
                  <a:prstClr val="white"/>
                </a:solidFill>
                <a:latin typeface="Century Gothic"/>
                <a:ea typeface="微软雅黑"/>
              </a:rPr>
              <a:t>TEXT</a:t>
            </a:r>
            <a:r>
              <a:rPr kumimoji="1" lang="zh-CN" altLang="en-US" sz="1867" b="1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867" b="1" dirty="0">
                <a:solidFill>
                  <a:prstClr val="white"/>
                </a:solidFill>
                <a:latin typeface="Century Gothic"/>
                <a:ea typeface="微软雅黑"/>
              </a:rPr>
              <a:t>HERE</a:t>
            </a:r>
            <a:endParaRPr kumimoji="1" lang="zh-CN" altLang="en-US" sz="1867" b="1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55" name="文本框 35"/>
          <p:cNvSpPr txBox="1"/>
          <p:nvPr/>
        </p:nvSpPr>
        <p:spPr>
          <a:xfrm>
            <a:off x="4962324" y="5757329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867" b="1" dirty="0">
                <a:solidFill>
                  <a:prstClr val="white"/>
                </a:solidFill>
                <a:latin typeface="Century Gothic"/>
                <a:ea typeface="微软雅黑"/>
              </a:rPr>
              <a:t>TEXT</a:t>
            </a:r>
            <a:r>
              <a:rPr kumimoji="1" lang="zh-CN" altLang="en-US" sz="1867" b="1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867" b="1" dirty="0">
                <a:solidFill>
                  <a:prstClr val="white"/>
                </a:solidFill>
                <a:latin typeface="Century Gothic"/>
                <a:ea typeface="微软雅黑"/>
              </a:rPr>
              <a:t>HERE</a:t>
            </a:r>
            <a:endParaRPr kumimoji="1" lang="zh-CN" altLang="en-US" sz="1867" b="1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15726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占位符 1"/>
          <p:cNvSpPr txBox="1">
            <a:spLocks/>
          </p:cNvSpPr>
          <p:nvPr/>
        </p:nvSpPr>
        <p:spPr>
          <a:xfrm>
            <a:off x="2916917" y="1278934"/>
            <a:ext cx="4833835" cy="516467"/>
          </a:xfrm>
          <a:prstGeom prst="rect">
            <a:avLst/>
          </a:prstGeom>
        </p:spPr>
        <p:txBody>
          <a:bodyPr vert="horz" anchor="ctr"/>
          <a:lstStyle>
            <a:lvl1pPr marL="0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kumimoji="1" lang="en-US" altLang="zh-CN" smtClean="0">
                <a:solidFill>
                  <a:sysClr val="windowText" lastClr="000000"/>
                </a:solidFill>
                <a:latin typeface="Century Gothic"/>
                <a:ea typeface="微软雅黑"/>
              </a:rPr>
              <a:t>PYRAMID WITH THREE POINTS</a:t>
            </a:r>
            <a:endParaRPr kumimoji="1" lang="zh-CN" altLang="en-US" dirty="0">
              <a:solidFill>
                <a:sysClr val="windowText" lastClr="000000"/>
              </a:solidFill>
              <a:latin typeface="Century Gothic"/>
              <a:ea typeface="微软雅黑"/>
            </a:endParaRPr>
          </a:p>
        </p:txBody>
      </p:sp>
      <p:sp>
        <p:nvSpPr>
          <p:cNvPr id="31" name="等腰三角形 4"/>
          <p:cNvSpPr/>
          <p:nvPr/>
        </p:nvSpPr>
        <p:spPr>
          <a:xfrm flipV="1">
            <a:off x="2207400" y="2540984"/>
            <a:ext cx="7072924" cy="4416072"/>
          </a:xfrm>
          <a:custGeom>
            <a:avLst/>
            <a:gdLst>
              <a:gd name="connsiteX0" fmla="*/ 0 w 5304693"/>
              <a:gd name="connsiteY0" fmla="*/ 3311769 h 3311769"/>
              <a:gd name="connsiteX1" fmla="*/ 2652347 w 5304693"/>
              <a:gd name="connsiteY1" fmla="*/ 0 h 3311769"/>
              <a:gd name="connsiteX2" fmla="*/ 5304693 w 5304693"/>
              <a:gd name="connsiteY2" fmla="*/ 3311769 h 3311769"/>
              <a:gd name="connsiteX3" fmla="*/ 0 w 5304693"/>
              <a:gd name="connsiteY3" fmla="*/ 3311769 h 3311769"/>
              <a:gd name="connsiteX0" fmla="*/ 0 w 5304693"/>
              <a:gd name="connsiteY0" fmla="*/ 3312054 h 3312054"/>
              <a:gd name="connsiteX1" fmla="*/ 2652347 w 5304693"/>
              <a:gd name="connsiteY1" fmla="*/ 285 h 3312054"/>
              <a:gd name="connsiteX2" fmla="*/ 5304693 w 5304693"/>
              <a:gd name="connsiteY2" fmla="*/ 3312054 h 3312054"/>
              <a:gd name="connsiteX3" fmla="*/ 0 w 5304693"/>
              <a:gd name="connsiteY3" fmla="*/ 3312054 h 3312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4693" h="3312054">
                <a:moveTo>
                  <a:pt x="0" y="3312054"/>
                </a:moveTo>
                <a:cubicBezTo>
                  <a:pt x="884116" y="2208131"/>
                  <a:pt x="1465386" y="-29023"/>
                  <a:pt x="2652347" y="285"/>
                </a:cubicBezTo>
                <a:cubicBezTo>
                  <a:pt x="3839308" y="29593"/>
                  <a:pt x="4420578" y="2208131"/>
                  <a:pt x="5304693" y="3312054"/>
                </a:cubicBezTo>
                <a:lnTo>
                  <a:pt x="0" y="3312054"/>
                </a:lnTo>
                <a:close/>
              </a:path>
            </a:pathLst>
          </a:custGeom>
          <a:solidFill>
            <a:sysClr val="windowText" lastClr="0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2" name="矩形 8"/>
          <p:cNvSpPr/>
          <p:nvPr/>
        </p:nvSpPr>
        <p:spPr>
          <a:xfrm>
            <a:off x="4127430" y="5485032"/>
            <a:ext cx="3215217" cy="1276837"/>
          </a:xfrm>
          <a:custGeom>
            <a:avLst/>
            <a:gdLst/>
            <a:ahLst/>
            <a:cxnLst/>
            <a:rect l="l" t="t" r="r" b="b"/>
            <a:pathLst>
              <a:path w="2411413" h="957628">
                <a:moveTo>
                  <a:pt x="0" y="0"/>
                </a:moveTo>
                <a:lnTo>
                  <a:pt x="2411413" y="0"/>
                </a:lnTo>
                <a:lnTo>
                  <a:pt x="2384801" y="43370"/>
                </a:lnTo>
                <a:cubicBezTo>
                  <a:pt x="2053424" y="558980"/>
                  <a:pt x="1685718" y="945681"/>
                  <a:pt x="1212327" y="957369"/>
                </a:cubicBezTo>
                <a:cubicBezTo>
                  <a:pt x="738936" y="969058"/>
                  <a:pt x="371230" y="585280"/>
                  <a:pt x="39853" y="65561"/>
                </a:cubicBezTo>
                <a:close/>
              </a:path>
            </a:pathLst>
          </a:custGeom>
          <a:solidFill>
            <a:srgbClr val="FFCA0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3" name="矩形 7"/>
          <p:cNvSpPr/>
          <p:nvPr/>
        </p:nvSpPr>
        <p:spPr>
          <a:xfrm>
            <a:off x="3315053" y="4013008"/>
            <a:ext cx="4851683" cy="1472024"/>
          </a:xfrm>
          <a:custGeom>
            <a:avLst/>
            <a:gdLst/>
            <a:ahLst/>
            <a:cxnLst/>
            <a:rect l="l" t="t" r="r" b="b"/>
            <a:pathLst>
              <a:path w="3638762" h="1104018">
                <a:moveTo>
                  <a:pt x="0" y="0"/>
                </a:moveTo>
                <a:lnTo>
                  <a:pt x="3638762" y="0"/>
                </a:lnTo>
                <a:lnTo>
                  <a:pt x="3405579" y="432801"/>
                </a:lnTo>
                <a:cubicBezTo>
                  <a:pt x="3316157" y="598773"/>
                  <a:pt x="3226196" y="762832"/>
                  <a:pt x="3134078" y="919237"/>
                </a:cubicBezTo>
                <a:lnTo>
                  <a:pt x="3020694" y="1104018"/>
                </a:lnTo>
                <a:lnTo>
                  <a:pt x="609281" y="1104018"/>
                </a:lnTo>
                <a:lnTo>
                  <a:pt x="509137" y="939275"/>
                </a:lnTo>
                <a:cubicBezTo>
                  <a:pt x="417019" y="781200"/>
                  <a:pt x="327058" y="615054"/>
                  <a:pt x="237636" y="446890"/>
                </a:cubicBezTo>
                <a:close/>
              </a:path>
            </a:pathLst>
          </a:custGeom>
          <a:solidFill>
            <a:srgbClr val="F8931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1583D5"/>
              </a:solidFill>
              <a:latin typeface="Century Gothic"/>
              <a:ea typeface="微软雅黑"/>
            </a:endParaRPr>
          </a:p>
        </p:txBody>
      </p:sp>
      <p:sp>
        <p:nvSpPr>
          <p:cNvPr id="34" name="等腰三角形 4"/>
          <p:cNvSpPr/>
          <p:nvPr/>
        </p:nvSpPr>
        <p:spPr>
          <a:xfrm flipV="1">
            <a:off x="2520016" y="2736171"/>
            <a:ext cx="6447693" cy="1276839"/>
          </a:xfrm>
          <a:custGeom>
            <a:avLst/>
            <a:gdLst/>
            <a:ahLst/>
            <a:cxnLst/>
            <a:rect l="l" t="t" r="r" b="b"/>
            <a:pathLst>
              <a:path w="4835770" h="957629">
                <a:moveTo>
                  <a:pt x="0" y="957629"/>
                </a:moveTo>
                <a:lnTo>
                  <a:pt x="4835770" y="957629"/>
                </a:lnTo>
                <a:cubicBezTo>
                  <a:pt x="4634280" y="706044"/>
                  <a:pt x="4450044" y="393233"/>
                  <a:pt x="4270122" y="65116"/>
                </a:cubicBezTo>
                <a:lnTo>
                  <a:pt x="4235040" y="0"/>
                </a:lnTo>
                <a:lnTo>
                  <a:pt x="596278" y="0"/>
                </a:lnTo>
                <a:lnTo>
                  <a:pt x="565649" y="57602"/>
                </a:lnTo>
                <a:cubicBezTo>
                  <a:pt x="385726" y="389894"/>
                  <a:pt x="201491" y="706044"/>
                  <a:pt x="0" y="957629"/>
                </a:cubicBezTo>
                <a:close/>
              </a:path>
            </a:pathLst>
          </a:custGeom>
          <a:solidFill>
            <a:srgbClr val="CE8D3E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dirty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5" name="等腰三角形 4"/>
          <p:cNvSpPr/>
          <p:nvPr/>
        </p:nvSpPr>
        <p:spPr>
          <a:xfrm flipV="1">
            <a:off x="3138749" y="2540983"/>
            <a:ext cx="5092995" cy="3482580"/>
          </a:xfrm>
          <a:custGeom>
            <a:avLst/>
            <a:gdLst>
              <a:gd name="connsiteX0" fmla="*/ 0 w 5304693"/>
              <a:gd name="connsiteY0" fmla="*/ 3311769 h 3311769"/>
              <a:gd name="connsiteX1" fmla="*/ 2652347 w 5304693"/>
              <a:gd name="connsiteY1" fmla="*/ 0 h 3311769"/>
              <a:gd name="connsiteX2" fmla="*/ 5304693 w 5304693"/>
              <a:gd name="connsiteY2" fmla="*/ 3311769 h 3311769"/>
              <a:gd name="connsiteX3" fmla="*/ 0 w 5304693"/>
              <a:gd name="connsiteY3" fmla="*/ 3311769 h 3311769"/>
              <a:gd name="connsiteX0" fmla="*/ 0 w 5304693"/>
              <a:gd name="connsiteY0" fmla="*/ 3312054 h 3312054"/>
              <a:gd name="connsiteX1" fmla="*/ 2652347 w 5304693"/>
              <a:gd name="connsiteY1" fmla="*/ 285 h 3312054"/>
              <a:gd name="connsiteX2" fmla="*/ 5304693 w 5304693"/>
              <a:gd name="connsiteY2" fmla="*/ 3312054 h 3312054"/>
              <a:gd name="connsiteX3" fmla="*/ 0 w 5304693"/>
              <a:gd name="connsiteY3" fmla="*/ 3312054 h 3312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4693" h="3312054">
                <a:moveTo>
                  <a:pt x="0" y="3312054"/>
                </a:moveTo>
                <a:cubicBezTo>
                  <a:pt x="884116" y="2208131"/>
                  <a:pt x="1465386" y="-29023"/>
                  <a:pt x="2652347" y="285"/>
                </a:cubicBezTo>
                <a:cubicBezTo>
                  <a:pt x="3839308" y="29593"/>
                  <a:pt x="4420578" y="2208131"/>
                  <a:pt x="5304693" y="3312054"/>
                </a:cubicBezTo>
                <a:lnTo>
                  <a:pt x="0" y="3312054"/>
                </a:lnTo>
                <a:close/>
              </a:path>
            </a:pathLst>
          </a:custGeom>
          <a:solidFill>
            <a:sysClr val="windowText" lastClr="000000">
              <a:alpha val="26000"/>
            </a:sys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6" name="文本框 8"/>
          <p:cNvSpPr txBox="1"/>
          <p:nvPr/>
        </p:nvSpPr>
        <p:spPr>
          <a:xfrm>
            <a:off x="397" y="3425795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建议正文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8-10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37" name="矩形 36"/>
          <p:cNvSpPr/>
          <p:nvPr/>
        </p:nvSpPr>
        <p:spPr>
          <a:xfrm>
            <a:off x="539311" y="3129787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CE8D3E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38" name="直线连接符 15"/>
          <p:cNvCxnSpPr>
            <a:stCxn id="37" idx="3"/>
          </p:cNvCxnSpPr>
          <p:nvPr/>
        </p:nvCxnSpPr>
        <p:spPr>
          <a:xfrm>
            <a:off x="2365452" y="3299064"/>
            <a:ext cx="818871" cy="15390"/>
          </a:xfrm>
          <a:prstGeom prst="line">
            <a:avLst/>
          </a:prstGeom>
          <a:noFill/>
          <a:ln w="12700" cap="flat" cmpd="sng" algn="ctr">
            <a:solidFill>
              <a:srgbClr val="CE8D3E"/>
            </a:solidFill>
            <a:prstDash val="solid"/>
            <a:headEnd type="oval"/>
          </a:ln>
          <a:effectLst/>
        </p:spPr>
      </p:cxnSp>
      <p:sp>
        <p:nvSpPr>
          <p:cNvPr id="39" name="文本框 8"/>
          <p:cNvSpPr txBox="1"/>
          <p:nvPr/>
        </p:nvSpPr>
        <p:spPr>
          <a:xfrm>
            <a:off x="203597" y="4814328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建议正文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8-10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40" name="矩形 39"/>
          <p:cNvSpPr/>
          <p:nvPr/>
        </p:nvSpPr>
        <p:spPr>
          <a:xfrm>
            <a:off x="742511" y="451832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F8931D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41" name="直线连接符 18"/>
          <p:cNvCxnSpPr>
            <a:stCxn id="40" idx="3"/>
          </p:cNvCxnSpPr>
          <p:nvPr/>
        </p:nvCxnSpPr>
        <p:spPr>
          <a:xfrm>
            <a:off x="2568652" y="4687597"/>
            <a:ext cx="1345108" cy="15390"/>
          </a:xfrm>
          <a:prstGeom prst="line">
            <a:avLst/>
          </a:prstGeom>
          <a:noFill/>
          <a:ln w="12700" cap="flat" cmpd="sng" algn="ctr">
            <a:solidFill>
              <a:srgbClr val="F8931D"/>
            </a:solidFill>
            <a:prstDash val="solid"/>
            <a:headEnd type="oval"/>
          </a:ln>
          <a:effectLst/>
        </p:spPr>
      </p:cxnSp>
      <p:sp>
        <p:nvSpPr>
          <p:cNvPr id="42" name="文本框 8"/>
          <p:cNvSpPr txBox="1"/>
          <p:nvPr/>
        </p:nvSpPr>
        <p:spPr>
          <a:xfrm>
            <a:off x="949999" y="6182020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建议正文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8-10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43" name="矩形 42"/>
          <p:cNvSpPr/>
          <p:nvPr/>
        </p:nvSpPr>
        <p:spPr>
          <a:xfrm>
            <a:off x="1488913" y="5886012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FFCA08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44" name="直线连接符 21"/>
          <p:cNvCxnSpPr>
            <a:stCxn id="43" idx="3"/>
          </p:cNvCxnSpPr>
          <p:nvPr/>
        </p:nvCxnSpPr>
        <p:spPr>
          <a:xfrm>
            <a:off x="3315054" y="6055289"/>
            <a:ext cx="1302090" cy="15390"/>
          </a:xfrm>
          <a:prstGeom prst="line">
            <a:avLst/>
          </a:prstGeom>
          <a:noFill/>
          <a:ln w="12700" cap="flat" cmpd="sng" algn="ctr">
            <a:solidFill>
              <a:srgbClr val="FFCA08"/>
            </a:solidFill>
            <a:prstDash val="solid"/>
            <a:headEnd type="oval"/>
          </a:ln>
          <a:effectLst/>
        </p:spPr>
      </p:cxnSp>
      <p:sp>
        <p:nvSpPr>
          <p:cNvPr id="45" name="文本框 8"/>
          <p:cNvSpPr txBox="1"/>
          <p:nvPr/>
        </p:nvSpPr>
        <p:spPr>
          <a:xfrm flipH="1">
            <a:off x="9181345" y="3425795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建议正文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8-10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46" name="矩形 45"/>
          <p:cNvSpPr/>
          <p:nvPr/>
        </p:nvSpPr>
        <p:spPr>
          <a:xfrm flipH="1">
            <a:off x="9181345" y="3129787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CE8D3E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47" name="直线连接符 26"/>
          <p:cNvCxnSpPr>
            <a:stCxn id="46" idx="3"/>
          </p:cNvCxnSpPr>
          <p:nvPr/>
        </p:nvCxnSpPr>
        <p:spPr>
          <a:xfrm flipH="1">
            <a:off x="8381557" y="3299064"/>
            <a:ext cx="799788" cy="15390"/>
          </a:xfrm>
          <a:prstGeom prst="line">
            <a:avLst/>
          </a:prstGeom>
          <a:noFill/>
          <a:ln w="12700" cap="flat" cmpd="sng" algn="ctr">
            <a:solidFill>
              <a:srgbClr val="CE8D3E"/>
            </a:solidFill>
            <a:prstDash val="solid"/>
            <a:headEnd type="oval"/>
          </a:ln>
          <a:effectLst/>
        </p:spPr>
      </p:cxnSp>
      <p:sp>
        <p:nvSpPr>
          <p:cNvPr id="48" name="文本框 8"/>
          <p:cNvSpPr txBox="1"/>
          <p:nvPr/>
        </p:nvSpPr>
        <p:spPr>
          <a:xfrm flipH="1">
            <a:off x="8978145" y="4814328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建议正文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8-10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49" name="矩形 48"/>
          <p:cNvSpPr/>
          <p:nvPr/>
        </p:nvSpPr>
        <p:spPr>
          <a:xfrm flipH="1">
            <a:off x="8978145" y="451832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F8931D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50" name="直线连接符 29"/>
          <p:cNvCxnSpPr>
            <a:stCxn id="49" idx="3"/>
          </p:cNvCxnSpPr>
          <p:nvPr/>
        </p:nvCxnSpPr>
        <p:spPr>
          <a:xfrm flipH="1">
            <a:off x="7742983" y="4687597"/>
            <a:ext cx="1235162" cy="15390"/>
          </a:xfrm>
          <a:prstGeom prst="line">
            <a:avLst/>
          </a:prstGeom>
          <a:noFill/>
          <a:ln w="12700" cap="flat" cmpd="sng" algn="ctr">
            <a:solidFill>
              <a:srgbClr val="F8931D"/>
            </a:solidFill>
            <a:prstDash val="solid"/>
            <a:headEnd type="oval"/>
          </a:ln>
          <a:effectLst/>
        </p:spPr>
      </p:cxnSp>
      <p:sp>
        <p:nvSpPr>
          <p:cNvPr id="51" name="文本框 8"/>
          <p:cNvSpPr txBox="1"/>
          <p:nvPr/>
        </p:nvSpPr>
        <p:spPr>
          <a:xfrm flipH="1">
            <a:off x="8231744" y="6182020"/>
            <a:ext cx="2365055" cy="284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建议正文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8-10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67" dirty="0">
                <a:solidFill>
                  <a:prstClr val="black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67" dirty="0">
                <a:solidFill>
                  <a:prstClr val="black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52" name="矩形 51"/>
          <p:cNvSpPr/>
          <p:nvPr/>
        </p:nvSpPr>
        <p:spPr>
          <a:xfrm flipH="1">
            <a:off x="8231744" y="5886012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FFCA08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53" name="直线连接符 32"/>
          <p:cNvCxnSpPr>
            <a:stCxn id="52" idx="3"/>
          </p:cNvCxnSpPr>
          <p:nvPr/>
        </p:nvCxnSpPr>
        <p:spPr>
          <a:xfrm flipH="1">
            <a:off x="6753350" y="6055289"/>
            <a:ext cx="1478394" cy="15390"/>
          </a:xfrm>
          <a:prstGeom prst="line">
            <a:avLst/>
          </a:prstGeom>
          <a:noFill/>
          <a:ln w="12700" cap="flat" cmpd="sng" algn="ctr">
            <a:solidFill>
              <a:srgbClr val="FFCA08"/>
            </a:solidFill>
            <a:prstDash val="solid"/>
            <a:headEnd type="oval"/>
          </a:ln>
          <a:effectLst/>
        </p:spPr>
      </p:cxnSp>
      <p:sp>
        <p:nvSpPr>
          <p:cNvPr id="54" name="文本框 33"/>
          <p:cNvSpPr txBox="1"/>
          <p:nvPr/>
        </p:nvSpPr>
        <p:spPr>
          <a:xfrm>
            <a:off x="4962324" y="3129787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867" b="1" dirty="0">
                <a:solidFill>
                  <a:prstClr val="white"/>
                </a:solidFill>
                <a:latin typeface="Century Gothic"/>
                <a:ea typeface="微软雅黑"/>
              </a:rPr>
              <a:t>TEXT</a:t>
            </a:r>
            <a:r>
              <a:rPr kumimoji="1" lang="zh-CN" altLang="en-US" sz="1867" b="1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867" b="1" dirty="0">
                <a:solidFill>
                  <a:prstClr val="white"/>
                </a:solidFill>
                <a:latin typeface="Century Gothic"/>
                <a:ea typeface="微软雅黑"/>
              </a:rPr>
              <a:t>HERE</a:t>
            </a:r>
            <a:endParaRPr kumimoji="1" lang="zh-CN" altLang="en-US" sz="1867" b="1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55" name="文本框 34"/>
          <p:cNvSpPr txBox="1"/>
          <p:nvPr/>
        </p:nvSpPr>
        <p:spPr>
          <a:xfrm>
            <a:off x="4962324" y="4497802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867" b="1" dirty="0">
                <a:solidFill>
                  <a:prstClr val="white"/>
                </a:solidFill>
                <a:latin typeface="Century Gothic"/>
                <a:ea typeface="微软雅黑"/>
              </a:rPr>
              <a:t>TEXT</a:t>
            </a:r>
            <a:r>
              <a:rPr kumimoji="1" lang="zh-CN" altLang="en-US" sz="1867" b="1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867" b="1" dirty="0">
                <a:solidFill>
                  <a:prstClr val="white"/>
                </a:solidFill>
                <a:latin typeface="Century Gothic"/>
                <a:ea typeface="微软雅黑"/>
              </a:rPr>
              <a:t>HERE</a:t>
            </a:r>
            <a:endParaRPr kumimoji="1" lang="zh-CN" altLang="en-US" sz="1867" b="1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56" name="文本框 35"/>
          <p:cNvSpPr txBox="1"/>
          <p:nvPr/>
        </p:nvSpPr>
        <p:spPr>
          <a:xfrm>
            <a:off x="4962324" y="5801716"/>
            <a:ext cx="144584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1867" b="1" dirty="0">
                <a:solidFill>
                  <a:prstClr val="white"/>
                </a:solidFill>
                <a:latin typeface="Century Gothic"/>
                <a:ea typeface="微软雅黑"/>
              </a:rPr>
              <a:t>TEXT</a:t>
            </a:r>
            <a:r>
              <a:rPr kumimoji="1" lang="zh-CN" altLang="en-US" sz="1867" b="1" dirty="0">
                <a:solidFill>
                  <a:prstClr val="white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1867" b="1" dirty="0">
                <a:solidFill>
                  <a:prstClr val="white"/>
                </a:solidFill>
                <a:latin typeface="Century Gothic"/>
                <a:ea typeface="微软雅黑"/>
              </a:rPr>
              <a:t>HERE</a:t>
            </a:r>
            <a:endParaRPr kumimoji="1" lang="zh-CN" altLang="en-US" sz="1867" b="1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765761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662</Words>
  <Application>Microsoft Office PowerPoint</Application>
  <PresentationFormat>自定义</PresentationFormat>
  <Paragraphs>65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2019-08-29T01:22:29Z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