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40"/>
          <p:cNvSpPr/>
          <p:nvPr/>
        </p:nvSpPr>
        <p:spPr>
          <a:xfrm flipH="1" flipV="1">
            <a:off x="6011729" y="2221526"/>
            <a:ext cx="5125663" cy="2012279"/>
          </a:xfrm>
          <a:custGeom>
            <a:avLst/>
            <a:gdLst/>
            <a:ahLst/>
            <a:cxnLst/>
            <a:rect l="l" t="t" r="r" b="b"/>
            <a:pathLst>
              <a:path w="3782640" h="1485023">
                <a:moveTo>
                  <a:pt x="2403242" y="1485023"/>
                </a:moveTo>
                <a:lnTo>
                  <a:pt x="0" y="1485023"/>
                </a:lnTo>
                <a:lnTo>
                  <a:pt x="0" y="0"/>
                </a:lnTo>
                <a:lnTo>
                  <a:pt x="2403242" y="0"/>
                </a:lnTo>
                <a:close/>
                <a:moveTo>
                  <a:pt x="3782640" y="1485023"/>
                </a:moveTo>
                <a:lnTo>
                  <a:pt x="2403244" y="1485023"/>
                </a:lnTo>
                <a:lnTo>
                  <a:pt x="2403244" y="2"/>
                </a:lnTo>
                <a:close/>
              </a:path>
            </a:pathLst>
          </a:custGeom>
          <a:solidFill>
            <a:srgbClr val="2B8BFE">
              <a:alpha val="37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2264849" y="4760852"/>
            <a:ext cx="6502000" cy="1455891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2B8BFE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罐形 2"/>
          <p:cNvSpPr/>
          <p:nvPr/>
        </p:nvSpPr>
        <p:spPr>
          <a:xfrm>
            <a:off x="312535" y="4980881"/>
            <a:ext cx="3812328" cy="1782436"/>
          </a:xfrm>
          <a:prstGeom prst="can">
            <a:avLst>
              <a:gd name="adj" fmla="val 50000"/>
            </a:avLst>
          </a:prstGeom>
          <a:solidFill>
            <a:srgbClr val="2B8BF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18103" y="5194221"/>
            <a:ext cx="2001192" cy="471452"/>
          </a:xfrm>
          <a:prstGeom prst="ellipse">
            <a:avLst/>
          </a:prstGeom>
          <a:solidFill>
            <a:srgbClr val="2B8BFE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7" name="右箭头 36"/>
          <p:cNvSpPr/>
          <p:nvPr/>
        </p:nvSpPr>
        <p:spPr>
          <a:xfrm>
            <a:off x="2224867" y="3700776"/>
            <a:ext cx="5372199" cy="1367667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745EFA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 7"/>
          <p:cNvGrpSpPr/>
          <p:nvPr/>
        </p:nvGrpSpPr>
        <p:grpSpPr>
          <a:xfrm>
            <a:off x="679444" y="3907471"/>
            <a:ext cx="3017785" cy="1674424"/>
            <a:chOff x="749689" y="3201184"/>
            <a:chExt cx="3007575" cy="1137610"/>
          </a:xfrm>
        </p:grpSpPr>
        <p:sp>
          <p:nvSpPr>
            <p:cNvPr id="39" name="罐形 8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745EFA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745EFA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1" name="文本框 17"/>
          <p:cNvSpPr txBox="1"/>
          <p:nvPr/>
        </p:nvSpPr>
        <p:spPr>
          <a:xfrm>
            <a:off x="1593378" y="4964135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2" name="文本框 18"/>
          <p:cNvSpPr txBox="1"/>
          <p:nvPr/>
        </p:nvSpPr>
        <p:spPr>
          <a:xfrm>
            <a:off x="1637450" y="6123203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3" name="文本框 20"/>
          <p:cNvSpPr txBox="1"/>
          <p:nvPr/>
        </p:nvSpPr>
        <p:spPr>
          <a:xfrm>
            <a:off x="3923061" y="4053185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文本框 21"/>
          <p:cNvSpPr txBox="1"/>
          <p:nvPr/>
        </p:nvSpPr>
        <p:spPr>
          <a:xfrm>
            <a:off x="4316922" y="5156407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右箭头 44"/>
          <p:cNvSpPr/>
          <p:nvPr/>
        </p:nvSpPr>
        <p:spPr>
          <a:xfrm>
            <a:off x="2271726" y="2741183"/>
            <a:ext cx="4309393" cy="1271663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8E00B6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46" name="组 13"/>
          <p:cNvGrpSpPr/>
          <p:nvPr/>
        </p:nvGrpSpPr>
        <p:grpSpPr>
          <a:xfrm>
            <a:off x="1060758" y="2933370"/>
            <a:ext cx="2364684" cy="1556885"/>
            <a:chOff x="749689" y="3201184"/>
            <a:chExt cx="3007575" cy="1137610"/>
          </a:xfrm>
        </p:grpSpPr>
        <p:sp>
          <p:nvSpPr>
            <p:cNvPr id="47" name="罐形 14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8E00B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8E00B6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9" name="文本框 16"/>
          <p:cNvSpPr txBox="1"/>
          <p:nvPr/>
        </p:nvSpPr>
        <p:spPr>
          <a:xfrm>
            <a:off x="1622458" y="3874486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19"/>
          <p:cNvSpPr txBox="1"/>
          <p:nvPr/>
        </p:nvSpPr>
        <p:spPr>
          <a:xfrm>
            <a:off x="3532986" y="3050228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22"/>
          <p:cNvSpPr txBox="1"/>
          <p:nvPr/>
        </p:nvSpPr>
        <p:spPr>
          <a:xfrm>
            <a:off x="4477154" y="3238291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2" name="文本框 23"/>
          <p:cNvSpPr txBox="1"/>
          <p:nvPr/>
        </p:nvSpPr>
        <p:spPr>
          <a:xfrm>
            <a:off x="4888632" y="4265162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3" name="文本框 24"/>
          <p:cNvSpPr txBox="1"/>
          <p:nvPr/>
        </p:nvSpPr>
        <p:spPr>
          <a:xfrm>
            <a:off x="5249508" y="5368490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4" name="右箭头 53"/>
          <p:cNvSpPr/>
          <p:nvPr/>
        </p:nvSpPr>
        <p:spPr>
          <a:xfrm>
            <a:off x="2241131" y="1944117"/>
            <a:ext cx="3577467" cy="1109889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55" name="组 29"/>
          <p:cNvGrpSpPr/>
          <p:nvPr/>
        </p:nvGrpSpPr>
        <p:grpSpPr>
          <a:xfrm>
            <a:off x="1315394" y="2111854"/>
            <a:ext cx="1807708" cy="1358828"/>
            <a:chOff x="749689" y="3201184"/>
            <a:chExt cx="3007575" cy="1137610"/>
          </a:xfrm>
        </p:grpSpPr>
        <p:sp>
          <p:nvSpPr>
            <p:cNvPr id="56" name="罐形 33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565F6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565F6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58" name="文本框 30"/>
          <p:cNvSpPr txBox="1"/>
          <p:nvPr/>
        </p:nvSpPr>
        <p:spPr>
          <a:xfrm>
            <a:off x="1744791" y="2933247"/>
            <a:ext cx="1026628" cy="345211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9" name="文本框 31"/>
          <p:cNvSpPr txBox="1"/>
          <p:nvPr/>
        </p:nvSpPr>
        <p:spPr>
          <a:xfrm>
            <a:off x="3180950" y="2147743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0" name="文本框 32"/>
          <p:cNvSpPr txBox="1"/>
          <p:nvPr/>
        </p:nvSpPr>
        <p:spPr>
          <a:xfrm>
            <a:off x="4069079" y="2331662"/>
            <a:ext cx="2003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848595" y="2374339"/>
            <a:ext cx="3082493" cy="1692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303B45"/>
                </a:solidFill>
                <a:latin typeface="微软雅黑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/>
                <a:ea typeface="微软雅黑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/>
                <a:ea typeface="微软雅黑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文本框 25"/>
          <p:cNvSpPr txBox="1"/>
          <p:nvPr/>
        </p:nvSpPr>
        <p:spPr>
          <a:xfrm>
            <a:off x="9156010" y="4550764"/>
            <a:ext cx="2069797" cy="173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666" b="1" dirty="0">
                <a:solidFill>
                  <a:srgbClr val="2B8BFE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b="1" dirty="0">
                <a:solidFill>
                  <a:srgbClr val="2B8BFE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b="1" dirty="0">
              <a:solidFill>
                <a:srgbClr val="2B8BFE"/>
              </a:solidFill>
              <a:latin typeface="Century Gothic"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194221" y="2221531"/>
            <a:ext cx="111432" cy="2012279"/>
          </a:xfrm>
          <a:prstGeom prst="rect">
            <a:avLst/>
          </a:prstGeom>
          <a:solidFill>
            <a:srgbClr val="2B8BF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29889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40"/>
          <p:cNvSpPr/>
          <p:nvPr/>
        </p:nvSpPr>
        <p:spPr>
          <a:xfrm flipH="1" flipV="1">
            <a:off x="5987623" y="2226862"/>
            <a:ext cx="5125663" cy="2012279"/>
          </a:xfrm>
          <a:custGeom>
            <a:avLst/>
            <a:gdLst/>
            <a:ahLst/>
            <a:cxnLst/>
            <a:rect l="l" t="t" r="r" b="b"/>
            <a:pathLst>
              <a:path w="3782640" h="1485023">
                <a:moveTo>
                  <a:pt x="2403242" y="1485023"/>
                </a:moveTo>
                <a:lnTo>
                  <a:pt x="0" y="1485023"/>
                </a:lnTo>
                <a:lnTo>
                  <a:pt x="0" y="0"/>
                </a:lnTo>
                <a:lnTo>
                  <a:pt x="2403242" y="0"/>
                </a:lnTo>
                <a:close/>
                <a:moveTo>
                  <a:pt x="3782640" y="1485023"/>
                </a:moveTo>
                <a:lnTo>
                  <a:pt x="2403244" y="1485023"/>
                </a:lnTo>
                <a:lnTo>
                  <a:pt x="2403244" y="2"/>
                </a:lnTo>
                <a:close/>
              </a:path>
            </a:pathLst>
          </a:custGeom>
          <a:solidFill>
            <a:srgbClr val="07BA98">
              <a:alpha val="37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2240743" y="4766188"/>
            <a:ext cx="6502000" cy="1455891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07BA98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罐形 2"/>
          <p:cNvSpPr/>
          <p:nvPr/>
        </p:nvSpPr>
        <p:spPr>
          <a:xfrm>
            <a:off x="288429" y="4986217"/>
            <a:ext cx="3812328" cy="1782436"/>
          </a:xfrm>
          <a:prstGeom prst="can">
            <a:avLst>
              <a:gd name="adj" fmla="val 50000"/>
            </a:avLst>
          </a:prstGeom>
          <a:solidFill>
            <a:srgbClr val="07BA9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193997" y="5199557"/>
            <a:ext cx="2001192" cy="471452"/>
          </a:xfrm>
          <a:prstGeom prst="ellipse">
            <a:avLst/>
          </a:prstGeom>
          <a:solidFill>
            <a:srgbClr val="07BA98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7" name="右箭头 36"/>
          <p:cNvSpPr/>
          <p:nvPr/>
        </p:nvSpPr>
        <p:spPr>
          <a:xfrm>
            <a:off x="2200761" y="3706112"/>
            <a:ext cx="5372199" cy="1367667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87C50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 7"/>
          <p:cNvGrpSpPr/>
          <p:nvPr/>
        </p:nvGrpSpPr>
        <p:grpSpPr>
          <a:xfrm>
            <a:off x="655338" y="3912807"/>
            <a:ext cx="3017785" cy="1674424"/>
            <a:chOff x="749689" y="3201184"/>
            <a:chExt cx="3007575" cy="1137610"/>
          </a:xfrm>
        </p:grpSpPr>
        <p:sp>
          <p:nvSpPr>
            <p:cNvPr id="39" name="罐形 8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87C50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87C50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1" name="文本框 17"/>
          <p:cNvSpPr txBox="1"/>
          <p:nvPr/>
        </p:nvSpPr>
        <p:spPr>
          <a:xfrm>
            <a:off x="1569272" y="4969471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2" name="文本框 18"/>
          <p:cNvSpPr txBox="1"/>
          <p:nvPr/>
        </p:nvSpPr>
        <p:spPr>
          <a:xfrm>
            <a:off x="1613344" y="6128539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3" name="文本框 20"/>
          <p:cNvSpPr txBox="1"/>
          <p:nvPr/>
        </p:nvSpPr>
        <p:spPr>
          <a:xfrm>
            <a:off x="3898955" y="4058521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文本框 21"/>
          <p:cNvSpPr txBox="1"/>
          <p:nvPr/>
        </p:nvSpPr>
        <p:spPr>
          <a:xfrm>
            <a:off x="4292816" y="5161743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右箭头 44"/>
          <p:cNvSpPr/>
          <p:nvPr/>
        </p:nvSpPr>
        <p:spPr>
          <a:xfrm>
            <a:off x="2247620" y="2746519"/>
            <a:ext cx="4309393" cy="1271663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FC9400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46" name="组 13"/>
          <p:cNvGrpSpPr/>
          <p:nvPr/>
        </p:nvGrpSpPr>
        <p:grpSpPr>
          <a:xfrm>
            <a:off x="1036652" y="2938706"/>
            <a:ext cx="2364684" cy="1556885"/>
            <a:chOff x="749689" y="3201184"/>
            <a:chExt cx="3007575" cy="1137610"/>
          </a:xfrm>
        </p:grpSpPr>
        <p:sp>
          <p:nvSpPr>
            <p:cNvPr id="47" name="罐形 14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FC94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FC9400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9" name="文本框 16"/>
          <p:cNvSpPr txBox="1"/>
          <p:nvPr/>
        </p:nvSpPr>
        <p:spPr>
          <a:xfrm>
            <a:off x="1598352" y="3879822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19"/>
          <p:cNvSpPr txBox="1"/>
          <p:nvPr/>
        </p:nvSpPr>
        <p:spPr>
          <a:xfrm>
            <a:off x="3508880" y="3055564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22"/>
          <p:cNvSpPr txBox="1"/>
          <p:nvPr/>
        </p:nvSpPr>
        <p:spPr>
          <a:xfrm>
            <a:off x="4453048" y="3243627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2" name="文本框 23"/>
          <p:cNvSpPr txBox="1"/>
          <p:nvPr/>
        </p:nvSpPr>
        <p:spPr>
          <a:xfrm>
            <a:off x="4864526" y="4270498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3" name="文本框 24"/>
          <p:cNvSpPr txBox="1"/>
          <p:nvPr/>
        </p:nvSpPr>
        <p:spPr>
          <a:xfrm>
            <a:off x="5225402" y="5373826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4" name="右箭头 53"/>
          <p:cNvSpPr/>
          <p:nvPr/>
        </p:nvSpPr>
        <p:spPr>
          <a:xfrm>
            <a:off x="2217025" y="1949453"/>
            <a:ext cx="3577467" cy="1109889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55" name="组 29"/>
          <p:cNvGrpSpPr/>
          <p:nvPr/>
        </p:nvGrpSpPr>
        <p:grpSpPr>
          <a:xfrm>
            <a:off x="1291288" y="2117190"/>
            <a:ext cx="1807708" cy="1358828"/>
            <a:chOff x="749689" y="3201184"/>
            <a:chExt cx="3007575" cy="1137610"/>
          </a:xfrm>
        </p:grpSpPr>
        <p:sp>
          <p:nvSpPr>
            <p:cNvPr id="56" name="罐形 33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565F6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565F6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58" name="文本框 30"/>
          <p:cNvSpPr txBox="1"/>
          <p:nvPr/>
        </p:nvSpPr>
        <p:spPr>
          <a:xfrm>
            <a:off x="1720685" y="2938583"/>
            <a:ext cx="1026628" cy="345211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9" name="文本框 31"/>
          <p:cNvSpPr txBox="1"/>
          <p:nvPr/>
        </p:nvSpPr>
        <p:spPr>
          <a:xfrm>
            <a:off x="3156844" y="2153079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0" name="文本框 32"/>
          <p:cNvSpPr txBox="1"/>
          <p:nvPr/>
        </p:nvSpPr>
        <p:spPr>
          <a:xfrm>
            <a:off x="4044973" y="2336998"/>
            <a:ext cx="2003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824489" y="2379675"/>
            <a:ext cx="3082493" cy="1692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文本框 25"/>
          <p:cNvSpPr txBox="1"/>
          <p:nvPr/>
        </p:nvSpPr>
        <p:spPr>
          <a:xfrm>
            <a:off x="9131904" y="4556100"/>
            <a:ext cx="2069797" cy="173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666" b="1" dirty="0">
                <a:solidFill>
                  <a:srgbClr val="07BA98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b="1" dirty="0">
                <a:solidFill>
                  <a:srgbClr val="07BA98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b="1" dirty="0">
              <a:solidFill>
                <a:srgbClr val="07BA98"/>
              </a:solidFill>
              <a:latin typeface="Century Gothic"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170115" y="2226867"/>
            <a:ext cx="111432" cy="2012279"/>
          </a:xfrm>
          <a:prstGeom prst="rect">
            <a:avLst/>
          </a:prstGeom>
          <a:solidFill>
            <a:srgbClr val="07BA9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63175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直角三角形 40"/>
          <p:cNvSpPr/>
          <p:nvPr/>
        </p:nvSpPr>
        <p:spPr>
          <a:xfrm flipH="1" flipV="1">
            <a:off x="5987623" y="2298870"/>
            <a:ext cx="5125663" cy="2012279"/>
          </a:xfrm>
          <a:custGeom>
            <a:avLst/>
            <a:gdLst/>
            <a:ahLst/>
            <a:cxnLst/>
            <a:rect l="l" t="t" r="r" b="b"/>
            <a:pathLst>
              <a:path w="3782640" h="1485023">
                <a:moveTo>
                  <a:pt x="2403242" y="1485023"/>
                </a:moveTo>
                <a:lnTo>
                  <a:pt x="0" y="1485023"/>
                </a:lnTo>
                <a:lnTo>
                  <a:pt x="0" y="0"/>
                </a:lnTo>
                <a:lnTo>
                  <a:pt x="2403242" y="0"/>
                </a:lnTo>
                <a:close/>
                <a:moveTo>
                  <a:pt x="3782640" y="1485023"/>
                </a:moveTo>
                <a:lnTo>
                  <a:pt x="2403244" y="1485023"/>
                </a:lnTo>
                <a:lnTo>
                  <a:pt x="2403244" y="2"/>
                </a:lnTo>
                <a:close/>
              </a:path>
            </a:pathLst>
          </a:custGeom>
          <a:solidFill>
            <a:srgbClr val="FA3C00">
              <a:alpha val="37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2240743" y="4838196"/>
            <a:ext cx="6502000" cy="1455891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FA3C00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罐形 2"/>
          <p:cNvSpPr/>
          <p:nvPr/>
        </p:nvSpPr>
        <p:spPr>
          <a:xfrm>
            <a:off x="288429" y="5058225"/>
            <a:ext cx="3812328" cy="1782436"/>
          </a:xfrm>
          <a:prstGeom prst="can">
            <a:avLst>
              <a:gd name="adj" fmla="val 50000"/>
            </a:avLst>
          </a:prstGeom>
          <a:solidFill>
            <a:srgbClr val="FA3C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193997" y="5271565"/>
            <a:ext cx="2001192" cy="471452"/>
          </a:xfrm>
          <a:prstGeom prst="ellipse">
            <a:avLst/>
          </a:prstGeom>
          <a:solidFill>
            <a:srgbClr val="FA3C00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7" name="右箭头 36"/>
          <p:cNvSpPr/>
          <p:nvPr/>
        </p:nvSpPr>
        <p:spPr>
          <a:xfrm>
            <a:off x="2200761" y="3778120"/>
            <a:ext cx="5372199" cy="1367667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FEB601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 7"/>
          <p:cNvGrpSpPr/>
          <p:nvPr/>
        </p:nvGrpSpPr>
        <p:grpSpPr>
          <a:xfrm>
            <a:off x="655338" y="3984815"/>
            <a:ext cx="3017785" cy="1674424"/>
            <a:chOff x="749689" y="3201184"/>
            <a:chExt cx="3007575" cy="1137610"/>
          </a:xfrm>
        </p:grpSpPr>
        <p:sp>
          <p:nvSpPr>
            <p:cNvPr id="39" name="罐形 8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FEB601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FEB601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1" name="文本框 17"/>
          <p:cNvSpPr txBox="1"/>
          <p:nvPr/>
        </p:nvSpPr>
        <p:spPr>
          <a:xfrm>
            <a:off x="1569272" y="5041479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2" name="文本框 18"/>
          <p:cNvSpPr txBox="1"/>
          <p:nvPr/>
        </p:nvSpPr>
        <p:spPr>
          <a:xfrm>
            <a:off x="1613344" y="6200547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3" name="文本框 20"/>
          <p:cNvSpPr txBox="1"/>
          <p:nvPr/>
        </p:nvSpPr>
        <p:spPr>
          <a:xfrm>
            <a:off x="3898955" y="4130529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40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文本框 21"/>
          <p:cNvSpPr txBox="1"/>
          <p:nvPr/>
        </p:nvSpPr>
        <p:spPr>
          <a:xfrm>
            <a:off x="4292816" y="5233751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右箭头 44"/>
          <p:cNvSpPr/>
          <p:nvPr/>
        </p:nvSpPr>
        <p:spPr>
          <a:xfrm>
            <a:off x="2247620" y="2818527"/>
            <a:ext cx="4309393" cy="1271663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0082DE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46" name="组 13"/>
          <p:cNvGrpSpPr/>
          <p:nvPr/>
        </p:nvGrpSpPr>
        <p:grpSpPr>
          <a:xfrm>
            <a:off x="1036652" y="3010714"/>
            <a:ext cx="2364684" cy="1556885"/>
            <a:chOff x="749689" y="3201184"/>
            <a:chExt cx="3007575" cy="1137610"/>
          </a:xfrm>
        </p:grpSpPr>
        <p:sp>
          <p:nvSpPr>
            <p:cNvPr id="47" name="罐形 14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0082D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0082DE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9" name="文本框 16"/>
          <p:cNvSpPr txBox="1"/>
          <p:nvPr/>
        </p:nvSpPr>
        <p:spPr>
          <a:xfrm>
            <a:off x="1598352" y="3951830"/>
            <a:ext cx="1342945" cy="395527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19"/>
          <p:cNvSpPr txBox="1"/>
          <p:nvPr/>
        </p:nvSpPr>
        <p:spPr>
          <a:xfrm>
            <a:off x="3508880" y="3127572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22"/>
          <p:cNvSpPr txBox="1"/>
          <p:nvPr/>
        </p:nvSpPr>
        <p:spPr>
          <a:xfrm>
            <a:off x="4453048" y="3315635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2" name="文本框 23"/>
          <p:cNvSpPr txBox="1"/>
          <p:nvPr/>
        </p:nvSpPr>
        <p:spPr>
          <a:xfrm>
            <a:off x="4864526" y="4342506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3" name="文本框 24"/>
          <p:cNvSpPr txBox="1"/>
          <p:nvPr/>
        </p:nvSpPr>
        <p:spPr>
          <a:xfrm>
            <a:off x="5225402" y="5445834"/>
            <a:ext cx="2098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4" name="右箭头 53"/>
          <p:cNvSpPr/>
          <p:nvPr/>
        </p:nvSpPr>
        <p:spPr>
          <a:xfrm>
            <a:off x="2217025" y="2021461"/>
            <a:ext cx="3577467" cy="1109889"/>
          </a:xfrm>
          <a:prstGeom prst="rightArrow">
            <a:avLst>
              <a:gd name="adj1" fmla="val 67698"/>
              <a:gd name="adj2" fmla="val 47488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grpSp>
        <p:nvGrpSpPr>
          <p:cNvPr id="55" name="组 29"/>
          <p:cNvGrpSpPr/>
          <p:nvPr/>
        </p:nvGrpSpPr>
        <p:grpSpPr>
          <a:xfrm>
            <a:off x="1291288" y="2189198"/>
            <a:ext cx="1807708" cy="1358828"/>
            <a:chOff x="749689" y="3201184"/>
            <a:chExt cx="3007575" cy="1137610"/>
          </a:xfrm>
        </p:grpSpPr>
        <p:sp>
          <p:nvSpPr>
            <p:cNvPr id="56" name="罐形 33"/>
            <p:cNvSpPr/>
            <p:nvPr/>
          </p:nvSpPr>
          <p:spPr>
            <a:xfrm>
              <a:off x="749689" y="3201184"/>
              <a:ext cx="3007575" cy="1137610"/>
            </a:xfrm>
            <a:prstGeom prst="can">
              <a:avLst>
                <a:gd name="adj" fmla="val 50000"/>
              </a:avLst>
            </a:prstGeom>
            <a:solidFill>
              <a:srgbClr val="565F6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464099" y="3337344"/>
              <a:ext cx="1578756" cy="300896"/>
            </a:xfrm>
            <a:prstGeom prst="ellipse">
              <a:avLst/>
            </a:prstGeom>
            <a:solidFill>
              <a:srgbClr val="565F6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6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58" name="文本框 30"/>
          <p:cNvSpPr txBox="1"/>
          <p:nvPr/>
        </p:nvSpPr>
        <p:spPr>
          <a:xfrm>
            <a:off x="1720685" y="3010591"/>
            <a:ext cx="1026628" cy="345211"/>
          </a:xfrm>
          <a:prstGeom prst="rect">
            <a:avLst/>
          </a:prstGeom>
          <a:noFill/>
        </p:spPr>
        <p:txBody>
          <a:bodyPr wrap="none" rtlCol="0">
            <a:prstTxWarp prst="textCanDown">
              <a:avLst>
                <a:gd name="adj" fmla="val 12398"/>
              </a:avLst>
            </a:prstTxWarp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133" b="1" dirty="0">
                <a:solidFill>
                  <a:srgbClr val="FFFFFF"/>
                </a:solidFill>
                <a:latin typeface="Century Gothic"/>
                <a:ea typeface="微软雅黑"/>
              </a:rPr>
              <a:t>ICON</a:t>
            </a:r>
            <a:endParaRPr kumimoji="1" lang="zh-CN" altLang="en-US" sz="21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9" name="文本框 31"/>
          <p:cNvSpPr txBox="1"/>
          <p:nvPr/>
        </p:nvSpPr>
        <p:spPr>
          <a:xfrm>
            <a:off x="3156844" y="2225087"/>
            <a:ext cx="103425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733" dirty="0">
                <a:solidFill>
                  <a:srgbClr val="FFFFFF"/>
                </a:solidFill>
                <a:latin typeface="Century Gothic"/>
                <a:ea typeface="微软雅黑"/>
              </a:rPr>
              <a:t>30</a:t>
            </a:r>
            <a:r>
              <a:rPr kumimoji="1" lang="en-US" altLang="zh-CN" sz="3200" dirty="0">
                <a:solidFill>
                  <a:srgbClr val="FFFFFF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0" name="文本框 32"/>
          <p:cNvSpPr txBox="1"/>
          <p:nvPr/>
        </p:nvSpPr>
        <p:spPr>
          <a:xfrm>
            <a:off x="4044973" y="2409006"/>
            <a:ext cx="2003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824489" y="2451683"/>
            <a:ext cx="3082493" cy="1692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6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  <a:ea typeface="微软雅黑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文本框 25"/>
          <p:cNvSpPr txBox="1"/>
          <p:nvPr/>
        </p:nvSpPr>
        <p:spPr>
          <a:xfrm>
            <a:off x="9131904" y="4628108"/>
            <a:ext cx="2069797" cy="173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666" b="1" dirty="0">
                <a:solidFill>
                  <a:srgbClr val="FA3C00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3200" b="1" dirty="0">
                <a:solidFill>
                  <a:srgbClr val="FA3C00"/>
                </a:solidFill>
                <a:latin typeface="Century Gothic"/>
                <a:ea typeface="微软雅黑"/>
              </a:rPr>
              <a:t>%</a:t>
            </a:r>
            <a:endParaRPr kumimoji="1" lang="zh-CN" altLang="en-US" sz="3200" b="1" dirty="0">
              <a:solidFill>
                <a:srgbClr val="FA3C00"/>
              </a:solidFill>
              <a:latin typeface="Century Gothic"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170115" y="2298875"/>
            <a:ext cx="111432" cy="2012279"/>
          </a:xfrm>
          <a:prstGeom prst="rect">
            <a:avLst/>
          </a:prstGeom>
          <a:solidFill>
            <a:srgbClr val="FA3C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4147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587</Words>
  <Application>Microsoft Office PowerPoint</Application>
  <PresentationFormat>自定义</PresentationFormat>
  <Paragraphs>59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2019-08-29T01:21:23Z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