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2"/>
          <p:cNvGrpSpPr>
            <a:grpSpLocks/>
          </p:cNvGrpSpPr>
          <p:nvPr/>
        </p:nvGrpSpPr>
        <p:grpSpPr bwMode="auto">
          <a:xfrm>
            <a:off x="1152525" y="3826283"/>
            <a:ext cx="4097319" cy="1844913"/>
            <a:chOff x="0" y="0"/>
            <a:chExt cx="1830" cy="824"/>
          </a:xfrm>
        </p:grpSpPr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0" y="0"/>
              <a:ext cx="1830" cy="458"/>
            </a:xfrm>
            <a:custGeom>
              <a:avLst/>
              <a:gdLst>
                <a:gd name="T0" fmla="*/ 1829 w 1830"/>
                <a:gd name="T1" fmla="*/ 434 h 458"/>
                <a:gd name="T2" fmla="*/ 1811 w 1830"/>
                <a:gd name="T3" fmla="*/ 365 h 458"/>
                <a:gd name="T4" fmla="*/ 1775 w 1830"/>
                <a:gd name="T5" fmla="*/ 300 h 458"/>
                <a:gd name="T6" fmla="*/ 1720 w 1830"/>
                <a:gd name="T7" fmla="*/ 239 h 458"/>
                <a:gd name="T8" fmla="*/ 1649 w 1830"/>
                <a:gd name="T9" fmla="*/ 185 h 458"/>
                <a:gd name="T10" fmla="*/ 1562 w 1830"/>
                <a:gd name="T11" fmla="*/ 134 h 458"/>
                <a:gd name="T12" fmla="*/ 1463 w 1830"/>
                <a:gd name="T13" fmla="*/ 92 h 458"/>
                <a:gd name="T14" fmla="*/ 1351 w 1830"/>
                <a:gd name="T15" fmla="*/ 55 h 458"/>
                <a:gd name="T16" fmla="*/ 1230 w 1830"/>
                <a:gd name="T17" fmla="*/ 28 h 458"/>
                <a:gd name="T18" fmla="*/ 1099 w 1830"/>
                <a:gd name="T19" fmla="*/ 9 h 458"/>
                <a:gd name="T20" fmla="*/ 962 w 1830"/>
                <a:gd name="T21" fmla="*/ 0 h 458"/>
                <a:gd name="T22" fmla="*/ 821 w 1830"/>
                <a:gd name="T23" fmla="*/ 3 h 458"/>
                <a:gd name="T24" fmla="*/ 686 w 1830"/>
                <a:gd name="T25" fmla="*/ 14 h 458"/>
                <a:gd name="T26" fmla="*/ 559 w 1830"/>
                <a:gd name="T27" fmla="*/ 36 h 458"/>
                <a:gd name="T28" fmla="*/ 441 w 1830"/>
                <a:gd name="T29" fmla="*/ 66 h 458"/>
                <a:gd name="T30" fmla="*/ 333 w 1830"/>
                <a:gd name="T31" fmla="*/ 104 h 458"/>
                <a:gd name="T32" fmla="*/ 237 w 1830"/>
                <a:gd name="T33" fmla="*/ 150 h 458"/>
                <a:gd name="T34" fmla="*/ 156 w 1830"/>
                <a:gd name="T35" fmla="*/ 202 h 458"/>
                <a:gd name="T36" fmla="*/ 90 w 1830"/>
                <a:gd name="T37" fmla="*/ 260 h 458"/>
                <a:gd name="T38" fmla="*/ 40 w 1830"/>
                <a:gd name="T39" fmla="*/ 322 h 458"/>
                <a:gd name="T40" fmla="*/ 10 w 1830"/>
                <a:gd name="T41" fmla="*/ 388 h 458"/>
                <a:gd name="T42" fmla="*/ 0 w 1830"/>
                <a:gd name="T43" fmla="*/ 458 h 458"/>
                <a:gd name="T44" fmla="*/ 95 w 1830"/>
                <a:gd name="T45" fmla="*/ 416 h 458"/>
                <a:gd name="T46" fmla="*/ 117 w 1830"/>
                <a:gd name="T47" fmla="*/ 355 h 458"/>
                <a:gd name="T48" fmla="*/ 156 w 1830"/>
                <a:gd name="T49" fmla="*/ 298 h 458"/>
                <a:gd name="T50" fmla="*/ 211 w 1830"/>
                <a:gd name="T51" fmla="*/ 244 h 458"/>
                <a:gd name="T52" fmla="*/ 279 w 1830"/>
                <a:gd name="T53" fmla="*/ 196 h 458"/>
                <a:gd name="T54" fmla="*/ 361 w 1830"/>
                <a:gd name="T55" fmla="*/ 153 h 458"/>
                <a:gd name="T56" fmla="*/ 455 w 1830"/>
                <a:gd name="T57" fmla="*/ 116 h 458"/>
                <a:gd name="T58" fmla="*/ 558 w 1830"/>
                <a:gd name="T59" fmla="*/ 87 h 458"/>
                <a:gd name="T60" fmla="*/ 670 w 1830"/>
                <a:gd name="T61" fmla="*/ 65 h 458"/>
                <a:gd name="T62" fmla="*/ 789 w 1830"/>
                <a:gd name="T63" fmla="*/ 51 h 458"/>
                <a:gd name="T64" fmla="*/ 915 w 1830"/>
                <a:gd name="T65" fmla="*/ 46 h 458"/>
                <a:gd name="T66" fmla="*/ 1041 w 1830"/>
                <a:gd name="T67" fmla="*/ 51 h 458"/>
                <a:gd name="T68" fmla="*/ 1160 w 1830"/>
                <a:gd name="T69" fmla="*/ 65 h 458"/>
                <a:gd name="T70" fmla="*/ 1272 w 1830"/>
                <a:gd name="T71" fmla="*/ 87 h 458"/>
                <a:gd name="T72" fmla="*/ 1375 w 1830"/>
                <a:gd name="T73" fmla="*/ 116 h 458"/>
                <a:gd name="T74" fmla="*/ 1469 w 1830"/>
                <a:gd name="T75" fmla="*/ 153 h 458"/>
                <a:gd name="T76" fmla="*/ 1551 w 1830"/>
                <a:gd name="T77" fmla="*/ 196 h 458"/>
                <a:gd name="T78" fmla="*/ 1619 w 1830"/>
                <a:gd name="T79" fmla="*/ 244 h 458"/>
                <a:gd name="T80" fmla="*/ 1674 w 1830"/>
                <a:gd name="T81" fmla="*/ 298 h 458"/>
                <a:gd name="T82" fmla="*/ 1713 w 1830"/>
                <a:gd name="T83" fmla="*/ 355 h 458"/>
                <a:gd name="T84" fmla="*/ 1735 w 1830"/>
                <a:gd name="T85" fmla="*/ 416 h 458"/>
                <a:gd name="T86" fmla="*/ 1830 w 1830"/>
                <a:gd name="T87" fmla="*/ 458 h 458"/>
                <a:gd name="T88" fmla="*/ 0 w 1830"/>
                <a:gd name="T89" fmla="*/ 0 h 458"/>
                <a:gd name="T90" fmla="*/ 1830 w 1830"/>
                <a:gd name="T91" fmla="*/ 458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830" h="458">
                  <a:moveTo>
                    <a:pt x="1830" y="458"/>
                  </a:moveTo>
                  <a:lnTo>
                    <a:pt x="1830" y="458"/>
                  </a:lnTo>
                  <a:lnTo>
                    <a:pt x="1829" y="434"/>
                  </a:lnTo>
                  <a:lnTo>
                    <a:pt x="1825" y="411"/>
                  </a:lnTo>
                  <a:lnTo>
                    <a:pt x="1820" y="388"/>
                  </a:lnTo>
                  <a:lnTo>
                    <a:pt x="1811" y="365"/>
                  </a:lnTo>
                  <a:lnTo>
                    <a:pt x="1801" y="343"/>
                  </a:lnTo>
                  <a:lnTo>
                    <a:pt x="1790" y="322"/>
                  </a:lnTo>
                  <a:lnTo>
                    <a:pt x="1775" y="300"/>
                  </a:lnTo>
                  <a:lnTo>
                    <a:pt x="1758" y="280"/>
                  </a:lnTo>
                  <a:lnTo>
                    <a:pt x="1740" y="260"/>
                  </a:lnTo>
                  <a:lnTo>
                    <a:pt x="1720" y="239"/>
                  </a:lnTo>
                  <a:lnTo>
                    <a:pt x="1698" y="220"/>
                  </a:lnTo>
                  <a:lnTo>
                    <a:pt x="1674" y="202"/>
                  </a:lnTo>
                  <a:lnTo>
                    <a:pt x="1649" y="185"/>
                  </a:lnTo>
                  <a:lnTo>
                    <a:pt x="1622" y="167"/>
                  </a:lnTo>
                  <a:lnTo>
                    <a:pt x="1593" y="150"/>
                  </a:lnTo>
                  <a:lnTo>
                    <a:pt x="1562" y="134"/>
                  </a:lnTo>
                  <a:lnTo>
                    <a:pt x="1530" y="120"/>
                  </a:lnTo>
                  <a:lnTo>
                    <a:pt x="1497" y="104"/>
                  </a:lnTo>
                  <a:lnTo>
                    <a:pt x="1463" y="92"/>
                  </a:lnTo>
                  <a:lnTo>
                    <a:pt x="1427" y="78"/>
                  </a:lnTo>
                  <a:lnTo>
                    <a:pt x="1389" y="66"/>
                  </a:lnTo>
                  <a:lnTo>
                    <a:pt x="1351" y="55"/>
                  </a:lnTo>
                  <a:lnTo>
                    <a:pt x="1312" y="46"/>
                  </a:lnTo>
                  <a:lnTo>
                    <a:pt x="1271" y="36"/>
                  </a:lnTo>
                  <a:lnTo>
                    <a:pt x="1230" y="28"/>
                  </a:lnTo>
                  <a:lnTo>
                    <a:pt x="1187" y="21"/>
                  </a:lnTo>
                  <a:lnTo>
                    <a:pt x="1144" y="14"/>
                  </a:lnTo>
                  <a:lnTo>
                    <a:pt x="1099" y="9"/>
                  </a:lnTo>
                  <a:lnTo>
                    <a:pt x="1055" y="5"/>
                  </a:lnTo>
                  <a:lnTo>
                    <a:pt x="1009" y="3"/>
                  </a:lnTo>
                  <a:lnTo>
                    <a:pt x="962" y="0"/>
                  </a:lnTo>
                  <a:lnTo>
                    <a:pt x="915" y="0"/>
                  </a:lnTo>
                  <a:lnTo>
                    <a:pt x="868" y="0"/>
                  </a:lnTo>
                  <a:lnTo>
                    <a:pt x="821" y="3"/>
                  </a:lnTo>
                  <a:lnTo>
                    <a:pt x="775" y="5"/>
                  </a:lnTo>
                  <a:lnTo>
                    <a:pt x="731" y="9"/>
                  </a:lnTo>
                  <a:lnTo>
                    <a:pt x="686" y="14"/>
                  </a:lnTo>
                  <a:lnTo>
                    <a:pt x="643" y="21"/>
                  </a:lnTo>
                  <a:lnTo>
                    <a:pt x="600" y="28"/>
                  </a:lnTo>
                  <a:lnTo>
                    <a:pt x="559" y="36"/>
                  </a:lnTo>
                  <a:lnTo>
                    <a:pt x="518" y="46"/>
                  </a:lnTo>
                  <a:lnTo>
                    <a:pt x="479" y="55"/>
                  </a:lnTo>
                  <a:lnTo>
                    <a:pt x="441" y="66"/>
                  </a:lnTo>
                  <a:lnTo>
                    <a:pt x="403" y="78"/>
                  </a:lnTo>
                  <a:lnTo>
                    <a:pt x="367" y="92"/>
                  </a:lnTo>
                  <a:lnTo>
                    <a:pt x="333" y="104"/>
                  </a:lnTo>
                  <a:lnTo>
                    <a:pt x="300" y="120"/>
                  </a:lnTo>
                  <a:lnTo>
                    <a:pt x="268" y="134"/>
                  </a:lnTo>
                  <a:lnTo>
                    <a:pt x="237" y="150"/>
                  </a:lnTo>
                  <a:lnTo>
                    <a:pt x="208" y="167"/>
                  </a:lnTo>
                  <a:lnTo>
                    <a:pt x="181" y="185"/>
                  </a:lnTo>
                  <a:lnTo>
                    <a:pt x="156" y="202"/>
                  </a:lnTo>
                  <a:lnTo>
                    <a:pt x="132" y="220"/>
                  </a:lnTo>
                  <a:lnTo>
                    <a:pt x="110" y="239"/>
                  </a:lnTo>
                  <a:lnTo>
                    <a:pt x="90" y="260"/>
                  </a:lnTo>
                  <a:lnTo>
                    <a:pt x="72" y="280"/>
                  </a:lnTo>
                  <a:lnTo>
                    <a:pt x="55" y="300"/>
                  </a:lnTo>
                  <a:lnTo>
                    <a:pt x="40" y="322"/>
                  </a:lnTo>
                  <a:lnTo>
                    <a:pt x="29" y="343"/>
                  </a:lnTo>
                  <a:lnTo>
                    <a:pt x="19" y="365"/>
                  </a:lnTo>
                  <a:lnTo>
                    <a:pt x="10" y="388"/>
                  </a:lnTo>
                  <a:lnTo>
                    <a:pt x="5" y="411"/>
                  </a:lnTo>
                  <a:lnTo>
                    <a:pt x="1" y="434"/>
                  </a:lnTo>
                  <a:lnTo>
                    <a:pt x="0" y="458"/>
                  </a:lnTo>
                  <a:lnTo>
                    <a:pt x="91" y="458"/>
                  </a:lnTo>
                  <a:lnTo>
                    <a:pt x="92" y="436"/>
                  </a:lnTo>
                  <a:lnTo>
                    <a:pt x="95" y="416"/>
                  </a:lnTo>
                  <a:lnTo>
                    <a:pt x="100" y="396"/>
                  </a:lnTo>
                  <a:lnTo>
                    <a:pt x="108" y="375"/>
                  </a:lnTo>
                  <a:lnTo>
                    <a:pt x="117" y="355"/>
                  </a:lnTo>
                  <a:lnTo>
                    <a:pt x="128" y="336"/>
                  </a:lnTo>
                  <a:lnTo>
                    <a:pt x="141" y="317"/>
                  </a:lnTo>
                  <a:lnTo>
                    <a:pt x="156" y="298"/>
                  </a:lnTo>
                  <a:lnTo>
                    <a:pt x="172" y="280"/>
                  </a:lnTo>
                  <a:lnTo>
                    <a:pt x="190" y="262"/>
                  </a:lnTo>
                  <a:lnTo>
                    <a:pt x="211" y="244"/>
                  </a:lnTo>
                  <a:lnTo>
                    <a:pt x="232" y="228"/>
                  </a:lnTo>
                  <a:lnTo>
                    <a:pt x="255" y="211"/>
                  </a:lnTo>
                  <a:lnTo>
                    <a:pt x="279" y="196"/>
                  </a:lnTo>
                  <a:lnTo>
                    <a:pt x="305" y="181"/>
                  </a:lnTo>
                  <a:lnTo>
                    <a:pt x="333" y="167"/>
                  </a:lnTo>
                  <a:lnTo>
                    <a:pt x="361" y="153"/>
                  </a:lnTo>
                  <a:lnTo>
                    <a:pt x="391" y="140"/>
                  </a:lnTo>
                  <a:lnTo>
                    <a:pt x="422" y="127"/>
                  </a:lnTo>
                  <a:lnTo>
                    <a:pt x="455" y="116"/>
                  </a:lnTo>
                  <a:lnTo>
                    <a:pt x="488" y="106"/>
                  </a:lnTo>
                  <a:lnTo>
                    <a:pt x="522" y="96"/>
                  </a:lnTo>
                  <a:lnTo>
                    <a:pt x="558" y="87"/>
                  </a:lnTo>
                  <a:lnTo>
                    <a:pt x="595" y="78"/>
                  </a:lnTo>
                  <a:lnTo>
                    <a:pt x="631" y="71"/>
                  </a:lnTo>
                  <a:lnTo>
                    <a:pt x="670" y="65"/>
                  </a:lnTo>
                  <a:lnTo>
                    <a:pt x="709" y="59"/>
                  </a:lnTo>
                  <a:lnTo>
                    <a:pt x="748" y="55"/>
                  </a:lnTo>
                  <a:lnTo>
                    <a:pt x="789" y="51"/>
                  </a:lnTo>
                  <a:lnTo>
                    <a:pt x="831" y="49"/>
                  </a:lnTo>
                  <a:lnTo>
                    <a:pt x="873" y="46"/>
                  </a:lnTo>
                  <a:lnTo>
                    <a:pt x="915" y="46"/>
                  </a:lnTo>
                  <a:lnTo>
                    <a:pt x="957" y="46"/>
                  </a:lnTo>
                  <a:lnTo>
                    <a:pt x="999" y="49"/>
                  </a:lnTo>
                  <a:lnTo>
                    <a:pt x="1041" y="51"/>
                  </a:lnTo>
                  <a:lnTo>
                    <a:pt x="1082" y="55"/>
                  </a:lnTo>
                  <a:lnTo>
                    <a:pt x="1121" y="59"/>
                  </a:lnTo>
                  <a:lnTo>
                    <a:pt x="1160" y="65"/>
                  </a:lnTo>
                  <a:lnTo>
                    <a:pt x="1199" y="71"/>
                  </a:lnTo>
                  <a:lnTo>
                    <a:pt x="1235" y="78"/>
                  </a:lnTo>
                  <a:lnTo>
                    <a:pt x="1272" y="87"/>
                  </a:lnTo>
                  <a:lnTo>
                    <a:pt x="1308" y="96"/>
                  </a:lnTo>
                  <a:lnTo>
                    <a:pt x="1342" y="106"/>
                  </a:lnTo>
                  <a:lnTo>
                    <a:pt x="1375" y="116"/>
                  </a:lnTo>
                  <a:lnTo>
                    <a:pt x="1408" y="127"/>
                  </a:lnTo>
                  <a:lnTo>
                    <a:pt x="1439" y="140"/>
                  </a:lnTo>
                  <a:lnTo>
                    <a:pt x="1469" y="153"/>
                  </a:lnTo>
                  <a:lnTo>
                    <a:pt x="1497" y="167"/>
                  </a:lnTo>
                  <a:lnTo>
                    <a:pt x="1525" y="181"/>
                  </a:lnTo>
                  <a:lnTo>
                    <a:pt x="1551" y="196"/>
                  </a:lnTo>
                  <a:lnTo>
                    <a:pt x="1575" y="211"/>
                  </a:lnTo>
                  <a:lnTo>
                    <a:pt x="1598" y="228"/>
                  </a:lnTo>
                  <a:lnTo>
                    <a:pt x="1619" y="244"/>
                  </a:lnTo>
                  <a:lnTo>
                    <a:pt x="1640" y="262"/>
                  </a:lnTo>
                  <a:lnTo>
                    <a:pt x="1658" y="280"/>
                  </a:lnTo>
                  <a:lnTo>
                    <a:pt x="1674" y="298"/>
                  </a:lnTo>
                  <a:lnTo>
                    <a:pt x="1689" y="317"/>
                  </a:lnTo>
                  <a:lnTo>
                    <a:pt x="1702" y="336"/>
                  </a:lnTo>
                  <a:lnTo>
                    <a:pt x="1713" y="355"/>
                  </a:lnTo>
                  <a:lnTo>
                    <a:pt x="1722" y="375"/>
                  </a:lnTo>
                  <a:lnTo>
                    <a:pt x="1730" y="396"/>
                  </a:lnTo>
                  <a:lnTo>
                    <a:pt x="1735" y="416"/>
                  </a:lnTo>
                  <a:lnTo>
                    <a:pt x="1738" y="436"/>
                  </a:lnTo>
                  <a:lnTo>
                    <a:pt x="1739" y="458"/>
                  </a:lnTo>
                  <a:lnTo>
                    <a:pt x="1830" y="4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91" y="46"/>
              <a:ext cx="1648" cy="778"/>
            </a:xfrm>
            <a:custGeom>
              <a:avLst/>
              <a:gdLst>
                <a:gd name="T0" fmla="*/ 1647 w 1648"/>
                <a:gd name="T1" fmla="*/ 390 h 778"/>
                <a:gd name="T2" fmla="*/ 1631 w 1648"/>
                <a:gd name="T3" fmla="*/ 329 h 778"/>
                <a:gd name="T4" fmla="*/ 1598 w 1648"/>
                <a:gd name="T5" fmla="*/ 271 h 778"/>
                <a:gd name="T6" fmla="*/ 1549 w 1648"/>
                <a:gd name="T7" fmla="*/ 216 h 778"/>
                <a:gd name="T8" fmla="*/ 1484 w 1648"/>
                <a:gd name="T9" fmla="*/ 165 h 778"/>
                <a:gd name="T10" fmla="*/ 1406 w 1648"/>
                <a:gd name="T11" fmla="*/ 121 h 778"/>
                <a:gd name="T12" fmla="*/ 1317 w 1648"/>
                <a:gd name="T13" fmla="*/ 81 h 778"/>
                <a:gd name="T14" fmla="*/ 1217 w 1648"/>
                <a:gd name="T15" fmla="*/ 50 h 778"/>
                <a:gd name="T16" fmla="*/ 1108 w 1648"/>
                <a:gd name="T17" fmla="*/ 25 h 778"/>
                <a:gd name="T18" fmla="*/ 991 w 1648"/>
                <a:gd name="T19" fmla="*/ 9 h 778"/>
                <a:gd name="T20" fmla="*/ 866 w 1648"/>
                <a:gd name="T21" fmla="*/ 0 h 778"/>
                <a:gd name="T22" fmla="*/ 740 w 1648"/>
                <a:gd name="T23" fmla="*/ 3 h 778"/>
                <a:gd name="T24" fmla="*/ 618 w 1648"/>
                <a:gd name="T25" fmla="*/ 13 h 778"/>
                <a:gd name="T26" fmla="*/ 504 w 1648"/>
                <a:gd name="T27" fmla="*/ 32 h 778"/>
                <a:gd name="T28" fmla="*/ 397 w 1648"/>
                <a:gd name="T29" fmla="*/ 60 h 778"/>
                <a:gd name="T30" fmla="*/ 300 w 1648"/>
                <a:gd name="T31" fmla="*/ 94 h 778"/>
                <a:gd name="T32" fmla="*/ 214 w 1648"/>
                <a:gd name="T33" fmla="*/ 135 h 778"/>
                <a:gd name="T34" fmla="*/ 141 w 1648"/>
                <a:gd name="T35" fmla="*/ 182 h 778"/>
                <a:gd name="T36" fmla="*/ 81 w 1648"/>
                <a:gd name="T37" fmla="*/ 234 h 778"/>
                <a:gd name="T38" fmla="*/ 37 w 1648"/>
                <a:gd name="T39" fmla="*/ 290 h 778"/>
                <a:gd name="T40" fmla="*/ 9 w 1648"/>
                <a:gd name="T41" fmla="*/ 350 h 778"/>
                <a:gd name="T42" fmla="*/ 0 w 1648"/>
                <a:gd name="T43" fmla="*/ 412 h 778"/>
                <a:gd name="T44" fmla="*/ 4 w 1648"/>
                <a:gd name="T45" fmla="*/ 736 h 778"/>
                <a:gd name="T46" fmla="*/ 26 w 1648"/>
                <a:gd name="T47" fmla="*/ 675 h 778"/>
                <a:gd name="T48" fmla="*/ 65 w 1648"/>
                <a:gd name="T49" fmla="*/ 618 h 778"/>
                <a:gd name="T50" fmla="*/ 120 w 1648"/>
                <a:gd name="T51" fmla="*/ 564 h 778"/>
                <a:gd name="T52" fmla="*/ 188 w 1648"/>
                <a:gd name="T53" fmla="*/ 516 h 778"/>
                <a:gd name="T54" fmla="*/ 270 w 1648"/>
                <a:gd name="T55" fmla="*/ 473 h 778"/>
                <a:gd name="T56" fmla="*/ 364 w 1648"/>
                <a:gd name="T57" fmla="*/ 436 h 778"/>
                <a:gd name="T58" fmla="*/ 467 w 1648"/>
                <a:gd name="T59" fmla="*/ 407 h 778"/>
                <a:gd name="T60" fmla="*/ 579 w 1648"/>
                <a:gd name="T61" fmla="*/ 385 h 778"/>
                <a:gd name="T62" fmla="*/ 698 w 1648"/>
                <a:gd name="T63" fmla="*/ 371 h 778"/>
                <a:gd name="T64" fmla="*/ 824 w 1648"/>
                <a:gd name="T65" fmla="*/ 366 h 778"/>
                <a:gd name="T66" fmla="*/ 950 w 1648"/>
                <a:gd name="T67" fmla="*/ 371 h 778"/>
                <a:gd name="T68" fmla="*/ 1069 w 1648"/>
                <a:gd name="T69" fmla="*/ 385 h 778"/>
                <a:gd name="T70" fmla="*/ 1181 w 1648"/>
                <a:gd name="T71" fmla="*/ 407 h 778"/>
                <a:gd name="T72" fmla="*/ 1284 w 1648"/>
                <a:gd name="T73" fmla="*/ 436 h 778"/>
                <a:gd name="T74" fmla="*/ 1378 w 1648"/>
                <a:gd name="T75" fmla="*/ 473 h 778"/>
                <a:gd name="T76" fmla="*/ 1460 w 1648"/>
                <a:gd name="T77" fmla="*/ 516 h 778"/>
                <a:gd name="T78" fmla="*/ 1528 w 1648"/>
                <a:gd name="T79" fmla="*/ 564 h 778"/>
                <a:gd name="T80" fmla="*/ 1583 w 1648"/>
                <a:gd name="T81" fmla="*/ 618 h 778"/>
                <a:gd name="T82" fmla="*/ 1622 w 1648"/>
                <a:gd name="T83" fmla="*/ 675 h 778"/>
                <a:gd name="T84" fmla="*/ 1644 w 1648"/>
                <a:gd name="T85" fmla="*/ 736 h 778"/>
                <a:gd name="T86" fmla="*/ 1648 w 1648"/>
                <a:gd name="T87" fmla="*/ 412 h 778"/>
                <a:gd name="T88" fmla="*/ 0 w 1648"/>
                <a:gd name="T89" fmla="*/ 0 h 778"/>
                <a:gd name="T90" fmla="*/ 1648 w 1648"/>
                <a:gd name="T91" fmla="*/ 778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648" h="778">
                  <a:moveTo>
                    <a:pt x="1648" y="412"/>
                  </a:moveTo>
                  <a:lnTo>
                    <a:pt x="1648" y="412"/>
                  </a:lnTo>
                  <a:lnTo>
                    <a:pt x="1647" y="390"/>
                  </a:lnTo>
                  <a:lnTo>
                    <a:pt x="1644" y="370"/>
                  </a:lnTo>
                  <a:lnTo>
                    <a:pt x="1639" y="350"/>
                  </a:lnTo>
                  <a:lnTo>
                    <a:pt x="1631" y="329"/>
                  </a:lnTo>
                  <a:lnTo>
                    <a:pt x="1622" y="309"/>
                  </a:lnTo>
                  <a:lnTo>
                    <a:pt x="1611" y="290"/>
                  </a:lnTo>
                  <a:lnTo>
                    <a:pt x="1598" y="271"/>
                  </a:lnTo>
                  <a:lnTo>
                    <a:pt x="1583" y="252"/>
                  </a:lnTo>
                  <a:lnTo>
                    <a:pt x="1567" y="234"/>
                  </a:lnTo>
                  <a:lnTo>
                    <a:pt x="1549" y="216"/>
                  </a:lnTo>
                  <a:lnTo>
                    <a:pt x="1528" y="198"/>
                  </a:lnTo>
                  <a:lnTo>
                    <a:pt x="1507" y="182"/>
                  </a:lnTo>
                  <a:lnTo>
                    <a:pt x="1484" y="165"/>
                  </a:lnTo>
                  <a:lnTo>
                    <a:pt x="1460" y="150"/>
                  </a:lnTo>
                  <a:lnTo>
                    <a:pt x="1434" y="135"/>
                  </a:lnTo>
                  <a:lnTo>
                    <a:pt x="1406" y="121"/>
                  </a:lnTo>
                  <a:lnTo>
                    <a:pt x="1378" y="107"/>
                  </a:lnTo>
                  <a:lnTo>
                    <a:pt x="1348" y="94"/>
                  </a:lnTo>
                  <a:lnTo>
                    <a:pt x="1317" y="81"/>
                  </a:lnTo>
                  <a:lnTo>
                    <a:pt x="1284" y="70"/>
                  </a:lnTo>
                  <a:lnTo>
                    <a:pt x="1251" y="60"/>
                  </a:lnTo>
                  <a:lnTo>
                    <a:pt x="1217" y="50"/>
                  </a:lnTo>
                  <a:lnTo>
                    <a:pt x="1181" y="41"/>
                  </a:lnTo>
                  <a:lnTo>
                    <a:pt x="1144" y="32"/>
                  </a:lnTo>
                  <a:lnTo>
                    <a:pt x="1108" y="25"/>
                  </a:lnTo>
                  <a:lnTo>
                    <a:pt x="1069" y="19"/>
                  </a:lnTo>
                  <a:lnTo>
                    <a:pt x="1030" y="13"/>
                  </a:lnTo>
                  <a:lnTo>
                    <a:pt x="991" y="9"/>
                  </a:lnTo>
                  <a:lnTo>
                    <a:pt x="950" y="5"/>
                  </a:lnTo>
                  <a:lnTo>
                    <a:pt x="908" y="3"/>
                  </a:lnTo>
                  <a:lnTo>
                    <a:pt x="866" y="0"/>
                  </a:lnTo>
                  <a:lnTo>
                    <a:pt x="824" y="0"/>
                  </a:lnTo>
                  <a:lnTo>
                    <a:pt x="782" y="0"/>
                  </a:lnTo>
                  <a:lnTo>
                    <a:pt x="740" y="3"/>
                  </a:lnTo>
                  <a:lnTo>
                    <a:pt x="698" y="5"/>
                  </a:lnTo>
                  <a:lnTo>
                    <a:pt x="657" y="9"/>
                  </a:lnTo>
                  <a:lnTo>
                    <a:pt x="618" y="13"/>
                  </a:lnTo>
                  <a:lnTo>
                    <a:pt x="579" y="19"/>
                  </a:lnTo>
                  <a:lnTo>
                    <a:pt x="540" y="25"/>
                  </a:lnTo>
                  <a:lnTo>
                    <a:pt x="504" y="32"/>
                  </a:lnTo>
                  <a:lnTo>
                    <a:pt x="467" y="41"/>
                  </a:lnTo>
                  <a:lnTo>
                    <a:pt x="431" y="50"/>
                  </a:lnTo>
                  <a:lnTo>
                    <a:pt x="397" y="60"/>
                  </a:lnTo>
                  <a:lnTo>
                    <a:pt x="364" y="70"/>
                  </a:lnTo>
                  <a:lnTo>
                    <a:pt x="331" y="81"/>
                  </a:lnTo>
                  <a:lnTo>
                    <a:pt x="300" y="94"/>
                  </a:lnTo>
                  <a:lnTo>
                    <a:pt x="270" y="107"/>
                  </a:lnTo>
                  <a:lnTo>
                    <a:pt x="242" y="121"/>
                  </a:lnTo>
                  <a:lnTo>
                    <a:pt x="214" y="135"/>
                  </a:lnTo>
                  <a:lnTo>
                    <a:pt x="188" y="150"/>
                  </a:lnTo>
                  <a:lnTo>
                    <a:pt x="164" y="165"/>
                  </a:lnTo>
                  <a:lnTo>
                    <a:pt x="141" y="182"/>
                  </a:lnTo>
                  <a:lnTo>
                    <a:pt x="120" y="198"/>
                  </a:lnTo>
                  <a:lnTo>
                    <a:pt x="99" y="216"/>
                  </a:lnTo>
                  <a:lnTo>
                    <a:pt x="81" y="234"/>
                  </a:lnTo>
                  <a:lnTo>
                    <a:pt x="65" y="252"/>
                  </a:lnTo>
                  <a:lnTo>
                    <a:pt x="50" y="271"/>
                  </a:lnTo>
                  <a:lnTo>
                    <a:pt x="37" y="290"/>
                  </a:lnTo>
                  <a:lnTo>
                    <a:pt x="26" y="309"/>
                  </a:lnTo>
                  <a:lnTo>
                    <a:pt x="17" y="329"/>
                  </a:lnTo>
                  <a:lnTo>
                    <a:pt x="9" y="350"/>
                  </a:lnTo>
                  <a:lnTo>
                    <a:pt x="4" y="370"/>
                  </a:lnTo>
                  <a:lnTo>
                    <a:pt x="1" y="390"/>
                  </a:lnTo>
                  <a:lnTo>
                    <a:pt x="0" y="412"/>
                  </a:lnTo>
                  <a:lnTo>
                    <a:pt x="0" y="778"/>
                  </a:lnTo>
                  <a:lnTo>
                    <a:pt x="1" y="756"/>
                  </a:lnTo>
                  <a:lnTo>
                    <a:pt x="4" y="736"/>
                  </a:lnTo>
                  <a:lnTo>
                    <a:pt x="9" y="716"/>
                  </a:lnTo>
                  <a:lnTo>
                    <a:pt x="17" y="695"/>
                  </a:lnTo>
                  <a:lnTo>
                    <a:pt x="26" y="675"/>
                  </a:lnTo>
                  <a:lnTo>
                    <a:pt x="37" y="656"/>
                  </a:lnTo>
                  <a:lnTo>
                    <a:pt x="50" y="637"/>
                  </a:lnTo>
                  <a:lnTo>
                    <a:pt x="65" y="618"/>
                  </a:lnTo>
                  <a:lnTo>
                    <a:pt x="81" y="600"/>
                  </a:lnTo>
                  <a:lnTo>
                    <a:pt x="99" y="582"/>
                  </a:lnTo>
                  <a:lnTo>
                    <a:pt x="120" y="564"/>
                  </a:lnTo>
                  <a:lnTo>
                    <a:pt x="141" y="548"/>
                  </a:lnTo>
                  <a:lnTo>
                    <a:pt x="164" y="531"/>
                  </a:lnTo>
                  <a:lnTo>
                    <a:pt x="188" y="516"/>
                  </a:lnTo>
                  <a:lnTo>
                    <a:pt x="214" y="501"/>
                  </a:lnTo>
                  <a:lnTo>
                    <a:pt x="242" y="487"/>
                  </a:lnTo>
                  <a:lnTo>
                    <a:pt x="270" y="473"/>
                  </a:lnTo>
                  <a:lnTo>
                    <a:pt x="300" y="460"/>
                  </a:lnTo>
                  <a:lnTo>
                    <a:pt x="331" y="447"/>
                  </a:lnTo>
                  <a:lnTo>
                    <a:pt x="364" y="436"/>
                  </a:lnTo>
                  <a:lnTo>
                    <a:pt x="397" y="426"/>
                  </a:lnTo>
                  <a:lnTo>
                    <a:pt x="431" y="416"/>
                  </a:lnTo>
                  <a:lnTo>
                    <a:pt x="467" y="407"/>
                  </a:lnTo>
                  <a:lnTo>
                    <a:pt x="504" y="398"/>
                  </a:lnTo>
                  <a:lnTo>
                    <a:pt x="540" y="391"/>
                  </a:lnTo>
                  <a:lnTo>
                    <a:pt x="579" y="385"/>
                  </a:lnTo>
                  <a:lnTo>
                    <a:pt x="618" y="379"/>
                  </a:lnTo>
                  <a:lnTo>
                    <a:pt x="657" y="375"/>
                  </a:lnTo>
                  <a:lnTo>
                    <a:pt x="698" y="371"/>
                  </a:lnTo>
                  <a:lnTo>
                    <a:pt x="740" y="369"/>
                  </a:lnTo>
                  <a:lnTo>
                    <a:pt x="782" y="366"/>
                  </a:lnTo>
                  <a:lnTo>
                    <a:pt x="824" y="366"/>
                  </a:lnTo>
                  <a:lnTo>
                    <a:pt x="866" y="366"/>
                  </a:lnTo>
                  <a:lnTo>
                    <a:pt x="908" y="369"/>
                  </a:lnTo>
                  <a:lnTo>
                    <a:pt x="950" y="371"/>
                  </a:lnTo>
                  <a:lnTo>
                    <a:pt x="991" y="375"/>
                  </a:lnTo>
                  <a:lnTo>
                    <a:pt x="1030" y="379"/>
                  </a:lnTo>
                  <a:lnTo>
                    <a:pt x="1069" y="385"/>
                  </a:lnTo>
                  <a:lnTo>
                    <a:pt x="1108" y="391"/>
                  </a:lnTo>
                  <a:lnTo>
                    <a:pt x="1144" y="398"/>
                  </a:lnTo>
                  <a:lnTo>
                    <a:pt x="1181" y="407"/>
                  </a:lnTo>
                  <a:lnTo>
                    <a:pt x="1217" y="416"/>
                  </a:lnTo>
                  <a:lnTo>
                    <a:pt x="1251" y="426"/>
                  </a:lnTo>
                  <a:lnTo>
                    <a:pt x="1284" y="436"/>
                  </a:lnTo>
                  <a:lnTo>
                    <a:pt x="1317" y="447"/>
                  </a:lnTo>
                  <a:lnTo>
                    <a:pt x="1348" y="460"/>
                  </a:lnTo>
                  <a:lnTo>
                    <a:pt x="1378" y="473"/>
                  </a:lnTo>
                  <a:lnTo>
                    <a:pt x="1406" y="487"/>
                  </a:lnTo>
                  <a:lnTo>
                    <a:pt x="1434" y="501"/>
                  </a:lnTo>
                  <a:lnTo>
                    <a:pt x="1460" y="516"/>
                  </a:lnTo>
                  <a:lnTo>
                    <a:pt x="1484" y="531"/>
                  </a:lnTo>
                  <a:lnTo>
                    <a:pt x="1507" y="548"/>
                  </a:lnTo>
                  <a:lnTo>
                    <a:pt x="1528" y="564"/>
                  </a:lnTo>
                  <a:lnTo>
                    <a:pt x="1549" y="582"/>
                  </a:lnTo>
                  <a:lnTo>
                    <a:pt x="1567" y="600"/>
                  </a:lnTo>
                  <a:lnTo>
                    <a:pt x="1583" y="618"/>
                  </a:lnTo>
                  <a:lnTo>
                    <a:pt x="1598" y="637"/>
                  </a:lnTo>
                  <a:lnTo>
                    <a:pt x="1611" y="656"/>
                  </a:lnTo>
                  <a:lnTo>
                    <a:pt x="1622" y="675"/>
                  </a:lnTo>
                  <a:lnTo>
                    <a:pt x="1631" y="695"/>
                  </a:lnTo>
                  <a:lnTo>
                    <a:pt x="1639" y="716"/>
                  </a:lnTo>
                  <a:lnTo>
                    <a:pt x="1644" y="736"/>
                  </a:lnTo>
                  <a:lnTo>
                    <a:pt x="1647" y="756"/>
                  </a:lnTo>
                  <a:lnTo>
                    <a:pt x="1648" y="778"/>
                  </a:lnTo>
                  <a:lnTo>
                    <a:pt x="1648" y="412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1" name="Group 5"/>
          <p:cNvGrpSpPr>
            <a:grpSpLocks/>
          </p:cNvGrpSpPr>
          <p:nvPr/>
        </p:nvGrpSpPr>
        <p:grpSpPr bwMode="auto">
          <a:xfrm>
            <a:off x="1562255" y="3212806"/>
            <a:ext cx="3277855" cy="2458391"/>
            <a:chOff x="0" y="0"/>
            <a:chExt cx="1464" cy="1098"/>
          </a:xfrm>
        </p:grpSpPr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0" y="0"/>
              <a:ext cx="1464" cy="366"/>
            </a:xfrm>
            <a:custGeom>
              <a:avLst/>
              <a:gdLst>
                <a:gd name="T0" fmla="*/ 1463 w 1464"/>
                <a:gd name="T1" fmla="*/ 347 h 366"/>
                <a:gd name="T2" fmla="*/ 1449 w 1464"/>
                <a:gd name="T3" fmla="*/ 292 h 366"/>
                <a:gd name="T4" fmla="*/ 1420 w 1464"/>
                <a:gd name="T5" fmla="*/ 240 h 366"/>
                <a:gd name="T6" fmla="*/ 1375 w 1464"/>
                <a:gd name="T7" fmla="*/ 192 h 366"/>
                <a:gd name="T8" fmla="*/ 1319 w 1464"/>
                <a:gd name="T9" fmla="*/ 147 h 366"/>
                <a:gd name="T10" fmla="*/ 1249 w 1464"/>
                <a:gd name="T11" fmla="*/ 106 h 366"/>
                <a:gd name="T12" fmla="*/ 1171 w 1464"/>
                <a:gd name="T13" fmla="*/ 72 h 366"/>
                <a:gd name="T14" fmla="*/ 1082 w 1464"/>
                <a:gd name="T15" fmla="*/ 44 h 366"/>
                <a:gd name="T16" fmla="*/ 984 w 1464"/>
                <a:gd name="T17" fmla="*/ 21 h 366"/>
                <a:gd name="T18" fmla="*/ 879 w 1464"/>
                <a:gd name="T19" fmla="*/ 7 h 366"/>
                <a:gd name="T20" fmla="*/ 770 w 1464"/>
                <a:gd name="T21" fmla="*/ 0 h 366"/>
                <a:gd name="T22" fmla="*/ 657 w 1464"/>
                <a:gd name="T23" fmla="*/ 1 h 366"/>
                <a:gd name="T24" fmla="*/ 549 w 1464"/>
                <a:gd name="T25" fmla="*/ 11 h 366"/>
                <a:gd name="T26" fmla="*/ 447 w 1464"/>
                <a:gd name="T27" fmla="*/ 29 h 366"/>
                <a:gd name="T28" fmla="*/ 352 w 1464"/>
                <a:gd name="T29" fmla="*/ 53 h 366"/>
                <a:gd name="T30" fmla="*/ 267 w 1464"/>
                <a:gd name="T31" fmla="*/ 84 h 366"/>
                <a:gd name="T32" fmla="*/ 190 w 1464"/>
                <a:gd name="T33" fmla="*/ 119 h 366"/>
                <a:gd name="T34" fmla="*/ 124 w 1464"/>
                <a:gd name="T35" fmla="*/ 161 h 366"/>
                <a:gd name="T36" fmla="*/ 72 w 1464"/>
                <a:gd name="T37" fmla="*/ 207 h 366"/>
                <a:gd name="T38" fmla="*/ 33 w 1464"/>
                <a:gd name="T39" fmla="*/ 256 h 366"/>
                <a:gd name="T40" fmla="*/ 9 w 1464"/>
                <a:gd name="T41" fmla="*/ 310 h 366"/>
                <a:gd name="T42" fmla="*/ 0 w 1464"/>
                <a:gd name="T43" fmla="*/ 366 h 366"/>
                <a:gd name="T44" fmla="*/ 95 w 1464"/>
                <a:gd name="T45" fmla="*/ 333 h 366"/>
                <a:gd name="T46" fmla="*/ 112 w 1464"/>
                <a:gd name="T47" fmla="*/ 286 h 366"/>
                <a:gd name="T48" fmla="*/ 142 w 1464"/>
                <a:gd name="T49" fmla="*/ 241 h 366"/>
                <a:gd name="T50" fmla="*/ 184 w 1464"/>
                <a:gd name="T51" fmla="*/ 199 h 366"/>
                <a:gd name="T52" fmla="*/ 237 w 1464"/>
                <a:gd name="T53" fmla="*/ 162 h 366"/>
                <a:gd name="T54" fmla="*/ 301 w 1464"/>
                <a:gd name="T55" fmla="*/ 128 h 366"/>
                <a:gd name="T56" fmla="*/ 373 w 1464"/>
                <a:gd name="T57" fmla="*/ 100 h 366"/>
                <a:gd name="T58" fmla="*/ 454 w 1464"/>
                <a:gd name="T59" fmla="*/ 77 h 366"/>
                <a:gd name="T60" fmla="*/ 541 w 1464"/>
                <a:gd name="T61" fmla="*/ 59 h 366"/>
                <a:gd name="T62" fmla="*/ 634 w 1464"/>
                <a:gd name="T63" fmla="*/ 49 h 366"/>
                <a:gd name="T64" fmla="*/ 732 w 1464"/>
                <a:gd name="T65" fmla="*/ 45 h 366"/>
                <a:gd name="T66" fmla="*/ 830 w 1464"/>
                <a:gd name="T67" fmla="*/ 49 h 366"/>
                <a:gd name="T68" fmla="*/ 923 w 1464"/>
                <a:gd name="T69" fmla="*/ 59 h 366"/>
                <a:gd name="T70" fmla="*/ 1010 w 1464"/>
                <a:gd name="T71" fmla="*/ 77 h 366"/>
                <a:gd name="T72" fmla="*/ 1091 w 1464"/>
                <a:gd name="T73" fmla="*/ 100 h 366"/>
                <a:gd name="T74" fmla="*/ 1163 w 1464"/>
                <a:gd name="T75" fmla="*/ 128 h 366"/>
                <a:gd name="T76" fmla="*/ 1227 w 1464"/>
                <a:gd name="T77" fmla="*/ 162 h 366"/>
                <a:gd name="T78" fmla="*/ 1280 w 1464"/>
                <a:gd name="T79" fmla="*/ 199 h 366"/>
                <a:gd name="T80" fmla="*/ 1322 w 1464"/>
                <a:gd name="T81" fmla="*/ 241 h 366"/>
                <a:gd name="T82" fmla="*/ 1352 w 1464"/>
                <a:gd name="T83" fmla="*/ 286 h 366"/>
                <a:gd name="T84" fmla="*/ 1369 w 1464"/>
                <a:gd name="T85" fmla="*/ 333 h 366"/>
                <a:gd name="T86" fmla="*/ 1464 w 1464"/>
                <a:gd name="T87" fmla="*/ 366 h 366"/>
                <a:gd name="T88" fmla="*/ 0 w 1464"/>
                <a:gd name="T89" fmla="*/ 0 h 366"/>
                <a:gd name="T90" fmla="*/ 1464 w 1464"/>
                <a:gd name="T91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464" h="366">
                  <a:moveTo>
                    <a:pt x="1464" y="366"/>
                  </a:moveTo>
                  <a:lnTo>
                    <a:pt x="1464" y="366"/>
                  </a:lnTo>
                  <a:lnTo>
                    <a:pt x="1463" y="347"/>
                  </a:lnTo>
                  <a:lnTo>
                    <a:pt x="1461" y="329"/>
                  </a:lnTo>
                  <a:lnTo>
                    <a:pt x="1455" y="310"/>
                  </a:lnTo>
                  <a:lnTo>
                    <a:pt x="1449" y="292"/>
                  </a:lnTo>
                  <a:lnTo>
                    <a:pt x="1441" y="274"/>
                  </a:lnTo>
                  <a:lnTo>
                    <a:pt x="1431" y="256"/>
                  </a:lnTo>
                  <a:lnTo>
                    <a:pt x="1420" y="240"/>
                  </a:lnTo>
                  <a:lnTo>
                    <a:pt x="1407" y="223"/>
                  </a:lnTo>
                  <a:lnTo>
                    <a:pt x="1392" y="207"/>
                  </a:lnTo>
                  <a:lnTo>
                    <a:pt x="1375" y="192"/>
                  </a:lnTo>
                  <a:lnTo>
                    <a:pt x="1359" y="176"/>
                  </a:lnTo>
                  <a:lnTo>
                    <a:pt x="1340" y="161"/>
                  </a:lnTo>
                  <a:lnTo>
                    <a:pt x="1319" y="147"/>
                  </a:lnTo>
                  <a:lnTo>
                    <a:pt x="1297" y="133"/>
                  </a:lnTo>
                  <a:lnTo>
                    <a:pt x="1274" y="119"/>
                  </a:lnTo>
                  <a:lnTo>
                    <a:pt x="1249" y="106"/>
                  </a:lnTo>
                  <a:lnTo>
                    <a:pt x="1224" y="95"/>
                  </a:lnTo>
                  <a:lnTo>
                    <a:pt x="1197" y="84"/>
                  </a:lnTo>
                  <a:lnTo>
                    <a:pt x="1171" y="72"/>
                  </a:lnTo>
                  <a:lnTo>
                    <a:pt x="1141" y="62"/>
                  </a:lnTo>
                  <a:lnTo>
                    <a:pt x="1112" y="53"/>
                  </a:lnTo>
                  <a:lnTo>
                    <a:pt x="1082" y="44"/>
                  </a:lnTo>
                  <a:lnTo>
                    <a:pt x="1050" y="35"/>
                  </a:lnTo>
                  <a:lnTo>
                    <a:pt x="1017" y="29"/>
                  </a:lnTo>
                  <a:lnTo>
                    <a:pt x="984" y="21"/>
                  </a:lnTo>
                  <a:lnTo>
                    <a:pt x="949" y="16"/>
                  </a:lnTo>
                  <a:lnTo>
                    <a:pt x="915" y="11"/>
                  </a:lnTo>
                  <a:lnTo>
                    <a:pt x="879" y="7"/>
                  </a:lnTo>
                  <a:lnTo>
                    <a:pt x="844" y="3"/>
                  </a:lnTo>
                  <a:lnTo>
                    <a:pt x="807" y="1"/>
                  </a:lnTo>
                  <a:lnTo>
                    <a:pt x="770" y="0"/>
                  </a:lnTo>
                  <a:lnTo>
                    <a:pt x="732" y="0"/>
                  </a:lnTo>
                  <a:lnTo>
                    <a:pt x="694" y="0"/>
                  </a:lnTo>
                  <a:lnTo>
                    <a:pt x="657" y="1"/>
                  </a:lnTo>
                  <a:lnTo>
                    <a:pt x="620" y="3"/>
                  </a:lnTo>
                  <a:lnTo>
                    <a:pt x="585" y="7"/>
                  </a:lnTo>
                  <a:lnTo>
                    <a:pt x="549" y="11"/>
                  </a:lnTo>
                  <a:lnTo>
                    <a:pt x="515" y="16"/>
                  </a:lnTo>
                  <a:lnTo>
                    <a:pt x="480" y="21"/>
                  </a:lnTo>
                  <a:lnTo>
                    <a:pt x="447" y="29"/>
                  </a:lnTo>
                  <a:lnTo>
                    <a:pt x="414" y="35"/>
                  </a:lnTo>
                  <a:lnTo>
                    <a:pt x="382" y="44"/>
                  </a:lnTo>
                  <a:lnTo>
                    <a:pt x="352" y="53"/>
                  </a:lnTo>
                  <a:lnTo>
                    <a:pt x="323" y="62"/>
                  </a:lnTo>
                  <a:lnTo>
                    <a:pt x="293" y="72"/>
                  </a:lnTo>
                  <a:lnTo>
                    <a:pt x="267" y="84"/>
                  </a:lnTo>
                  <a:lnTo>
                    <a:pt x="240" y="95"/>
                  </a:lnTo>
                  <a:lnTo>
                    <a:pt x="215" y="106"/>
                  </a:lnTo>
                  <a:lnTo>
                    <a:pt x="190" y="119"/>
                  </a:lnTo>
                  <a:lnTo>
                    <a:pt x="167" y="133"/>
                  </a:lnTo>
                  <a:lnTo>
                    <a:pt x="145" y="147"/>
                  </a:lnTo>
                  <a:lnTo>
                    <a:pt x="124" y="161"/>
                  </a:lnTo>
                  <a:lnTo>
                    <a:pt x="105" y="176"/>
                  </a:lnTo>
                  <a:lnTo>
                    <a:pt x="89" y="192"/>
                  </a:lnTo>
                  <a:lnTo>
                    <a:pt x="72" y="207"/>
                  </a:lnTo>
                  <a:lnTo>
                    <a:pt x="57" y="223"/>
                  </a:lnTo>
                  <a:lnTo>
                    <a:pt x="44" y="240"/>
                  </a:lnTo>
                  <a:lnTo>
                    <a:pt x="33" y="256"/>
                  </a:lnTo>
                  <a:lnTo>
                    <a:pt x="23" y="274"/>
                  </a:lnTo>
                  <a:lnTo>
                    <a:pt x="15" y="292"/>
                  </a:lnTo>
                  <a:lnTo>
                    <a:pt x="9" y="310"/>
                  </a:lnTo>
                  <a:lnTo>
                    <a:pt x="3" y="329"/>
                  </a:lnTo>
                  <a:lnTo>
                    <a:pt x="1" y="347"/>
                  </a:lnTo>
                  <a:lnTo>
                    <a:pt x="0" y="366"/>
                  </a:lnTo>
                  <a:lnTo>
                    <a:pt x="91" y="366"/>
                  </a:lnTo>
                  <a:lnTo>
                    <a:pt x="92" y="349"/>
                  </a:lnTo>
                  <a:lnTo>
                    <a:pt x="95" y="333"/>
                  </a:lnTo>
                  <a:lnTo>
                    <a:pt x="99" y="317"/>
                  </a:lnTo>
                  <a:lnTo>
                    <a:pt x="104" y="301"/>
                  </a:lnTo>
                  <a:lnTo>
                    <a:pt x="112" y="286"/>
                  </a:lnTo>
                  <a:lnTo>
                    <a:pt x="120" y="270"/>
                  </a:lnTo>
                  <a:lnTo>
                    <a:pt x="131" y="255"/>
                  </a:lnTo>
                  <a:lnTo>
                    <a:pt x="142" y="241"/>
                  </a:lnTo>
                  <a:lnTo>
                    <a:pt x="155" y="227"/>
                  </a:lnTo>
                  <a:lnTo>
                    <a:pt x="169" y="213"/>
                  </a:lnTo>
                  <a:lnTo>
                    <a:pt x="184" y="199"/>
                  </a:lnTo>
                  <a:lnTo>
                    <a:pt x="201" y="187"/>
                  </a:lnTo>
                  <a:lnTo>
                    <a:pt x="218" y="174"/>
                  </a:lnTo>
                  <a:lnTo>
                    <a:pt x="237" y="162"/>
                  </a:lnTo>
                  <a:lnTo>
                    <a:pt x="258" y="151"/>
                  </a:lnTo>
                  <a:lnTo>
                    <a:pt x="279" y="139"/>
                  </a:lnTo>
                  <a:lnTo>
                    <a:pt x="301" y="128"/>
                  </a:lnTo>
                  <a:lnTo>
                    <a:pt x="324" y="119"/>
                  </a:lnTo>
                  <a:lnTo>
                    <a:pt x="348" y="109"/>
                  </a:lnTo>
                  <a:lnTo>
                    <a:pt x="373" y="100"/>
                  </a:lnTo>
                  <a:lnTo>
                    <a:pt x="400" y="91"/>
                  </a:lnTo>
                  <a:lnTo>
                    <a:pt x="427" y="84"/>
                  </a:lnTo>
                  <a:lnTo>
                    <a:pt x="454" y="77"/>
                  </a:lnTo>
                  <a:lnTo>
                    <a:pt x="483" y="71"/>
                  </a:lnTo>
                  <a:lnTo>
                    <a:pt x="512" y="64"/>
                  </a:lnTo>
                  <a:lnTo>
                    <a:pt x="541" y="59"/>
                  </a:lnTo>
                  <a:lnTo>
                    <a:pt x="572" y="56"/>
                  </a:lnTo>
                  <a:lnTo>
                    <a:pt x="602" y="52"/>
                  </a:lnTo>
                  <a:lnTo>
                    <a:pt x="634" y="49"/>
                  </a:lnTo>
                  <a:lnTo>
                    <a:pt x="666" y="47"/>
                  </a:lnTo>
                  <a:lnTo>
                    <a:pt x="699" y="45"/>
                  </a:lnTo>
                  <a:lnTo>
                    <a:pt x="732" y="45"/>
                  </a:lnTo>
                  <a:lnTo>
                    <a:pt x="765" y="45"/>
                  </a:lnTo>
                  <a:lnTo>
                    <a:pt x="798" y="47"/>
                  </a:lnTo>
                  <a:lnTo>
                    <a:pt x="830" y="49"/>
                  </a:lnTo>
                  <a:lnTo>
                    <a:pt x="862" y="52"/>
                  </a:lnTo>
                  <a:lnTo>
                    <a:pt x="892" y="56"/>
                  </a:lnTo>
                  <a:lnTo>
                    <a:pt x="923" y="59"/>
                  </a:lnTo>
                  <a:lnTo>
                    <a:pt x="952" y="64"/>
                  </a:lnTo>
                  <a:lnTo>
                    <a:pt x="981" y="71"/>
                  </a:lnTo>
                  <a:lnTo>
                    <a:pt x="1010" y="77"/>
                  </a:lnTo>
                  <a:lnTo>
                    <a:pt x="1037" y="84"/>
                  </a:lnTo>
                  <a:lnTo>
                    <a:pt x="1064" y="91"/>
                  </a:lnTo>
                  <a:lnTo>
                    <a:pt x="1091" y="100"/>
                  </a:lnTo>
                  <a:lnTo>
                    <a:pt x="1116" y="109"/>
                  </a:lnTo>
                  <a:lnTo>
                    <a:pt x="1140" y="119"/>
                  </a:lnTo>
                  <a:lnTo>
                    <a:pt x="1163" y="128"/>
                  </a:lnTo>
                  <a:lnTo>
                    <a:pt x="1185" y="139"/>
                  </a:lnTo>
                  <a:lnTo>
                    <a:pt x="1206" y="151"/>
                  </a:lnTo>
                  <a:lnTo>
                    <a:pt x="1227" y="162"/>
                  </a:lnTo>
                  <a:lnTo>
                    <a:pt x="1246" y="174"/>
                  </a:lnTo>
                  <a:lnTo>
                    <a:pt x="1263" y="187"/>
                  </a:lnTo>
                  <a:lnTo>
                    <a:pt x="1280" y="199"/>
                  </a:lnTo>
                  <a:lnTo>
                    <a:pt x="1295" y="213"/>
                  </a:lnTo>
                  <a:lnTo>
                    <a:pt x="1309" y="227"/>
                  </a:lnTo>
                  <a:lnTo>
                    <a:pt x="1322" y="241"/>
                  </a:lnTo>
                  <a:lnTo>
                    <a:pt x="1333" y="255"/>
                  </a:lnTo>
                  <a:lnTo>
                    <a:pt x="1344" y="270"/>
                  </a:lnTo>
                  <a:lnTo>
                    <a:pt x="1352" y="286"/>
                  </a:lnTo>
                  <a:lnTo>
                    <a:pt x="1360" y="301"/>
                  </a:lnTo>
                  <a:lnTo>
                    <a:pt x="1365" y="317"/>
                  </a:lnTo>
                  <a:lnTo>
                    <a:pt x="1369" y="333"/>
                  </a:lnTo>
                  <a:lnTo>
                    <a:pt x="1372" y="349"/>
                  </a:lnTo>
                  <a:lnTo>
                    <a:pt x="1373" y="366"/>
                  </a:lnTo>
                  <a:lnTo>
                    <a:pt x="1464" y="3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53" name="Freeform 15"/>
            <p:cNvSpPr>
              <a:spLocks/>
            </p:cNvSpPr>
            <p:nvPr/>
          </p:nvSpPr>
          <p:spPr bwMode="auto">
            <a:xfrm>
              <a:off x="91" y="45"/>
              <a:ext cx="1282" cy="1053"/>
            </a:xfrm>
            <a:custGeom>
              <a:avLst/>
              <a:gdLst>
                <a:gd name="T0" fmla="*/ 1281 w 1282"/>
                <a:gd name="T1" fmla="*/ 1036 h 1053"/>
                <a:gd name="T2" fmla="*/ 1269 w 1282"/>
                <a:gd name="T3" fmla="*/ 988 h 1053"/>
                <a:gd name="T4" fmla="*/ 1242 w 1282"/>
                <a:gd name="T5" fmla="*/ 942 h 1053"/>
                <a:gd name="T6" fmla="*/ 1204 w 1282"/>
                <a:gd name="T7" fmla="*/ 900 h 1053"/>
                <a:gd name="T8" fmla="*/ 1155 w 1282"/>
                <a:gd name="T9" fmla="*/ 861 h 1053"/>
                <a:gd name="T10" fmla="*/ 1094 w 1282"/>
                <a:gd name="T11" fmla="*/ 827 h 1053"/>
                <a:gd name="T12" fmla="*/ 1025 w 1282"/>
                <a:gd name="T13" fmla="*/ 796 h 1053"/>
                <a:gd name="T14" fmla="*/ 946 w 1282"/>
                <a:gd name="T15" fmla="*/ 771 h 1053"/>
                <a:gd name="T16" fmla="*/ 861 w 1282"/>
                <a:gd name="T17" fmla="*/ 752 h 1053"/>
                <a:gd name="T18" fmla="*/ 771 w 1282"/>
                <a:gd name="T19" fmla="*/ 739 h 1053"/>
                <a:gd name="T20" fmla="*/ 674 w 1282"/>
                <a:gd name="T21" fmla="*/ 733 h 1053"/>
                <a:gd name="T22" fmla="*/ 575 w 1282"/>
                <a:gd name="T23" fmla="*/ 734 h 1053"/>
                <a:gd name="T24" fmla="*/ 481 w 1282"/>
                <a:gd name="T25" fmla="*/ 743 h 1053"/>
                <a:gd name="T26" fmla="*/ 392 w 1282"/>
                <a:gd name="T27" fmla="*/ 758 h 1053"/>
                <a:gd name="T28" fmla="*/ 309 w 1282"/>
                <a:gd name="T29" fmla="*/ 778 h 1053"/>
                <a:gd name="T30" fmla="*/ 233 w 1282"/>
                <a:gd name="T31" fmla="*/ 806 h 1053"/>
                <a:gd name="T32" fmla="*/ 167 w 1282"/>
                <a:gd name="T33" fmla="*/ 838 h 1053"/>
                <a:gd name="T34" fmla="*/ 110 w 1282"/>
                <a:gd name="T35" fmla="*/ 874 h 1053"/>
                <a:gd name="T36" fmla="*/ 64 w 1282"/>
                <a:gd name="T37" fmla="*/ 914 h 1053"/>
                <a:gd name="T38" fmla="*/ 29 w 1282"/>
                <a:gd name="T39" fmla="*/ 958 h 1053"/>
                <a:gd name="T40" fmla="*/ 8 w 1282"/>
                <a:gd name="T41" fmla="*/ 1005 h 1053"/>
                <a:gd name="T42" fmla="*/ 0 w 1282"/>
                <a:gd name="T43" fmla="*/ 1053 h 1053"/>
                <a:gd name="T44" fmla="*/ 4 w 1282"/>
                <a:gd name="T45" fmla="*/ 288 h 1053"/>
                <a:gd name="T46" fmla="*/ 21 w 1282"/>
                <a:gd name="T47" fmla="*/ 241 h 1053"/>
                <a:gd name="T48" fmla="*/ 51 w 1282"/>
                <a:gd name="T49" fmla="*/ 196 h 1053"/>
                <a:gd name="T50" fmla="*/ 93 w 1282"/>
                <a:gd name="T51" fmla="*/ 154 h 1053"/>
                <a:gd name="T52" fmla="*/ 146 w 1282"/>
                <a:gd name="T53" fmla="*/ 117 h 1053"/>
                <a:gd name="T54" fmla="*/ 210 w 1282"/>
                <a:gd name="T55" fmla="*/ 83 h 1053"/>
                <a:gd name="T56" fmla="*/ 282 w 1282"/>
                <a:gd name="T57" fmla="*/ 55 h 1053"/>
                <a:gd name="T58" fmla="*/ 363 w 1282"/>
                <a:gd name="T59" fmla="*/ 32 h 1053"/>
                <a:gd name="T60" fmla="*/ 450 w 1282"/>
                <a:gd name="T61" fmla="*/ 14 h 1053"/>
                <a:gd name="T62" fmla="*/ 543 w 1282"/>
                <a:gd name="T63" fmla="*/ 4 h 1053"/>
                <a:gd name="T64" fmla="*/ 641 w 1282"/>
                <a:gd name="T65" fmla="*/ 0 h 1053"/>
                <a:gd name="T66" fmla="*/ 739 w 1282"/>
                <a:gd name="T67" fmla="*/ 4 h 1053"/>
                <a:gd name="T68" fmla="*/ 832 w 1282"/>
                <a:gd name="T69" fmla="*/ 14 h 1053"/>
                <a:gd name="T70" fmla="*/ 919 w 1282"/>
                <a:gd name="T71" fmla="*/ 32 h 1053"/>
                <a:gd name="T72" fmla="*/ 1000 w 1282"/>
                <a:gd name="T73" fmla="*/ 55 h 1053"/>
                <a:gd name="T74" fmla="*/ 1072 w 1282"/>
                <a:gd name="T75" fmla="*/ 83 h 1053"/>
                <a:gd name="T76" fmla="*/ 1136 w 1282"/>
                <a:gd name="T77" fmla="*/ 117 h 1053"/>
                <a:gd name="T78" fmla="*/ 1189 w 1282"/>
                <a:gd name="T79" fmla="*/ 154 h 1053"/>
                <a:gd name="T80" fmla="*/ 1231 w 1282"/>
                <a:gd name="T81" fmla="*/ 196 h 1053"/>
                <a:gd name="T82" fmla="*/ 1261 w 1282"/>
                <a:gd name="T83" fmla="*/ 241 h 1053"/>
                <a:gd name="T84" fmla="*/ 1278 w 1282"/>
                <a:gd name="T85" fmla="*/ 288 h 1053"/>
                <a:gd name="T86" fmla="*/ 1282 w 1282"/>
                <a:gd name="T87" fmla="*/ 1053 h 1053"/>
                <a:gd name="T88" fmla="*/ 0 w 1282"/>
                <a:gd name="T89" fmla="*/ 0 h 1053"/>
                <a:gd name="T90" fmla="*/ 1282 w 1282"/>
                <a:gd name="T91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282" h="1053">
                  <a:moveTo>
                    <a:pt x="1282" y="1053"/>
                  </a:moveTo>
                  <a:lnTo>
                    <a:pt x="1282" y="1053"/>
                  </a:lnTo>
                  <a:lnTo>
                    <a:pt x="1281" y="1036"/>
                  </a:lnTo>
                  <a:lnTo>
                    <a:pt x="1278" y="1020"/>
                  </a:lnTo>
                  <a:lnTo>
                    <a:pt x="1274" y="1005"/>
                  </a:lnTo>
                  <a:lnTo>
                    <a:pt x="1269" y="988"/>
                  </a:lnTo>
                  <a:lnTo>
                    <a:pt x="1261" y="973"/>
                  </a:lnTo>
                  <a:lnTo>
                    <a:pt x="1253" y="958"/>
                  </a:lnTo>
                  <a:lnTo>
                    <a:pt x="1242" y="942"/>
                  </a:lnTo>
                  <a:lnTo>
                    <a:pt x="1231" y="928"/>
                  </a:lnTo>
                  <a:lnTo>
                    <a:pt x="1218" y="914"/>
                  </a:lnTo>
                  <a:lnTo>
                    <a:pt x="1204" y="900"/>
                  </a:lnTo>
                  <a:lnTo>
                    <a:pt x="1189" y="886"/>
                  </a:lnTo>
                  <a:lnTo>
                    <a:pt x="1172" y="874"/>
                  </a:lnTo>
                  <a:lnTo>
                    <a:pt x="1155" y="861"/>
                  </a:lnTo>
                  <a:lnTo>
                    <a:pt x="1136" y="849"/>
                  </a:lnTo>
                  <a:lnTo>
                    <a:pt x="1115" y="838"/>
                  </a:lnTo>
                  <a:lnTo>
                    <a:pt x="1094" y="827"/>
                  </a:lnTo>
                  <a:lnTo>
                    <a:pt x="1072" y="815"/>
                  </a:lnTo>
                  <a:lnTo>
                    <a:pt x="1049" y="806"/>
                  </a:lnTo>
                  <a:lnTo>
                    <a:pt x="1025" y="796"/>
                  </a:lnTo>
                  <a:lnTo>
                    <a:pt x="1000" y="787"/>
                  </a:lnTo>
                  <a:lnTo>
                    <a:pt x="973" y="778"/>
                  </a:lnTo>
                  <a:lnTo>
                    <a:pt x="946" y="771"/>
                  </a:lnTo>
                  <a:lnTo>
                    <a:pt x="919" y="764"/>
                  </a:lnTo>
                  <a:lnTo>
                    <a:pt x="890" y="758"/>
                  </a:lnTo>
                  <a:lnTo>
                    <a:pt x="861" y="752"/>
                  </a:lnTo>
                  <a:lnTo>
                    <a:pt x="832" y="747"/>
                  </a:lnTo>
                  <a:lnTo>
                    <a:pt x="801" y="743"/>
                  </a:lnTo>
                  <a:lnTo>
                    <a:pt x="771" y="739"/>
                  </a:lnTo>
                  <a:lnTo>
                    <a:pt x="739" y="736"/>
                  </a:lnTo>
                  <a:lnTo>
                    <a:pt x="707" y="734"/>
                  </a:lnTo>
                  <a:lnTo>
                    <a:pt x="674" y="733"/>
                  </a:lnTo>
                  <a:lnTo>
                    <a:pt x="641" y="733"/>
                  </a:lnTo>
                  <a:lnTo>
                    <a:pt x="608" y="733"/>
                  </a:lnTo>
                  <a:lnTo>
                    <a:pt x="575" y="734"/>
                  </a:lnTo>
                  <a:lnTo>
                    <a:pt x="543" y="736"/>
                  </a:lnTo>
                  <a:lnTo>
                    <a:pt x="511" y="739"/>
                  </a:lnTo>
                  <a:lnTo>
                    <a:pt x="481" y="743"/>
                  </a:lnTo>
                  <a:lnTo>
                    <a:pt x="450" y="747"/>
                  </a:lnTo>
                  <a:lnTo>
                    <a:pt x="421" y="752"/>
                  </a:lnTo>
                  <a:lnTo>
                    <a:pt x="392" y="758"/>
                  </a:lnTo>
                  <a:lnTo>
                    <a:pt x="363" y="764"/>
                  </a:lnTo>
                  <a:lnTo>
                    <a:pt x="336" y="771"/>
                  </a:lnTo>
                  <a:lnTo>
                    <a:pt x="309" y="778"/>
                  </a:lnTo>
                  <a:lnTo>
                    <a:pt x="282" y="787"/>
                  </a:lnTo>
                  <a:lnTo>
                    <a:pt x="257" y="796"/>
                  </a:lnTo>
                  <a:lnTo>
                    <a:pt x="233" y="806"/>
                  </a:lnTo>
                  <a:lnTo>
                    <a:pt x="210" y="815"/>
                  </a:lnTo>
                  <a:lnTo>
                    <a:pt x="188" y="827"/>
                  </a:lnTo>
                  <a:lnTo>
                    <a:pt x="167" y="838"/>
                  </a:lnTo>
                  <a:lnTo>
                    <a:pt x="146" y="849"/>
                  </a:lnTo>
                  <a:lnTo>
                    <a:pt x="127" y="861"/>
                  </a:lnTo>
                  <a:lnTo>
                    <a:pt x="110" y="874"/>
                  </a:lnTo>
                  <a:lnTo>
                    <a:pt x="93" y="886"/>
                  </a:lnTo>
                  <a:lnTo>
                    <a:pt x="78" y="900"/>
                  </a:lnTo>
                  <a:lnTo>
                    <a:pt x="64" y="914"/>
                  </a:lnTo>
                  <a:lnTo>
                    <a:pt x="51" y="928"/>
                  </a:lnTo>
                  <a:lnTo>
                    <a:pt x="40" y="942"/>
                  </a:lnTo>
                  <a:lnTo>
                    <a:pt x="29" y="958"/>
                  </a:lnTo>
                  <a:lnTo>
                    <a:pt x="21" y="973"/>
                  </a:lnTo>
                  <a:lnTo>
                    <a:pt x="13" y="988"/>
                  </a:lnTo>
                  <a:lnTo>
                    <a:pt x="8" y="1005"/>
                  </a:lnTo>
                  <a:lnTo>
                    <a:pt x="4" y="1020"/>
                  </a:lnTo>
                  <a:lnTo>
                    <a:pt x="1" y="1036"/>
                  </a:lnTo>
                  <a:lnTo>
                    <a:pt x="0" y="1053"/>
                  </a:lnTo>
                  <a:lnTo>
                    <a:pt x="0" y="321"/>
                  </a:lnTo>
                  <a:lnTo>
                    <a:pt x="1" y="304"/>
                  </a:lnTo>
                  <a:lnTo>
                    <a:pt x="4" y="288"/>
                  </a:lnTo>
                  <a:lnTo>
                    <a:pt x="8" y="272"/>
                  </a:lnTo>
                  <a:lnTo>
                    <a:pt x="13" y="256"/>
                  </a:lnTo>
                  <a:lnTo>
                    <a:pt x="21" y="241"/>
                  </a:lnTo>
                  <a:lnTo>
                    <a:pt x="29" y="225"/>
                  </a:lnTo>
                  <a:lnTo>
                    <a:pt x="40" y="210"/>
                  </a:lnTo>
                  <a:lnTo>
                    <a:pt x="51" y="196"/>
                  </a:lnTo>
                  <a:lnTo>
                    <a:pt x="64" y="182"/>
                  </a:lnTo>
                  <a:lnTo>
                    <a:pt x="78" y="168"/>
                  </a:lnTo>
                  <a:lnTo>
                    <a:pt x="93" y="154"/>
                  </a:lnTo>
                  <a:lnTo>
                    <a:pt x="110" y="142"/>
                  </a:lnTo>
                  <a:lnTo>
                    <a:pt x="127" y="129"/>
                  </a:lnTo>
                  <a:lnTo>
                    <a:pt x="146" y="117"/>
                  </a:lnTo>
                  <a:lnTo>
                    <a:pt x="167" y="106"/>
                  </a:lnTo>
                  <a:lnTo>
                    <a:pt x="188" y="94"/>
                  </a:lnTo>
                  <a:lnTo>
                    <a:pt x="210" y="83"/>
                  </a:lnTo>
                  <a:lnTo>
                    <a:pt x="233" y="74"/>
                  </a:lnTo>
                  <a:lnTo>
                    <a:pt x="257" y="64"/>
                  </a:lnTo>
                  <a:lnTo>
                    <a:pt x="282" y="55"/>
                  </a:lnTo>
                  <a:lnTo>
                    <a:pt x="309" y="46"/>
                  </a:lnTo>
                  <a:lnTo>
                    <a:pt x="336" y="39"/>
                  </a:lnTo>
                  <a:lnTo>
                    <a:pt x="363" y="32"/>
                  </a:lnTo>
                  <a:lnTo>
                    <a:pt x="392" y="26"/>
                  </a:lnTo>
                  <a:lnTo>
                    <a:pt x="421" y="19"/>
                  </a:lnTo>
                  <a:lnTo>
                    <a:pt x="450" y="14"/>
                  </a:lnTo>
                  <a:lnTo>
                    <a:pt x="481" y="11"/>
                  </a:lnTo>
                  <a:lnTo>
                    <a:pt x="511" y="7"/>
                  </a:lnTo>
                  <a:lnTo>
                    <a:pt x="543" y="4"/>
                  </a:lnTo>
                  <a:lnTo>
                    <a:pt x="575" y="2"/>
                  </a:lnTo>
                  <a:lnTo>
                    <a:pt x="608" y="0"/>
                  </a:lnTo>
                  <a:lnTo>
                    <a:pt x="641" y="0"/>
                  </a:lnTo>
                  <a:lnTo>
                    <a:pt x="674" y="0"/>
                  </a:lnTo>
                  <a:lnTo>
                    <a:pt x="707" y="2"/>
                  </a:lnTo>
                  <a:lnTo>
                    <a:pt x="739" y="4"/>
                  </a:lnTo>
                  <a:lnTo>
                    <a:pt x="771" y="7"/>
                  </a:lnTo>
                  <a:lnTo>
                    <a:pt x="801" y="11"/>
                  </a:lnTo>
                  <a:lnTo>
                    <a:pt x="832" y="14"/>
                  </a:lnTo>
                  <a:lnTo>
                    <a:pt x="861" y="19"/>
                  </a:lnTo>
                  <a:lnTo>
                    <a:pt x="890" y="26"/>
                  </a:lnTo>
                  <a:lnTo>
                    <a:pt x="919" y="32"/>
                  </a:lnTo>
                  <a:lnTo>
                    <a:pt x="946" y="39"/>
                  </a:lnTo>
                  <a:lnTo>
                    <a:pt x="973" y="46"/>
                  </a:lnTo>
                  <a:lnTo>
                    <a:pt x="1000" y="55"/>
                  </a:lnTo>
                  <a:lnTo>
                    <a:pt x="1025" y="64"/>
                  </a:lnTo>
                  <a:lnTo>
                    <a:pt x="1049" y="74"/>
                  </a:lnTo>
                  <a:lnTo>
                    <a:pt x="1072" y="83"/>
                  </a:lnTo>
                  <a:lnTo>
                    <a:pt x="1094" y="94"/>
                  </a:lnTo>
                  <a:lnTo>
                    <a:pt x="1115" y="106"/>
                  </a:lnTo>
                  <a:lnTo>
                    <a:pt x="1136" y="117"/>
                  </a:lnTo>
                  <a:lnTo>
                    <a:pt x="1155" y="129"/>
                  </a:lnTo>
                  <a:lnTo>
                    <a:pt x="1172" y="142"/>
                  </a:lnTo>
                  <a:lnTo>
                    <a:pt x="1189" y="154"/>
                  </a:lnTo>
                  <a:lnTo>
                    <a:pt x="1204" y="168"/>
                  </a:lnTo>
                  <a:lnTo>
                    <a:pt x="1218" y="182"/>
                  </a:lnTo>
                  <a:lnTo>
                    <a:pt x="1231" y="196"/>
                  </a:lnTo>
                  <a:lnTo>
                    <a:pt x="1242" y="210"/>
                  </a:lnTo>
                  <a:lnTo>
                    <a:pt x="1253" y="225"/>
                  </a:lnTo>
                  <a:lnTo>
                    <a:pt x="1261" y="241"/>
                  </a:lnTo>
                  <a:lnTo>
                    <a:pt x="1269" y="256"/>
                  </a:lnTo>
                  <a:lnTo>
                    <a:pt x="1274" y="272"/>
                  </a:lnTo>
                  <a:lnTo>
                    <a:pt x="1278" y="288"/>
                  </a:lnTo>
                  <a:lnTo>
                    <a:pt x="1281" y="304"/>
                  </a:lnTo>
                  <a:lnTo>
                    <a:pt x="1282" y="321"/>
                  </a:lnTo>
                  <a:lnTo>
                    <a:pt x="1282" y="105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4" name="Group 8"/>
          <p:cNvGrpSpPr>
            <a:grpSpLocks/>
          </p:cNvGrpSpPr>
          <p:nvPr/>
        </p:nvGrpSpPr>
        <p:grpSpPr bwMode="auto">
          <a:xfrm>
            <a:off x="1971987" y="2597088"/>
            <a:ext cx="2458391" cy="3074108"/>
            <a:chOff x="0" y="0"/>
            <a:chExt cx="1098" cy="1373"/>
          </a:xfrm>
        </p:grpSpPr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0" y="0"/>
              <a:ext cx="1098" cy="275"/>
            </a:xfrm>
            <a:custGeom>
              <a:avLst/>
              <a:gdLst>
                <a:gd name="T0" fmla="*/ 1098 w 1098"/>
                <a:gd name="T1" fmla="*/ 275 h 275"/>
                <a:gd name="T2" fmla="*/ 1096 w 1098"/>
                <a:gd name="T3" fmla="*/ 247 h 275"/>
                <a:gd name="T4" fmla="*/ 1087 w 1098"/>
                <a:gd name="T5" fmla="*/ 219 h 275"/>
                <a:gd name="T6" fmla="*/ 1074 w 1098"/>
                <a:gd name="T7" fmla="*/ 193 h 275"/>
                <a:gd name="T8" fmla="*/ 1055 w 1098"/>
                <a:gd name="T9" fmla="*/ 168 h 275"/>
                <a:gd name="T10" fmla="*/ 1032 w 1098"/>
                <a:gd name="T11" fmla="*/ 144 h 275"/>
                <a:gd name="T12" fmla="*/ 1004 w 1098"/>
                <a:gd name="T13" fmla="*/ 121 h 275"/>
                <a:gd name="T14" fmla="*/ 972 w 1098"/>
                <a:gd name="T15" fmla="*/ 101 h 275"/>
                <a:gd name="T16" fmla="*/ 937 w 1098"/>
                <a:gd name="T17" fmla="*/ 80 h 275"/>
                <a:gd name="T18" fmla="*/ 899 w 1098"/>
                <a:gd name="T19" fmla="*/ 62 h 275"/>
                <a:gd name="T20" fmla="*/ 811 w 1098"/>
                <a:gd name="T21" fmla="*/ 33 h 275"/>
                <a:gd name="T22" fmla="*/ 712 w 1098"/>
                <a:gd name="T23" fmla="*/ 13 h 275"/>
                <a:gd name="T24" fmla="*/ 605 w 1098"/>
                <a:gd name="T25" fmla="*/ 1 h 275"/>
                <a:gd name="T26" fmla="*/ 493 w 1098"/>
                <a:gd name="T27" fmla="*/ 1 h 275"/>
                <a:gd name="T28" fmla="*/ 386 w 1098"/>
                <a:gd name="T29" fmla="*/ 13 h 275"/>
                <a:gd name="T30" fmla="*/ 287 w 1098"/>
                <a:gd name="T31" fmla="*/ 33 h 275"/>
                <a:gd name="T32" fmla="*/ 199 w 1098"/>
                <a:gd name="T33" fmla="*/ 62 h 275"/>
                <a:gd name="T34" fmla="*/ 161 w 1098"/>
                <a:gd name="T35" fmla="*/ 80 h 275"/>
                <a:gd name="T36" fmla="*/ 126 w 1098"/>
                <a:gd name="T37" fmla="*/ 101 h 275"/>
                <a:gd name="T38" fmla="*/ 94 w 1098"/>
                <a:gd name="T39" fmla="*/ 121 h 275"/>
                <a:gd name="T40" fmla="*/ 66 w 1098"/>
                <a:gd name="T41" fmla="*/ 144 h 275"/>
                <a:gd name="T42" fmla="*/ 43 w 1098"/>
                <a:gd name="T43" fmla="*/ 168 h 275"/>
                <a:gd name="T44" fmla="*/ 24 w 1098"/>
                <a:gd name="T45" fmla="*/ 193 h 275"/>
                <a:gd name="T46" fmla="*/ 11 w 1098"/>
                <a:gd name="T47" fmla="*/ 219 h 275"/>
                <a:gd name="T48" fmla="*/ 2 w 1098"/>
                <a:gd name="T49" fmla="*/ 247 h 275"/>
                <a:gd name="T50" fmla="*/ 0 w 1098"/>
                <a:gd name="T51" fmla="*/ 275 h 275"/>
                <a:gd name="T52" fmla="*/ 91 w 1098"/>
                <a:gd name="T53" fmla="*/ 263 h 275"/>
                <a:gd name="T54" fmla="*/ 96 w 1098"/>
                <a:gd name="T55" fmla="*/ 240 h 275"/>
                <a:gd name="T56" fmla="*/ 105 w 1098"/>
                <a:gd name="T57" fmla="*/ 217 h 275"/>
                <a:gd name="T58" fmla="*/ 119 w 1098"/>
                <a:gd name="T59" fmla="*/ 196 h 275"/>
                <a:gd name="T60" fmla="*/ 136 w 1098"/>
                <a:gd name="T61" fmla="*/ 176 h 275"/>
                <a:gd name="T62" fmla="*/ 157 w 1098"/>
                <a:gd name="T63" fmla="*/ 156 h 275"/>
                <a:gd name="T64" fmla="*/ 196 w 1098"/>
                <a:gd name="T65" fmla="*/ 130 h 275"/>
                <a:gd name="T66" fmla="*/ 258 w 1098"/>
                <a:gd name="T67" fmla="*/ 98 h 275"/>
                <a:gd name="T68" fmla="*/ 330 w 1098"/>
                <a:gd name="T69" fmla="*/ 74 h 275"/>
                <a:gd name="T70" fmla="*/ 413 w 1098"/>
                <a:gd name="T71" fmla="*/ 56 h 275"/>
                <a:gd name="T72" fmla="*/ 502 w 1098"/>
                <a:gd name="T73" fmla="*/ 47 h 275"/>
                <a:gd name="T74" fmla="*/ 596 w 1098"/>
                <a:gd name="T75" fmla="*/ 47 h 275"/>
                <a:gd name="T76" fmla="*/ 685 w 1098"/>
                <a:gd name="T77" fmla="*/ 56 h 275"/>
                <a:gd name="T78" fmla="*/ 768 w 1098"/>
                <a:gd name="T79" fmla="*/ 74 h 275"/>
                <a:gd name="T80" fmla="*/ 840 w 1098"/>
                <a:gd name="T81" fmla="*/ 98 h 275"/>
                <a:gd name="T82" fmla="*/ 902 w 1098"/>
                <a:gd name="T83" fmla="*/ 130 h 275"/>
                <a:gd name="T84" fmla="*/ 941 w 1098"/>
                <a:gd name="T85" fmla="*/ 156 h 275"/>
                <a:gd name="T86" fmla="*/ 961 w 1098"/>
                <a:gd name="T87" fmla="*/ 176 h 275"/>
                <a:gd name="T88" fmla="*/ 979 w 1098"/>
                <a:gd name="T89" fmla="*/ 196 h 275"/>
                <a:gd name="T90" fmla="*/ 993 w 1098"/>
                <a:gd name="T91" fmla="*/ 217 h 275"/>
                <a:gd name="T92" fmla="*/ 1002 w 1098"/>
                <a:gd name="T93" fmla="*/ 240 h 275"/>
                <a:gd name="T94" fmla="*/ 1007 w 1098"/>
                <a:gd name="T95" fmla="*/ 263 h 275"/>
                <a:gd name="T96" fmla="*/ 1098 w 1098"/>
                <a:gd name="T97" fmla="*/ 275 h 275"/>
                <a:gd name="T98" fmla="*/ 0 w 1098"/>
                <a:gd name="T99" fmla="*/ 0 h 275"/>
                <a:gd name="T100" fmla="*/ 1098 w 1098"/>
                <a:gd name="T101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1098" h="275">
                  <a:moveTo>
                    <a:pt x="1098" y="275"/>
                  </a:moveTo>
                  <a:lnTo>
                    <a:pt x="1098" y="275"/>
                  </a:lnTo>
                  <a:lnTo>
                    <a:pt x="1097" y="261"/>
                  </a:lnTo>
                  <a:lnTo>
                    <a:pt x="1096" y="247"/>
                  </a:lnTo>
                  <a:lnTo>
                    <a:pt x="1092" y="233"/>
                  </a:lnTo>
                  <a:lnTo>
                    <a:pt x="1087" y="219"/>
                  </a:lnTo>
                  <a:lnTo>
                    <a:pt x="1080" y="206"/>
                  </a:lnTo>
                  <a:lnTo>
                    <a:pt x="1074" y="193"/>
                  </a:lnTo>
                  <a:lnTo>
                    <a:pt x="1065" y="181"/>
                  </a:lnTo>
                  <a:lnTo>
                    <a:pt x="1055" y="168"/>
                  </a:lnTo>
                  <a:lnTo>
                    <a:pt x="1044" y="155"/>
                  </a:lnTo>
                  <a:lnTo>
                    <a:pt x="1032" y="144"/>
                  </a:lnTo>
                  <a:lnTo>
                    <a:pt x="1018" y="132"/>
                  </a:lnTo>
                  <a:lnTo>
                    <a:pt x="1004" y="121"/>
                  </a:lnTo>
                  <a:lnTo>
                    <a:pt x="989" y="111"/>
                  </a:lnTo>
                  <a:lnTo>
                    <a:pt x="972" y="101"/>
                  </a:lnTo>
                  <a:lnTo>
                    <a:pt x="956" y="90"/>
                  </a:lnTo>
                  <a:lnTo>
                    <a:pt x="937" y="80"/>
                  </a:lnTo>
                  <a:lnTo>
                    <a:pt x="918" y="71"/>
                  </a:lnTo>
                  <a:lnTo>
                    <a:pt x="899" y="62"/>
                  </a:lnTo>
                  <a:lnTo>
                    <a:pt x="857" y="47"/>
                  </a:lnTo>
                  <a:lnTo>
                    <a:pt x="811" y="33"/>
                  </a:lnTo>
                  <a:lnTo>
                    <a:pt x="763" y="22"/>
                  </a:lnTo>
                  <a:lnTo>
                    <a:pt x="712" y="13"/>
                  </a:lnTo>
                  <a:lnTo>
                    <a:pt x="660" y="5"/>
                  </a:lnTo>
                  <a:lnTo>
                    <a:pt x="605" y="1"/>
                  </a:lnTo>
                  <a:lnTo>
                    <a:pt x="549" y="0"/>
                  </a:lnTo>
                  <a:lnTo>
                    <a:pt x="493" y="1"/>
                  </a:lnTo>
                  <a:lnTo>
                    <a:pt x="438" y="5"/>
                  </a:lnTo>
                  <a:lnTo>
                    <a:pt x="386" y="13"/>
                  </a:lnTo>
                  <a:lnTo>
                    <a:pt x="335" y="22"/>
                  </a:lnTo>
                  <a:lnTo>
                    <a:pt x="287" y="33"/>
                  </a:lnTo>
                  <a:lnTo>
                    <a:pt x="241" y="47"/>
                  </a:lnTo>
                  <a:lnTo>
                    <a:pt x="199" y="62"/>
                  </a:lnTo>
                  <a:lnTo>
                    <a:pt x="180" y="71"/>
                  </a:lnTo>
                  <a:lnTo>
                    <a:pt x="161" y="80"/>
                  </a:lnTo>
                  <a:lnTo>
                    <a:pt x="142" y="90"/>
                  </a:lnTo>
                  <a:lnTo>
                    <a:pt x="126" y="101"/>
                  </a:lnTo>
                  <a:lnTo>
                    <a:pt x="109" y="111"/>
                  </a:lnTo>
                  <a:lnTo>
                    <a:pt x="94" y="121"/>
                  </a:lnTo>
                  <a:lnTo>
                    <a:pt x="80" y="132"/>
                  </a:lnTo>
                  <a:lnTo>
                    <a:pt x="66" y="144"/>
                  </a:lnTo>
                  <a:lnTo>
                    <a:pt x="54" y="155"/>
                  </a:lnTo>
                  <a:lnTo>
                    <a:pt x="43" y="168"/>
                  </a:lnTo>
                  <a:lnTo>
                    <a:pt x="33" y="181"/>
                  </a:lnTo>
                  <a:lnTo>
                    <a:pt x="24" y="193"/>
                  </a:lnTo>
                  <a:lnTo>
                    <a:pt x="18" y="206"/>
                  </a:lnTo>
                  <a:lnTo>
                    <a:pt x="11" y="219"/>
                  </a:lnTo>
                  <a:lnTo>
                    <a:pt x="6" y="233"/>
                  </a:lnTo>
                  <a:lnTo>
                    <a:pt x="2" y="247"/>
                  </a:lnTo>
                  <a:lnTo>
                    <a:pt x="1" y="261"/>
                  </a:lnTo>
                  <a:lnTo>
                    <a:pt x="0" y="275"/>
                  </a:lnTo>
                  <a:lnTo>
                    <a:pt x="91" y="275"/>
                  </a:lnTo>
                  <a:lnTo>
                    <a:pt x="91" y="263"/>
                  </a:lnTo>
                  <a:lnTo>
                    <a:pt x="94" y="252"/>
                  </a:lnTo>
                  <a:lnTo>
                    <a:pt x="96" y="240"/>
                  </a:lnTo>
                  <a:lnTo>
                    <a:pt x="100" y="229"/>
                  </a:lnTo>
                  <a:lnTo>
                    <a:pt x="105" y="217"/>
                  </a:lnTo>
                  <a:lnTo>
                    <a:pt x="112" y="206"/>
                  </a:lnTo>
                  <a:lnTo>
                    <a:pt x="119" y="196"/>
                  </a:lnTo>
                  <a:lnTo>
                    <a:pt x="127" y="186"/>
                  </a:lnTo>
                  <a:lnTo>
                    <a:pt x="136" y="176"/>
                  </a:lnTo>
                  <a:lnTo>
                    <a:pt x="146" y="165"/>
                  </a:lnTo>
                  <a:lnTo>
                    <a:pt x="157" y="156"/>
                  </a:lnTo>
                  <a:lnTo>
                    <a:pt x="169" y="146"/>
                  </a:lnTo>
                  <a:lnTo>
                    <a:pt x="196" y="130"/>
                  </a:lnTo>
                  <a:lnTo>
                    <a:pt x="225" y="113"/>
                  </a:lnTo>
                  <a:lnTo>
                    <a:pt x="258" y="98"/>
                  </a:lnTo>
                  <a:lnTo>
                    <a:pt x="293" y="85"/>
                  </a:lnTo>
                  <a:lnTo>
                    <a:pt x="330" y="74"/>
                  </a:lnTo>
                  <a:lnTo>
                    <a:pt x="371" y="64"/>
                  </a:lnTo>
                  <a:lnTo>
                    <a:pt x="413" y="56"/>
                  </a:lnTo>
                  <a:lnTo>
                    <a:pt x="456" y="51"/>
                  </a:lnTo>
                  <a:lnTo>
                    <a:pt x="502" y="47"/>
                  </a:lnTo>
                  <a:lnTo>
                    <a:pt x="549" y="46"/>
                  </a:lnTo>
                  <a:lnTo>
                    <a:pt x="596" y="47"/>
                  </a:lnTo>
                  <a:lnTo>
                    <a:pt x="642" y="51"/>
                  </a:lnTo>
                  <a:lnTo>
                    <a:pt x="685" y="56"/>
                  </a:lnTo>
                  <a:lnTo>
                    <a:pt x="727" y="64"/>
                  </a:lnTo>
                  <a:lnTo>
                    <a:pt x="768" y="74"/>
                  </a:lnTo>
                  <a:lnTo>
                    <a:pt x="805" y="85"/>
                  </a:lnTo>
                  <a:lnTo>
                    <a:pt x="840" y="98"/>
                  </a:lnTo>
                  <a:lnTo>
                    <a:pt x="873" y="113"/>
                  </a:lnTo>
                  <a:lnTo>
                    <a:pt x="902" y="130"/>
                  </a:lnTo>
                  <a:lnTo>
                    <a:pt x="929" y="146"/>
                  </a:lnTo>
                  <a:lnTo>
                    <a:pt x="941" y="156"/>
                  </a:lnTo>
                  <a:lnTo>
                    <a:pt x="952" y="165"/>
                  </a:lnTo>
                  <a:lnTo>
                    <a:pt x="961" y="176"/>
                  </a:lnTo>
                  <a:lnTo>
                    <a:pt x="971" y="186"/>
                  </a:lnTo>
                  <a:lnTo>
                    <a:pt x="979" y="196"/>
                  </a:lnTo>
                  <a:lnTo>
                    <a:pt x="986" y="206"/>
                  </a:lnTo>
                  <a:lnTo>
                    <a:pt x="993" y="217"/>
                  </a:lnTo>
                  <a:lnTo>
                    <a:pt x="998" y="229"/>
                  </a:lnTo>
                  <a:lnTo>
                    <a:pt x="1002" y="240"/>
                  </a:lnTo>
                  <a:lnTo>
                    <a:pt x="1004" y="252"/>
                  </a:lnTo>
                  <a:lnTo>
                    <a:pt x="1007" y="263"/>
                  </a:lnTo>
                  <a:lnTo>
                    <a:pt x="1007" y="275"/>
                  </a:lnTo>
                  <a:lnTo>
                    <a:pt x="1098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91" y="46"/>
              <a:ext cx="916" cy="1327"/>
            </a:xfrm>
            <a:custGeom>
              <a:avLst/>
              <a:gdLst>
                <a:gd name="T0" fmla="*/ 916 w 916"/>
                <a:gd name="T1" fmla="*/ 229 h 1327"/>
                <a:gd name="T2" fmla="*/ 913 w 916"/>
                <a:gd name="T3" fmla="*/ 206 h 1327"/>
                <a:gd name="T4" fmla="*/ 907 w 916"/>
                <a:gd name="T5" fmla="*/ 183 h 1327"/>
                <a:gd name="T6" fmla="*/ 895 w 916"/>
                <a:gd name="T7" fmla="*/ 160 h 1327"/>
                <a:gd name="T8" fmla="*/ 880 w 916"/>
                <a:gd name="T9" fmla="*/ 140 h 1327"/>
                <a:gd name="T10" fmla="*/ 861 w 916"/>
                <a:gd name="T11" fmla="*/ 119 h 1327"/>
                <a:gd name="T12" fmla="*/ 838 w 916"/>
                <a:gd name="T13" fmla="*/ 100 h 1327"/>
                <a:gd name="T14" fmla="*/ 782 w 916"/>
                <a:gd name="T15" fmla="*/ 67 h 1327"/>
                <a:gd name="T16" fmla="*/ 714 w 916"/>
                <a:gd name="T17" fmla="*/ 39 h 1327"/>
                <a:gd name="T18" fmla="*/ 636 w 916"/>
                <a:gd name="T19" fmla="*/ 18 h 1327"/>
                <a:gd name="T20" fmla="*/ 551 w 916"/>
                <a:gd name="T21" fmla="*/ 5 h 1327"/>
                <a:gd name="T22" fmla="*/ 458 w 916"/>
                <a:gd name="T23" fmla="*/ 0 h 1327"/>
                <a:gd name="T24" fmla="*/ 365 w 916"/>
                <a:gd name="T25" fmla="*/ 5 h 1327"/>
                <a:gd name="T26" fmla="*/ 280 w 916"/>
                <a:gd name="T27" fmla="*/ 18 h 1327"/>
                <a:gd name="T28" fmla="*/ 202 w 916"/>
                <a:gd name="T29" fmla="*/ 39 h 1327"/>
                <a:gd name="T30" fmla="*/ 134 w 916"/>
                <a:gd name="T31" fmla="*/ 67 h 1327"/>
                <a:gd name="T32" fmla="*/ 78 w 916"/>
                <a:gd name="T33" fmla="*/ 100 h 1327"/>
                <a:gd name="T34" fmla="*/ 55 w 916"/>
                <a:gd name="T35" fmla="*/ 119 h 1327"/>
                <a:gd name="T36" fmla="*/ 36 w 916"/>
                <a:gd name="T37" fmla="*/ 140 h 1327"/>
                <a:gd name="T38" fmla="*/ 21 w 916"/>
                <a:gd name="T39" fmla="*/ 160 h 1327"/>
                <a:gd name="T40" fmla="*/ 9 w 916"/>
                <a:gd name="T41" fmla="*/ 183 h 1327"/>
                <a:gd name="T42" fmla="*/ 3 w 916"/>
                <a:gd name="T43" fmla="*/ 206 h 1327"/>
                <a:gd name="T44" fmla="*/ 0 w 916"/>
                <a:gd name="T45" fmla="*/ 229 h 1327"/>
                <a:gd name="T46" fmla="*/ 0 w 916"/>
                <a:gd name="T47" fmla="*/ 1315 h 1327"/>
                <a:gd name="T48" fmla="*/ 5 w 916"/>
                <a:gd name="T49" fmla="*/ 1293 h 1327"/>
                <a:gd name="T50" fmla="*/ 14 w 916"/>
                <a:gd name="T51" fmla="*/ 1270 h 1327"/>
                <a:gd name="T52" fmla="*/ 28 w 916"/>
                <a:gd name="T53" fmla="*/ 1248 h 1327"/>
                <a:gd name="T54" fmla="*/ 45 w 916"/>
                <a:gd name="T55" fmla="*/ 1228 h 1327"/>
                <a:gd name="T56" fmla="*/ 66 w 916"/>
                <a:gd name="T57" fmla="*/ 1209 h 1327"/>
                <a:gd name="T58" fmla="*/ 105 w 916"/>
                <a:gd name="T59" fmla="*/ 1182 h 1327"/>
                <a:gd name="T60" fmla="*/ 167 w 916"/>
                <a:gd name="T61" fmla="*/ 1150 h 1327"/>
                <a:gd name="T62" fmla="*/ 239 w 916"/>
                <a:gd name="T63" fmla="*/ 1126 h 1327"/>
                <a:gd name="T64" fmla="*/ 322 w 916"/>
                <a:gd name="T65" fmla="*/ 1108 h 1327"/>
                <a:gd name="T66" fmla="*/ 411 w 916"/>
                <a:gd name="T67" fmla="*/ 1099 h 1327"/>
                <a:gd name="T68" fmla="*/ 505 w 916"/>
                <a:gd name="T69" fmla="*/ 1099 h 1327"/>
                <a:gd name="T70" fmla="*/ 594 w 916"/>
                <a:gd name="T71" fmla="*/ 1108 h 1327"/>
                <a:gd name="T72" fmla="*/ 677 w 916"/>
                <a:gd name="T73" fmla="*/ 1126 h 1327"/>
                <a:gd name="T74" fmla="*/ 749 w 916"/>
                <a:gd name="T75" fmla="*/ 1150 h 1327"/>
                <a:gd name="T76" fmla="*/ 811 w 916"/>
                <a:gd name="T77" fmla="*/ 1182 h 1327"/>
                <a:gd name="T78" fmla="*/ 850 w 916"/>
                <a:gd name="T79" fmla="*/ 1209 h 1327"/>
                <a:gd name="T80" fmla="*/ 870 w 916"/>
                <a:gd name="T81" fmla="*/ 1228 h 1327"/>
                <a:gd name="T82" fmla="*/ 888 w 916"/>
                <a:gd name="T83" fmla="*/ 1248 h 1327"/>
                <a:gd name="T84" fmla="*/ 902 w 916"/>
                <a:gd name="T85" fmla="*/ 1270 h 1327"/>
                <a:gd name="T86" fmla="*/ 911 w 916"/>
                <a:gd name="T87" fmla="*/ 1293 h 1327"/>
                <a:gd name="T88" fmla="*/ 916 w 916"/>
                <a:gd name="T89" fmla="*/ 1315 h 1327"/>
                <a:gd name="T90" fmla="*/ 916 w 916"/>
                <a:gd name="T91" fmla="*/ 229 h 1327"/>
                <a:gd name="T92" fmla="*/ 0 w 916"/>
                <a:gd name="T93" fmla="*/ 0 h 1327"/>
                <a:gd name="T94" fmla="*/ 916 w 916"/>
                <a:gd name="T95" fmla="*/ 1327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T92" t="T93" r="T94" b="T95"/>
              <a:pathLst>
                <a:path w="916" h="1327">
                  <a:moveTo>
                    <a:pt x="916" y="229"/>
                  </a:moveTo>
                  <a:lnTo>
                    <a:pt x="916" y="229"/>
                  </a:lnTo>
                  <a:lnTo>
                    <a:pt x="916" y="217"/>
                  </a:lnTo>
                  <a:lnTo>
                    <a:pt x="913" y="206"/>
                  </a:lnTo>
                  <a:lnTo>
                    <a:pt x="911" y="194"/>
                  </a:lnTo>
                  <a:lnTo>
                    <a:pt x="907" y="183"/>
                  </a:lnTo>
                  <a:lnTo>
                    <a:pt x="902" y="171"/>
                  </a:lnTo>
                  <a:lnTo>
                    <a:pt x="895" y="160"/>
                  </a:lnTo>
                  <a:lnTo>
                    <a:pt x="888" y="150"/>
                  </a:lnTo>
                  <a:lnTo>
                    <a:pt x="880" y="140"/>
                  </a:lnTo>
                  <a:lnTo>
                    <a:pt x="870" y="130"/>
                  </a:lnTo>
                  <a:lnTo>
                    <a:pt x="861" y="119"/>
                  </a:lnTo>
                  <a:lnTo>
                    <a:pt x="850" y="110"/>
                  </a:lnTo>
                  <a:lnTo>
                    <a:pt x="838" y="100"/>
                  </a:lnTo>
                  <a:lnTo>
                    <a:pt x="811" y="84"/>
                  </a:lnTo>
                  <a:lnTo>
                    <a:pt x="782" y="67"/>
                  </a:lnTo>
                  <a:lnTo>
                    <a:pt x="749" y="52"/>
                  </a:lnTo>
                  <a:lnTo>
                    <a:pt x="714" y="39"/>
                  </a:lnTo>
                  <a:lnTo>
                    <a:pt x="677" y="28"/>
                  </a:lnTo>
                  <a:lnTo>
                    <a:pt x="636" y="18"/>
                  </a:lnTo>
                  <a:lnTo>
                    <a:pt x="594" y="10"/>
                  </a:lnTo>
                  <a:lnTo>
                    <a:pt x="551" y="5"/>
                  </a:lnTo>
                  <a:lnTo>
                    <a:pt x="505" y="1"/>
                  </a:lnTo>
                  <a:lnTo>
                    <a:pt x="458" y="0"/>
                  </a:lnTo>
                  <a:lnTo>
                    <a:pt x="411" y="1"/>
                  </a:lnTo>
                  <a:lnTo>
                    <a:pt x="365" y="5"/>
                  </a:lnTo>
                  <a:lnTo>
                    <a:pt x="322" y="10"/>
                  </a:lnTo>
                  <a:lnTo>
                    <a:pt x="280" y="18"/>
                  </a:lnTo>
                  <a:lnTo>
                    <a:pt x="239" y="28"/>
                  </a:lnTo>
                  <a:lnTo>
                    <a:pt x="202" y="39"/>
                  </a:lnTo>
                  <a:lnTo>
                    <a:pt x="167" y="52"/>
                  </a:lnTo>
                  <a:lnTo>
                    <a:pt x="134" y="67"/>
                  </a:lnTo>
                  <a:lnTo>
                    <a:pt x="105" y="84"/>
                  </a:lnTo>
                  <a:lnTo>
                    <a:pt x="78" y="100"/>
                  </a:lnTo>
                  <a:lnTo>
                    <a:pt x="66" y="110"/>
                  </a:lnTo>
                  <a:lnTo>
                    <a:pt x="55" y="119"/>
                  </a:lnTo>
                  <a:lnTo>
                    <a:pt x="45" y="130"/>
                  </a:lnTo>
                  <a:lnTo>
                    <a:pt x="36" y="140"/>
                  </a:lnTo>
                  <a:lnTo>
                    <a:pt x="28" y="150"/>
                  </a:lnTo>
                  <a:lnTo>
                    <a:pt x="21" y="160"/>
                  </a:lnTo>
                  <a:lnTo>
                    <a:pt x="14" y="171"/>
                  </a:lnTo>
                  <a:lnTo>
                    <a:pt x="9" y="183"/>
                  </a:lnTo>
                  <a:lnTo>
                    <a:pt x="5" y="194"/>
                  </a:lnTo>
                  <a:lnTo>
                    <a:pt x="3" y="206"/>
                  </a:lnTo>
                  <a:lnTo>
                    <a:pt x="0" y="217"/>
                  </a:lnTo>
                  <a:lnTo>
                    <a:pt x="0" y="229"/>
                  </a:lnTo>
                  <a:lnTo>
                    <a:pt x="0" y="1327"/>
                  </a:lnTo>
                  <a:lnTo>
                    <a:pt x="0" y="1315"/>
                  </a:lnTo>
                  <a:lnTo>
                    <a:pt x="3" y="1304"/>
                  </a:lnTo>
                  <a:lnTo>
                    <a:pt x="5" y="1293"/>
                  </a:lnTo>
                  <a:lnTo>
                    <a:pt x="9" y="1281"/>
                  </a:lnTo>
                  <a:lnTo>
                    <a:pt x="14" y="1270"/>
                  </a:lnTo>
                  <a:lnTo>
                    <a:pt x="21" y="1258"/>
                  </a:lnTo>
                  <a:lnTo>
                    <a:pt x="28" y="1248"/>
                  </a:lnTo>
                  <a:lnTo>
                    <a:pt x="36" y="1238"/>
                  </a:lnTo>
                  <a:lnTo>
                    <a:pt x="45" y="1228"/>
                  </a:lnTo>
                  <a:lnTo>
                    <a:pt x="55" y="1218"/>
                  </a:lnTo>
                  <a:lnTo>
                    <a:pt x="66" y="1209"/>
                  </a:lnTo>
                  <a:lnTo>
                    <a:pt x="78" y="1198"/>
                  </a:lnTo>
                  <a:lnTo>
                    <a:pt x="105" y="1182"/>
                  </a:lnTo>
                  <a:lnTo>
                    <a:pt x="134" y="1165"/>
                  </a:lnTo>
                  <a:lnTo>
                    <a:pt x="167" y="1150"/>
                  </a:lnTo>
                  <a:lnTo>
                    <a:pt x="202" y="1137"/>
                  </a:lnTo>
                  <a:lnTo>
                    <a:pt x="239" y="1126"/>
                  </a:lnTo>
                  <a:lnTo>
                    <a:pt x="280" y="1116"/>
                  </a:lnTo>
                  <a:lnTo>
                    <a:pt x="322" y="1108"/>
                  </a:lnTo>
                  <a:lnTo>
                    <a:pt x="365" y="1103"/>
                  </a:lnTo>
                  <a:lnTo>
                    <a:pt x="411" y="1099"/>
                  </a:lnTo>
                  <a:lnTo>
                    <a:pt x="458" y="1098"/>
                  </a:lnTo>
                  <a:lnTo>
                    <a:pt x="505" y="1099"/>
                  </a:lnTo>
                  <a:lnTo>
                    <a:pt x="551" y="1103"/>
                  </a:lnTo>
                  <a:lnTo>
                    <a:pt x="594" y="1108"/>
                  </a:lnTo>
                  <a:lnTo>
                    <a:pt x="636" y="1116"/>
                  </a:lnTo>
                  <a:lnTo>
                    <a:pt x="677" y="1126"/>
                  </a:lnTo>
                  <a:lnTo>
                    <a:pt x="714" y="1137"/>
                  </a:lnTo>
                  <a:lnTo>
                    <a:pt x="749" y="1150"/>
                  </a:lnTo>
                  <a:lnTo>
                    <a:pt x="782" y="1165"/>
                  </a:lnTo>
                  <a:lnTo>
                    <a:pt x="811" y="1182"/>
                  </a:lnTo>
                  <a:lnTo>
                    <a:pt x="838" y="1198"/>
                  </a:lnTo>
                  <a:lnTo>
                    <a:pt x="850" y="1209"/>
                  </a:lnTo>
                  <a:lnTo>
                    <a:pt x="861" y="1218"/>
                  </a:lnTo>
                  <a:lnTo>
                    <a:pt x="870" y="1228"/>
                  </a:lnTo>
                  <a:lnTo>
                    <a:pt x="880" y="1238"/>
                  </a:lnTo>
                  <a:lnTo>
                    <a:pt x="888" y="1248"/>
                  </a:lnTo>
                  <a:lnTo>
                    <a:pt x="895" y="1258"/>
                  </a:lnTo>
                  <a:lnTo>
                    <a:pt x="902" y="1270"/>
                  </a:lnTo>
                  <a:lnTo>
                    <a:pt x="907" y="1281"/>
                  </a:lnTo>
                  <a:lnTo>
                    <a:pt x="911" y="1293"/>
                  </a:lnTo>
                  <a:lnTo>
                    <a:pt x="913" y="1304"/>
                  </a:lnTo>
                  <a:lnTo>
                    <a:pt x="916" y="1315"/>
                  </a:lnTo>
                  <a:lnTo>
                    <a:pt x="916" y="1327"/>
                  </a:lnTo>
                  <a:lnTo>
                    <a:pt x="916" y="22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7" name="Group 11"/>
          <p:cNvGrpSpPr>
            <a:grpSpLocks/>
          </p:cNvGrpSpPr>
          <p:nvPr/>
        </p:nvGrpSpPr>
        <p:grpSpPr bwMode="auto">
          <a:xfrm>
            <a:off x="2381718" y="1983611"/>
            <a:ext cx="1638927" cy="4097319"/>
            <a:chOff x="0" y="0"/>
            <a:chExt cx="732" cy="1830"/>
          </a:xfrm>
        </p:grpSpPr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0" y="0"/>
              <a:ext cx="732" cy="1830"/>
            </a:xfrm>
            <a:custGeom>
              <a:avLst/>
              <a:gdLst>
                <a:gd name="T0" fmla="*/ 732 w 732"/>
                <a:gd name="T1" fmla="*/ 183 h 1830"/>
                <a:gd name="T2" fmla="*/ 731 w 732"/>
                <a:gd name="T3" fmla="*/ 164 h 1830"/>
                <a:gd name="T4" fmla="*/ 725 w 732"/>
                <a:gd name="T5" fmla="*/ 146 h 1830"/>
                <a:gd name="T6" fmla="*/ 716 w 732"/>
                <a:gd name="T7" fmla="*/ 128 h 1830"/>
                <a:gd name="T8" fmla="*/ 688 w 732"/>
                <a:gd name="T9" fmla="*/ 95 h 1830"/>
                <a:gd name="T10" fmla="*/ 648 w 732"/>
                <a:gd name="T11" fmla="*/ 66 h 1830"/>
                <a:gd name="T12" fmla="*/ 599 w 732"/>
                <a:gd name="T13" fmla="*/ 41 h 1830"/>
                <a:gd name="T14" fmla="*/ 540 w 732"/>
                <a:gd name="T15" fmla="*/ 21 h 1830"/>
                <a:gd name="T16" fmla="*/ 475 w 732"/>
                <a:gd name="T17" fmla="*/ 7 h 1830"/>
                <a:gd name="T18" fmla="*/ 403 w 732"/>
                <a:gd name="T19" fmla="*/ 1 h 1830"/>
                <a:gd name="T20" fmla="*/ 329 w 732"/>
                <a:gd name="T21" fmla="*/ 1 h 1830"/>
                <a:gd name="T22" fmla="*/ 257 w 732"/>
                <a:gd name="T23" fmla="*/ 7 h 1830"/>
                <a:gd name="T24" fmla="*/ 192 w 732"/>
                <a:gd name="T25" fmla="*/ 21 h 1830"/>
                <a:gd name="T26" fmla="*/ 133 w 732"/>
                <a:gd name="T27" fmla="*/ 41 h 1830"/>
                <a:gd name="T28" fmla="*/ 84 w 732"/>
                <a:gd name="T29" fmla="*/ 66 h 1830"/>
                <a:gd name="T30" fmla="*/ 44 w 732"/>
                <a:gd name="T31" fmla="*/ 95 h 1830"/>
                <a:gd name="T32" fmla="*/ 16 w 732"/>
                <a:gd name="T33" fmla="*/ 128 h 1830"/>
                <a:gd name="T34" fmla="*/ 7 w 732"/>
                <a:gd name="T35" fmla="*/ 146 h 1830"/>
                <a:gd name="T36" fmla="*/ 1 w 732"/>
                <a:gd name="T37" fmla="*/ 164 h 1830"/>
                <a:gd name="T38" fmla="*/ 0 w 732"/>
                <a:gd name="T39" fmla="*/ 183 h 1830"/>
                <a:gd name="T40" fmla="*/ 0 w 732"/>
                <a:gd name="T41" fmla="*/ 1656 h 1830"/>
                <a:gd name="T42" fmla="*/ 4 w 732"/>
                <a:gd name="T43" fmla="*/ 1675 h 1830"/>
                <a:gd name="T44" fmla="*/ 11 w 732"/>
                <a:gd name="T45" fmla="*/ 1693 h 1830"/>
                <a:gd name="T46" fmla="*/ 29 w 732"/>
                <a:gd name="T47" fmla="*/ 1718 h 1830"/>
                <a:gd name="T48" fmla="*/ 62 w 732"/>
                <a:gd name="T49" fmla="*/ 1750 h 1830"/>
                <a:gd name="T50" fmla="*/ 107 w 732"/>
                <a:gd name="T51" fmla="*/ 1777 h 1830"/>
                <a:gd name="T52" fmla="*/ 161 w 732"/>
                <a:gd name="T53" fmla="*/ 1798 h 1830"/>
                <a:gd name="T54" fmla="*/ 224 w 732"/>
                <a:gd name="T55" fmla="*/ 1816 h 1830"/>
                <a:gd name="T56" fmla="*/ 292 w 732"/>
                <a:gd name="T57" fmla="*/ 1826 h 1830"/>
                <a:gd name="T58" fmla="*/ 366 w 732"/>
                <a:gd name="T59" fmla="*/ 1830 h 1830"/>
                <a:gd name="T60" fmla="*/ 440 w 732"/>
                <a:gd name="T61" fmla="*/ 1826 h 1830"/>
                <a:gd name="T62" fmla="*/ 508 w 732"/>
                <a:gd name="T63" fmla="*/ 1816 h 1830"/>
                <a:gd name="T64" fmla="*/ 571 w 732"/>
                <a:gd name="T65" fmla="*/ 1798 h 1830"/>
                <a:gd name="T66" fmla="*/ 625 w 732"/>
                <a:gd name="T67" fmla="*/ 1777 h 1830"/>
                <a:gd name="T68" fmla="*/ 670 w 732"/>
                <a:gd name="T69" fmla="*/ 1750 h 1830"/>
                <a:gd name="T70" fmla="*/ 703 w 732"/>
                <a:gd name="T71" fmla="*/ 1718 h 1830"/>
                <a:gd name="T72" fmla="*/ 721 w 732"/>
                <a:gd name="T73" fmla="*/ 1693 h 1830"/>
                <a:gd name="T74" fmla="*/ 728 w 732"/>
                <a:gd name="T75" fmla="*/ 1675 h 1830"/>
                <a:gd name="T76" fmla="*/ 732 w 732"/>
                <a:gd name="T77" fmla="*/ 1656 h 1830"/>
                <a:gd name="T78" fmla="*/ 732 w 732"/>
                <a:gd name="T79" fmla="*/ 183 h 1830"/>
                <a:gd name="T80" fmla="*/ 0 w 732"/>
                <a:gd name="T81" fmla="*/ 0 h 1830"/>
                <a:gd name="T82" fmla="*/ 732 w 732"/>
                <a:gd name="T83" fmla="*/ 1830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T80" t="T81" r="T82" b="T83"/>
              <a:pathLst>
                <a:path w="732" h="1830">
                  <a:moveTo>
                    <a:pt x="732" y="183"/>
                  </a:moveTo>
                  <a:lnTo>
                    <a:pt x="732" y="183"/>
                  </a:lnTo>
                  <a:lnTo>
                    <a:pt x="732" y="174"/>
                  </a:lnTo>
                  <a:lnTo>
                    <a:pt x="731" y="164"/>
                  </a:lnTo>
                  <a:lnTo>
                    <a:pt x="728" y="155"/>
                  </a:lnTo>
                  <a:lnTo>
                    <a:pt x="725" y="146"/>
                  </a:lnTo>
                  <a:lnTo>
                    <a:pt x="721" y="137"/>
                  </a:lnTo>
                  <a:lnTo>
                    <a:pt x="716" y="128"/>
                  </a:lnTo>
                  <a:lnTo>
                    <a:pt x="703" y="111"/>
                  </a:lnTo>
                  <a:lnTo>
                    <a:pt x="688" y="95"/>
                  </a:lnTo>
                  <a:lnTo>
                    <a:pt x="670" y="80"/>
                  </a:lnTo>
                  <a:lnTo>
                    <a:pt x="648" y="66"/>
                  </a:lnTo>
                  <a:lnTo>
                    <a:pt x="625" y="53"/>
                  </a:lnTo>
                  <a:lnTo>
                    <a:pt x="599" y="41"/>
                  </a:lnTo>
                  <a:lnTo>
                    <a:pt x="571" y="31"/>
                  </a:lnTo>
                  <a:lnTo>
                    <a:pt x="540" y="21"/>
                  </a:lnTo>
                  <a:lnTo>
                    <a:pt x="508" y="14"/>
                  </a:lnTo>
                  <a:lnTo>
                    <a:pt x="475" y="7"/>
                  </a:lnTo>
                  <a:lnTo>
                    <a:pt x="440" y="3"/>
                  </a:lnTo>
                  <a:lnTo>
                    <a:pt x="403" y="1"/>
                  </a:lnTo>
                  <a:lnTo>
                    <a:pt x="366" y="0"/>
                  </a:lnTo>
                  <a:lnTo>
                    <a:pt x="329" y="1"/>
                  </a:lnTo>
                  <a:lnTo>
                    <a:pt x="292" y="3"/>
                  </a:lnTo>
                  <a:lnTo>
                    <a:pt x="257" y="7"/>
                  </a:lnTo>
                  <a:lnTo>
                    <a:pt x="224" y="14"/>
                  </a:lnTo>
                  <a:lnTo>
                    <a:pt x="192" y="21"/>
                  </a:lnTo>
                  <a:lnTo>
                    <a:pt x="161" y="31"/>
                  </a:lnTo>
                  <a:lnTo>
                    <a:pt x="133" y="41"/>
                  </a:lnTo>
                  <a:lnTo>
                    <a:pt x="107" y="53"/>
                  </a:lnTo>
                  <a:lnTo>
                    <a:pt x="84" y="66"/>
                  </a:lnTo>
                  <a:lnTo>
                    <a:pt x="62" y="80"/>
                  </a:lnTo>
                  <a:lnTo>
                    <a:pt x="44" y="95"/>
                  </a:lnTo>
                  <a:lnTo>
                    <a:pt x="29" y="111"/>
                  </a:lnTo>
                  <a:lnTo>
                    <a:pt x="16" y="128"/>
                  </a:lnTo>
                  <a:lnTo>
                    <a:pt x="11" y="137"/>
                  </a:lnTo>
                  <a:lnTo>
                    <a:pt x="7" y="146"/>
                  </a:lnTo>
                  <a:lnTo>
                    <a:pt x="4" y="155"/>
                  </a:lnTo>
                  <a:lnTo>
                    <a:pt x="1" y="164"/>
                  </a:lnTo>
                  <a:lnTo>
                    <a:pt x="0" y="174"/>
                  </a:lnTo>
                  <a:lnTo>
                    <a:pt x="0" y="183"/>
                  </a:lnTo>
                  <a:lnTo>
                    <a:pt x="0" y="1647"/>
                  </a:lnTo>
                  <a:lnTo>
                    <a:pt x="0" y="1656"/>
                  </a:lnTo>
                  <a:lnTo>
                    <a:pt x="1" y="1666"/>
                  </a:lnTo>
                  <a:lnTo>
                    <a:pt x="4" y="1675"/>
                  </a:lnTo>
                  <a:lnTo>
                    <a:pt x="7" y="1684"/>
                  </a:lnTo>
                  <a:lnTo>
                    <a:pt x="11" y="1693"/>
                  </a:lnTo>
                  <a:lnTo>
                    <a:pt x="16" y="1702"/>
                  </a:lnTo>
                  <a:lnTo>
                    <a:pt x="29" y="1718"/>
                  </a:lnTo>
                  <a:lnTo>
                    <a:pt x="44" y="1735"/>
                  </a:lnTo>
                  <a:lnTo>
                    <a:pt x="62" y="1750"/>
                  </a:lnTo>
                  <a:lnTo>
                    <a:pt x="84" y="1764"/>
                  </a:lnTo>
                  <a:lnTo>
                    <a:pt x="107" y="1777"/>
                  </a:lnTo>
                  <a:lnTo>
                    <a:pt x="133" y="1788"/>
                  </a:lnTo>
                  <a:lnTo>
                    <a:pt x="161" y="1798"/>
                  </a:lnTo>
                  <a:lnTo>
                    <a:pt x="192" y="1808"/>
                  </a:lnTo>
                  <a:lnTo>
                    <a:pt x="224" y="1816"/>
                  </a:lnTo>
                  <a:lnTo>
                    <a:pt x="257" y="1822"/>
                  </a:lnTo>
                  <a:lnTo>
                    <a:pt x="292" y="1826"/>
                  </a:lnTo>
                  <a:lnTo>
                    <a:pt x="329" y="1829"/>
                  </a:lnTo>
                  <a:lnTo>
                    <a:pt x="366" y="1830"/>
                  </a:lnTo>
                  <a:lnTo>
                    <a:pt x="403" y="1829"/>
                  </a:lnTo>
                  <a:lnTo>
                    <a:pt x="440" y="1826"/>
                  </a:lnTo>
                  <a:lnTo>
                    <a:pt x="475" y="1822"/>
                  </a:lnTo>
                  <a:lnTo>
                    <a:pt x="508" y="1816"/>
                  </a:lnTo>
                  <a:lnTo>
                    <a:pt x="540" y="1808"/>
                  </a:lnTo>
                  <a:lnTo>
                    <a:pt x="571" y="1798"/>
                  </a:lnTo>
                  <a:lnTo>
                    <a:pt x="599" y="1788"/>
                  </a:lnTo>
                  <a:lnTo>
                    <a:pt x="625" y="1777"/>
                  </a:lnTo>
                  <a:lnTo>
                    <a:pt x="648" y="1764"/>
                  </a:lnTo>
                  <a:lnTo>
                    <a:pt x="670" y="1750"/>
                  </a:lnTo>
                  <a:lnTo>
                    <a:pt x="688" y="1735"/>
                  </a:lnTo>
                  <a:lnTo>
                    <a:pt x="703" y="1718"/>
                  </a:lnTo>
                  <a:lnTo>
                    <a:pt x="716" y="1702"/>
                  </a:lnTo>
                  <a:lnTo>
                    <a:pt x="721" y="1693"/>
                  </a:lnTo>
                  <a:lnTo>
                    <a:pt x="725" y="1684"/>
                  </a:lnTo>
                  <a:lnTo>
                    <a:pt x="728" y="1675"/>
                  </a:lnTo>
                  <a:lnTo>
                    <a:pt x="731" y="1666"/>
                  </a:lnTo>
                  <a:lnTo>
                    <a:pt x="732" y="1656"/>
                  </a:lnTo>
                  <a:lnTo>
                    <a:pt x="732" y="1647"/>
                  </a:lnTo>
                  <a:lnTo>
                    <a:pt x="732" y="183"/>
                  </a:lnTo>
                  <a:close/>
                </a:path>
              </a:pathLst>
            </a:custGeom>
            <a:gradFill rotWithShape="1">
              <a:gsLst>
                <a:gs pos="0">
                  <a:srgbClr val="FFC000"/>
                </a:gs>
                <a:gs pos="50000">
                  <a:srgbClr val="C00000"/>
                </a:gs>
                <a:gs pos="100000">
                  <a:srgbClr val="FFC0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0" y="0"/>
              <a:ext cx="732" cy="366"/>
            </a:xfrm>
            <a:custGeom>
              <a:avLst/>
              <a:gdLst>
                <a:gd name="T0" fmla="*/ 732 w 732"/>
                <a:gd name="T1" fmla="*/ 183 h 366"/>
                <a:gd name="T2" fmla="*/ 731 w 732"/>
                <a:gd name="T3" fmla="*/ 202 h 366"/>
                <a:gd name="T4" fmla="*/ 725 w 732"/>
                <a:gd name="T5" fmla="*/ 219 h 366"/>
                <a:gd name="T6" fmla="*/ 716 w 732"/>
                <a:gd name="T7" fmla="*/ 237 h 366"/>
                <a:gd name="T8" fmla="*/ 688 w 732"/>
                <a:gd name="T9" fmla="*/ 270 h 366"/>
                <a:gd name="T10" fmla="*/ 648 w 732"/>
                <a:gd name="T11" fmla="*/ 300 h 366"/>
                <a:gd name="T12" fmla="*/ 599 w 732"/>
                <a:gd name="T13" fmla="*/ 324 h 366"/>
                <a:gd name="T14" fmla="*/ 540 w 732"/>
                <a:gd name="T15" fmla="*/ 344 h 366"/>
                <a:gd name="T16" fmla="*/ 475 w 732"/>
                <a:gd name="T17" fmla="*/ 358 h 366"/>
                <a:gd name="T18" fmla="*/ 403 w 732"/>
                <a:gd name="T19" fmla="*/ 364 h 366"/>
                <a:gd name="T20" fmla="*/ 329 w 732"/>
                <a:gd name="T21" fmla="*/ 364 h 366"/>
                <a:gd name="T22" fmla="*/ 257 w 732"/>
                <a:gd name="T23" fmla="*/ 358 h 366"/>
                <a:gd name="T24" fmla="*/ 192 w 732"/>
                <a:gd name="T25" fmla="*/ 344 h 366"/>
                <a:gd name="T26" fmla="*/ 133 w 732"/>
                <a:gd name="T27" fmla="*/ 324 h 366"/>
                <a:gd name="T28" fmla="*/ 84 w 732"/>
                <a:gd name="T29" fmla="*/ 300 h 366"/>
                <a:gd name="T30" fmla="*/ 44 w 732"/>
                <a:gd name="T31" fmla="*/ 270 h 366"/>
                <a:gd name="T32" fmla="*/ 16 w 732"/>
                <a:gd name="T33" fmla="*/ 237 h 366"/>
                <a:gd name="T34" fmla="*/ 7 w 732"/>
                <a:gd name="T35" fmla="*/ 219 h 366"/>
                <a:gd name="T36" fmla="*/ 1 w 732"/>
                <a:gd name="T37" fmla="*/ 202 h 366"/>
                <a:gd name="T38" fmla="*/ 0 w 732"/>
                <a:gd name="T39" fmla="*/ 183 h 366"/>
                <a:gd name="T40" fmla="*/ 1 w 732"/>
                <a:gd name="T41" fmla="*/ 164 h 366"/>
                <a:gd name="T42" fmla="*/ 7 w 732"/>
                <a:gd name="T43" fmla="*/ 146 h 366"/>
                <a:gd name="T44" fmla="*/ 16 w 732"/>
                <a:gd name="T45" fmla="*/ 128 h 366"/>
                <a:gd name="T46" fmla="*/ 44 w 732"/>
                <a:gd name="T47" fmla="*/ 95 h 366"/>
                <a:gd name="T48" fmla="*/ 84 w 732"/>
                <a:gd name="T49" fmla="*/ 66 h 366"/>
                <a:gd name="T50" fmla="*/ 133 w 732"/>
                <a:gd name="T51" fmla="*/ 41 h 366"/>
                <a:gd name="T52" fmla="*/ 192 w 732"/>
                <a:gd name="T53" fmla="*/ 21 h 366"/>
                <a:gd name="T54" fmla="*/ 257 w 732"/>
                <a:gd name="T55" fmla="*/ 7 h 366"/>
                <a:gd name="T56" fmla="*/ 329 w 732"/>
                <a:gd name="T57" fmla="*/ 1 h 366"/>
                <a:gd name="T58" fmla="*/ 403 w 732"/>
                <a:gd name="T59" fmla="*/ 1 h 366"/>
                <a:gd name="T60" fmla="*/ 475 w 732"/>
                <a:gd name="T61" fmla="*/ 7 h 366"/>
                <a:gd name="T62" fmla="*/ 540 w 732"/>
                <a:gd name="T63" fmla="*/ 21 h 366"/>
                <a:gd name="T64" fmla="*/ 599 w 732"/>
                <a:gd name="T65" fmla="*/ 41 h 366"/>
                <a:gd name="T66" fmla="*/ 648 w 732"/>
                <a:gd name="T67" fmla="*/ 66 h 366"/>
                <a:gd name="T68" fmla="*/ 688 w 732"/>
                <a:gd name="T69" fmla="*/ 95 h 366"/>
                <a:gd name="T70" fmla="*/ 716 w 732"/>
                <a:gd name="T71" fmla="*/ 128 h 366"/>
                <a:gd name="T72" fmla="*/ 725 w 732"/>
                <a:gd name="T73" fmla="*/ 146 h 366"/>
                <a:gd name="T74" fmla="*/ 731 w 732"/>
                <a:gd name="T75" fmla="*/ 164 h 366"/>
                <a:gd name="T76" fmla="*/ 732 w 732"/>
                <a:gd name="T77" fmla="*/ 183 h 366"/>
                <a:gd name="T78" fmla="*/ 0 w 732"/>
                <a:gd name="T79" fmla="*/ 0 h 366"/>
                <a:gd name="T80" fmla="*/ 732 w 732"/>
                <a:gd name="T81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T78" t="T79" r="T80" b="T81"/>
              <a:pathLst>
                <a:path w="732" h="366">
                  <a:moveTo>
                    <a:pt x="732" y="183"/>
                  </a:moveTo>
                  <a:lnTo>
                    <a:pt x="732" y="183"/>
                  </a:lnTo>
                  <a:lnTo>
                    <a:pt x="732" y="191"/>
                  </a:lnTo>
                  <a:lnTo>
                    <a:pt x="731" y="202"/>
                  </a:lnTo>
                  <a:lnTo>
                    <a:pt x="728" y="211"/>
                  </a:lnTo>
                  <a:lnTo>
                    <a:pt x="725" y="219"/>
                  </a:lnTo>
                  <a:lnTo>
                    <a:pt x="721" y="228"/>
                  </a:lnTo>
                  <a:lnTo>
                    <a:pt x="716" y="237"/>
                  </a:lnTo>
                  <a:lnTo>
                    <a:pt x="703" y="254"/>
                  </a:lnTo>
                  <a:lnTo>
                    <a:pt x="688" y="270"/>
                  </a:lnTo>
                  <a:lnTo>
                    <a:pt x="670" y="286"/>
                  </a:lnTo>
                  <a:lnTo>
                    <a:pt x="648" y="300"/>
                  </a:lnTo>
                  <a:lnTo>
                    <a:pt x="625" y="312"/>
                  </a:lnTo>
                  <a:lnTo>
                    <a:pt x="599" y="324"/>
                  </a:lnTo>
                  <a:lnTo>
                    <a:pt x="571" y="334"/>
                  </a:lnTo>
                  <a:lnTo>
                    <a:pt x="540" y="344"/>
                  </a:lnTo>
                  <a:lnTo>
                    <a:pt x="508" y="352"/>
                  </a:lnTo>
                  <a:lnTo>
                    <a:pt x="475" y="358"/>
                  </a:lnTo>
                  <a:lnTo>
                    <a:pt x="440" y="362"/>
                  </a:lnTo>
                  <a:lnTo>
                    <a:pt x="403" y="364"/>
                  </a:lnTo>
                  <a:lnTo>
                    <a:pt x="366" y="366"/>
                  </a:lnTo>
                  <a:lnTo>
                    <a:pt x="329" y="364"/>
                  </a:lnTo>
                  <a:lnTo>
                    <a:pt x="292" y="362"/>
                  </a:lnTo>
                  <a:lnTo>
                    <a:pt x="257" y="358"/>
                  </a:lnTo>
                  <a:lnTo>
                    <a:pt x="224" y="352"/>
                  </a:lnTo>
                  <a:lnTo>
                    <a:pt x="192" y="344"/>
                  </a:lnTo>
                  <a:lnTo>
                    <a:pt x="161" y="334"/>
                  </a:lnTo>
                  <a:lnTo>
                    <a:pt x="133" y="324"/>
                  </a:lnTo>
                  <a:lnTo>
                    <a:pt x="107" y="312"/>
                  </a:lnTo>
                  <a:lnTo>
                    <a:pt x="84" y="300"/>
                  </a:lnTo>
                  <a:lnTo>
                    <a:pt x="62" y="286"/>
                  </a:lnTo>
                  <a:lnTo>
                    <a:pt x="44" y="270"/>
                  </a:lnTo>
                  <a:lnTo>
                    <a:pt x="29" y="254"/>
                  </a:lnTo>
                  <a:lnTo>
                    <a:pt x="16" y="237"/>
                  </a:lnTo>
                  <a:lnTo>
                    <a:pt x="11" y="228"/>
                  </a:lnTo>
                  <a:lnTo>
                    <a:pt x="7" y="219"/>
                  </a:lnTo>
                  <a:lnTo>
                    <a:pt x="4" y="211"/>
                  </a:lnTo>
                  <a:lnTo>
                    <a:pt x="1" y="202"/>
                  </a:lnTo>
                  <a:lnTo>
                    <a:pt x="0" y="191"/>
                  </a:lnTo>
                  <a:lnTo>
                    <a:pt x="0" y="183"/>
                  </a:lnTo>
                  <a:lnTo>
                    <a:pt x="0" y="174"/>
                  </a:lnTo>
                  <a:lnTo>
                    <a:pt x="1" y="164"/>
                  </a:lnTo>
                  <a:lnTo>
                    <a:pt x="4" y="155"/>
                  </a:lnTo>
                  <a:lnTo>
                    <a:pt x="7" y="146"/>
                  </a:lnTo>
                  <a:lnTo>
                    <a:pt x="11" y="137"/>
                  </a:lnTo>
                  <a:lnTo>
                    <a:pt x="16" y="128"/>
                  </a:lnTo>
                  <a:lnTo>
                    <a:pt x="29" y="111"/>
                  </a:lnTo>
                  <a:lnTo>
                    <a:pt x="44" y="95"/>
                  </a:lnTo>
                  <a:lnTo>
                    <a:pt x="62" y="80"/>
                  </a:lnTo>
                  <a:lnTo>
                    <a:pt x="84" y="66"/>
                  </a:lnTo>
                  <a:lnTo>
                    <a:pt x="107" y="53"/>
                  </a:lnTo>
                  <a:lnTo>
                    <a:pt x="133" y="41"/>
                  </a:lnTo>
                  <a:lnTo>
                    <a:pt x="161" y="31"/>
                  </a:lnTo>
                  <a:lnTo>
                    <a:pt x="192" y="21"/>
                  </a:lnTo>
                  <a:lnTo>
                    <a:pt x="224" y="14"/>
                  </a:lnTo>
                  <a:lnTo>
                    <a:pt x="257" y="7"/>
                  </a:lnTo>
                  <a:lnTo>
                    <a:pt x="292" y="3"/>
                  </a:lnTo>
                  <a:lnTo>
                    <a:pt x="329" y="1"/>
                  </a:lnTo>
                  <a:lnTo>
                    <a:pt x="366" y="0"/>
                  </a:lnTo>
                  <a:lnTo>
                    <a:pt x="403" y="1"/>
                  </a:lnTo>
                  <a:lnTo>
                    <a:pt x="440" y="3"/>
                  </a:lnTo>
                  <a:lnTo>
                    <a:pt x="475" y="7"/>
                  </a:lnTo>
                  <a:lnTo>
                    <a:pt x="508" y="14"/>
                  </a:lnTo>
                  <a:lnTo>
                    <a:pt x="540" y="21"/>
                  </a:lnTo>
                  <a:lnTo>
                    <a:pt x="571" y="31"/>
                  </a:lnTo>
                  <a:lnTo>
                    <a:pt x="599" y="41"/>
                  </a:lnTo>
                  <a:lnTo>
                    <a:pt x="625" y="53"/>
                  </a:lnTo>
                  <a:lnTo>
                    <a:pt x="648" y="66"/>
                  </a:lnTo>
                  <a:lnTo>
                    <a:pt x="670" y="80"/>
                  </a:lnTo>
                  <a:lnTo>
                    <a:pt x="688" y="95"/>
                  </a:lnTo>
                  <a:lnTo>
                    <a:pt x="703" y="111"/>
                  </a:lnTo>
                  <a:lnTo>
                    <a:pt x="716" y="128"/>
                  </a:lnTo>
                  <a:lnTo>
                    <a:pt x="721" y="137"/>
                  </a:lnTo>
                  <a:lnTo>
                    <a:pt x="725" y="146"/>
                  </a:lnTo>
                  <a:lnTo>
                    <a:pt x="728" y="155"/>
                  </a:lnTo>
                  <a:lnTo>
                    <a:pt x="731" y="164"/>
                  </a:lnTo>
                  <a:lnTo>
                    <a:pt x="732" y="174"/>
                  </a:lnTo>
                  <a:lnTo>
                    <a:pt x="732" y="18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60" name="Group 14"/>
          <p:cNvGrpSpPr>
            <a:grpSpLocks/>
          </p:cNvGrpSpPr>
          <p:nvPr/>
        </p:nvGrpSpPr>
        <p:grpSpPr bwMode="auto">
          <a:xfrm>
            <a:off x="1971987" y="3212805"/>
            <a:ext cx="2458391" cy="3071870"/>
            <a:chOff x="0" y="0"/>
            <a:chExt cx="1098" cy="1372"/>
          </a:xfrm>
        </p:grpSpPr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0" y="0"/>
              <a:ext cx="1098" cy="274"/>
            </a:xfrm>
            <a:custGeom>
              <a:avLst/>
              <a:gdLst>
                <a:gd name="T0" fmla="*/ 0 w 1098"/>
                <a:gd name="T1" fmla="*/ 0 h 274"/>
                <a:gd name="T2" fmla="*/ 2 w 1098"/>
                <a:gd name="T3" fmla="*/ 28 h 274"/>
                <a:gd name="T4" fmla="*/ 11 w 1098"/>
                <a:gd name="T5" fmla="*/ 56 h 274"/>
                <a:gd name="T6" fmla="*/ 24 w 1098"/>
                <a:gd name="T7" fmla="*/ 81 h 274"/>
                <a:gd name="T8" fmla="*/ 43 w 1098"/>
                <a:gd name="T9" fmla="*/ 106 h 274"/>
                <a:gd name="T10" fmla="*/ 66 w 1098"/>
                <a:gd name="T11" fmla="*/ 131 h 274"/>
                <a:gd name="T12" fmla="*/ 94 w 1098"/>
                <a:gd name="T13" fmla="*/ 153 h 274"/>
                <a:gd name="T14" fmla="*/ 126 w 1098"/>
                <a:gd name="T15" fmla="*/ 174 h 274"/>
                <a:gd name="T16" fmla="*/ 161 w 1098"/>
                <a:gd name="T17" fmla="*/ 194 h 274"/>
                <a:gd name="T18" fmla="*/ 199 w 1098"/>
                <a:gd name="T19" fmla="*/ 212 h 274"/>
                <a:gd name="T20" fmla="*/ 287 w 1098"/>
                <a:gd name="T21" fmla="*/ 241 h 274"/>
                <a:gd name="T22" fmla="*/ 386 w 1098"/>
                <a:gd name="T23" fmla="*/ 261 h 274"/>
                <a:gd name="T24" fmla="*/ 493 w 1098"/>
                <a:gd name="T25" fmla="*/ 273 h 274"/>
                <a:gd name="T26" fmla="*/ 605 w 1098"/>
                <a:gd name="T27" fmla="*/ 273 h 274"/>
                <a:gd name="T28" fmla="*/ 712 w 1098"/>
                <a:gd name="T29" fmla="*/ 261 h 274"/>
                <a:gd name="T30" fmla="*/ 811 w 1098"/>
                <a:gd name="T31" fmla="*/ 241 h 274"/>
                <a:gd name="T32" fmla="*/ 899 w 1098"/>
                <a:gd name="T33" fmla="*/ 212 h 274"/>
                <a:gd name="T34" fmla="*/ 937 w 1098"/>
                <a:gd name="T35" fmla="*/ 194 h 274"/>
                <a:gd name="T36" fmla="*/ 972 w 1098"/>
                <a:gd name="T37" fmla="*/ 174 h 274"/>
                <a:gd name="T38" fmla="*/ 1004 w 1098"/>
                <a:gd name="T39" fmla="*/ 153 h 274"/>
                <a:gd name="T40" fmla="*/ 1032 w 1098"/>
                <a:gd name="T41" fmla="*/ 131 h 274"/>
                <a:gd name="T42" fmla="*/ 1055 w 1098"/>
                <a:gd name="T43" fmla="*/ 106 h 274"/>
                <a:gd name="T44" fmla="*/ 1074 w 1098"/>
                <a:gd name="T45" fmla="*/ 81 h 274"/>
                <a:gd name="T46" fmla="*/ 1087 w 1098"/>
                <a:gd name="T47" fmla="*/ 56 h 274"/>
                <a:gd name="T48" fmla="*/ 1096 w 1098"/>
                <a:gd name="T49" fmla="*/ 28 h 274"/>
                <a:gd name="T50" fmla="*/ 1098 w 1098"/>
                <a:gd name="T51" fmla="*/ 0 h 274"/>
                <a:gd name="T52" fmla="*/ 1007 w 1098"/>
                <a:gd name="T53" fmla="*/ 11 h 274"/>
                <a:gd name="T54" fmla="*/ 1002 w 1098"/>
                <a:gd name="T55" fmla="*/ 34 h 274"/>
                <a:gd name="T56" fmla="*/ 993 w 1098"/>
                <a:gd name="T57" fmla="*/ 57 h 274"/>
                <a:gd name="T58" fmla="*/ 979 w 1098"/>
                <a:gd name="T59" fmla="*/ 78 h 274"/>
                <a:gd name="T60" fmla="*/ 961 w 1098"/>
                <a:gd name="T61" fmla="*/ 99 h 274"/>
                <a:gd name="T62" fmla="*/ 941 w 1098"/>
                <a:gd name="T63" fmla="*/ 118 h 274"/>
                <a:gd name="T64" fmla="*/ 902 w 1098"/>
                <a:gd name="T65" fmla="*/ 145 h 274"/>
                <a:gd name="T66" fmla="*/ 840 w 1098"/>
                <a:gd name="T67" fmla="*/ 176 h 274"/>
                <a:gd name="T68" fmla="*/ 768 w 1098"/>
                <a:gd name="T69" fmla="*/ 200 h 274"/>
                <a:gd name="T70" fmla="*/ 685 w 1098"/>
                <a:gd name="T71" fmla="*/ 218 h 274"/>
                <a:gd name="T72" fmla="*/ 596 w 1098"/>
                <a:gd name="T73" fmla="*/ 227 h 274"/>
                <a:gd name="T74" fmla="*/ 502 w 1098"/>
                <a:gd name="T75" fmla="*/ 227 h 274"/>
                <a:gd name="T76" fmla="*/ 413 w 1098"/>
                <a:gd name="T77" fmla="*/ 218 h 274"/>
                <a:gd name="T78" fmla="*/ 330 w 1098"/>
                <a:gd name="T79" fmla="*/ 200 h 274"/>
                <a:gd name="T80" fmla="*/ 258 w 1098"/>
                <a:gd name="T81" fmla="*/ 176 h 274"/>
                <a:gd name="T82" fmla="*/ 196 w 1098"/>
                <a:gd name="T83" fmla="*/ 145 h 274"/>
                <a:gd name="T84" fmla="*/ 157 w 1098"/>
                <a:gd name="T85" fmla="*/ 118 h 274"/>
                <a:gd name="T86" fmla="*/ 136 w 1098"/>
                <a:gd name="T87" fmla="*/ 99 h 274"/>
                <a:gd name="T88" fmla="*/ 119 w 1098"/>
                <a:gd name="T89" fmla="*/ 78 h 274"/>
                <a:gd name="T90" fmla="*/ 105 w 1098"/>
                <a:gd name="T91" fmla="*/ 57 h 274"/>
                <a:gd name="T92" fmla="*/ 96 w 1098"/>
                <a:gd name="T93" fmla="*/ 34 h 274"/>
                <a:gd name="T94" fmla="*/ 91 w 1098"/>
                <a:gd name="T95" fmla="*/ 11 h 274"/>
                <a:gd name="T96" fmla="*/ 0 w 1098"/>
                <a:gd name="T97" fmla="*/ 0 h 274"/>
                <a:gd name="T98" fmla="*/ 0 w 1098"/>
                <a:gd name="T99" fmla="*/ 0 h 274"/>
                <a:gd name="T100" fmla="*/ 1098 w 1098"/>
                <a:gd name="T101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1098" h="274">
                  <a:moveTo>
                    <a:pt x="0" y="0"/>
                  </a:moveTo>
                  <a:lnTo>
                    <a:pt x="0" y="0"/>
                  </a:lnTo>
                  <a:lnTo>
                    <a:pt x="1" y="14"/>
                  </a:lnTo>
                  <a:lnTo>
                    <a:pt x="2" y="28"/>
                  </a:lnTo>
                  <a:lnTo>
                    <a:pt x="6" y="42"/>
                  </a:lnTo>
                  <a:lnTo>
                    <a:pt x="11" y="56"/>
                  </a:lnTo>
                  <a:lnTo>
                    <a:pt x="18" y="68"/>
                  </a:lnTo>
                  <a:lnTo>
                    <a:pt x="24" y="81"/>
                  </a:lnTo>
                  <a:lnTo>
                    <a:pt x="33" y="94"/>
                  </a:lnTo>
                  <a:lnTo>
                    <a:pt x="43" y="106"/>
                  </a:lnTo>
                  <a:lnTo>
                    <a:pt x="54" y="119"/>
                  </a:lnTo>
                  <a:lnTo>
                    <a:pt x="66" y="131"/>
                  </a:lnTo>
                  <a:lnTo>
                    <a:pt x="80" y="142"/>
                  </a:lnTo>
                  <a:lnTo>
                    <a:pt x="94" y="153"/>
                  </a:lnTo>
                  <a:lnTo>
                    <a:pt x="109" y="164"/>
                  </a:lnTo>
                  <a:lnTo>
                    <a:pt x="126" y="174"/>
                  </a:lnTo>
                  <a:lnTo>
                    <a:pt x="142" y="184"/>
                  </a:lnTo>
                  <a:lnTo>
                    <a:pt x="161" y="194"/>
                  </a:lnTo>
                  <a:lnTo>
                    <a:pt x="180" y="203"/>
                  </a:lnTo>
                  <a:lnTo>
                    <a:pt x="199" y="212"/>
                  </a:lnTo>
                  <a:lnTo>
                    <a:pt x="241" y="227"/>
                  </a:lnTo>
                  <a:lnTo>
                    <a:pt x="287" y="241"/>
                  </a:lnTo>
                  <a:lnTo>
                    <a:pt x="335" y="253"/>
                  </a:lnTo>
                  <a:lnTo>
                    <a:pt x="386" y="261"/>
                  </a:lnTo>
                  <a:lnTo>
                    <a:pt x="438" y="269"/>
                  </a:lnTo>
                  <a:lnTo>
                    <a:pt x="493" y="273"/>
                  </a:lnTo>
                  <a:lnTo>
                    <a:pt x="549" y="274"/>
                  </a:lnTo>
                  <a:lnTo>
                    <a:pt x="605" y="273"/>
                  </a:lnTo>
                  <a:lnTo>
                    <a:pt x="660" y="269"/>
                  </a:lnTo>
                  <a:lnTo>
                    <a:pt x="712" y="261"/>
                  </a:lnTo>
                  <a:lnTo>
                    <a:pt x="763" y="253"/>
                  </a:lnTo>
                  <a:lnTo>
                    <a:pt x="811" y="241"/>
                  </a:lnTo>
                  <a:lnTo>
                    <a:pt x="857" y="227"/>
                  </a:lnTo>
                  <a:lnTo>
                    <a:pt x="899" y="212"/>
                  </a:lnTo>
                  <a:lnTo>
                    <a:pt x="918" y="203"/>
                  </a:lnTo>
                  <a:lnTo>
                    <a:pt x="937" y="194"/>
                  </a:lnTo>
                  <a:lnTo>
                    <a:pt x="956" y="184"/>
                  </a:lnTo>
                  <a:lnTo>
                    <a:pt x="972" y="174"/>
                  </a:lnTo>
                  <a:lnTo>
                    <a:pt x="989" y="164"/>
                  </a:lnTo>
                  <a:lnTo>
                    <a:pt x="1004" y="153"/>
                  </a:lnTo>
                  <a:lnTo>
                    <a:pt x="1018" y="142"/>
                  </a:lnTo>
                  <a:lnTo>
                    <a:pt x="1032" y="131"/>
                  </a:lnTo>
                  <a:lnTo>
                    <a:pt x="1044" y="119"/>
                  </a:lnTo>
                  <a:lnTo>
                    <a:pt x="1055" y="106"/>
                  </a:lnTo>
                  <a:lnTo>
                    <a:pt x="1065" y="94"/>
                  </a:lnTo>
                  <a:lnTo>
                    <a:pt x="1074" y="81"/>
                  </a:lnTo>
                  <a:lnTo>
                    <a:pt x="1080" y="68"/>
                  </a:lnTo>
                  <a:lnTo>
                    <a:pt x="1087" y="56"/>
                  </a:lnTo>
                  <a:lnTo>
                    <a:pt x="1092" y="42"/>
                  </a:lnTo>
                  <a:lnTo>
                    <a:pt x="1096" y="28"/>
                  </a:lnTo>
                  <a:lnTo>
                    <a:pt x="1097" y="14"/>
                  </a:lnTo>
                  <a:lnTo>
                    <a:pt x="1098" y="0"/>
                  </a:lnTo>
                  <a:lnTo>
                    <a:pt x="1007" y="0"/>
                  </a:lnTo>
                  <a:lnTo>
                    <a:pt x="1007" y="11"/>
                  </a:lnTo>
                  <a:lnTo>
                    <a:pt x="1004" y="23"/>
                  </a:lnTo>
                  <a:lnTo>
                    <a:pt x="1002" y="34"/>
                  </a:lnTo>
                  <a:lnTo>
                    <a:pt x="998" y="45"/>
                  </a:lnTo>
                  <a:lnTo>
                    <a:pt x="993" y="57"/>
                  </a:lnTo>
                  <a:lnTo>
                    <a:pt x="986" y="68"/>
                  </a:lnTo>
                  <a:lnTo>
                    <a:pt x="979" y="78"/>
                  </a:lnTo>
                  <a:lnTo>
                    <a:pt x="971" y="89"/>
                  </a:lnTo>
                  <a:lnTo>
                    <a:pt x="961" y="99"/>
                  </a:lnTo>
                  <a:lnTo>
                    <a:pt x="952" y="109"/>
                  </a:lnTo>
                  <a:lnTo>
                    <a:pt x="941" y="118"/>
                  </a:lnTo>
                  <a:lnTo>
                    <a:pt x="929" y="128"/>
                  </a:lnTo>
                  <a:lnTo>
                    <a:pt x="902" y="145"/>
                  </a:lnTo>
                  <a:lnTo>
                    <a:pt x="873" y="161"/>
                  </a:lnTo>
                  <a:lnTo>
                    <a:pt x="840" y="176"/>
                  </a:lnTo>
                  <a:lnTo>
                    <a:pt x="805" y="189"/>
                  </a:lnTo>
                  <a:lnTo>
                    <a:pt x="768" y="200"/>
                  </a:lnTo>
                  <a:lnTo>
                    <a:pt x="727" y="211"/>
                  </a:lnTo>
                  <a:lnTo>
                    <a:pt x="685" y="218"/>
                  </a:lnTo>
                  <a:lnTo>
                    <a:pt x="642" y="223"/>
                  </a:lnTo>
                  <a:lnTo>
                    <a:pt x="596" y="227"/>
                  </a:lnTo>
                  <a:lnTo>
                    <a:pt x="549" y="228"/>
                  </a:lnTo>
                  <a:lnTo>
                    <a:pt x="502" y="227"/>
                  </a:lnTo>
                  <a:lnTo>
                    <a:pt x="456" y="223"/>
                  </a:lnTo>
                  <a:lnTo>
                    <a:pt x="413" y="218"/>
                  </a:lnTo>
                  <a:lnTo>
                    <a:pt x="371" y="211"/>
                  </a:lnTo>
                  <a:lnTo>
                    <a:pt x="330" y="200"/>
                  </a:lnTo>
                  <a:lnTo>
                    <a:pt x="293" y="189"/>
                  </a:lnTo>
                  <a:lnTo>
                    <a:pt x="258" y="176"/>
                  </a:lnTo>
                  <a:lnTo>
                    <a:pt x="225" y="161"/>
                  </a:lnTo>
                  <a:lnTo>
                    <a:pt x="196" y="145"/>
                  </a:lnTo>
                  <a:lnTo>
                    <a:pt x="169" y="128"/>
                  </a:lnTo>
                  <a:lnTo>
                    <a:pt x="157" y="118"/>
                  </a:lnTo>
                  <a:lnTo>
                    <a:pt x="146" y="109"/>
                  </a:lnTo>
                  <a:lnTo>
                    <a:pt x="136" y="99"/>
                  </a:lnTo>
                  <a:lnTo>
                    <a:pt x="127" y="89"/>
                  </a:lnTo>
                  <a:lnTo>
                    <a:pt x="119" y="78"/>
                  </a:lnTo>
                  <a:lnTo>
                    <a:pt x="112" y="68"/>
                  </a:lnTo>
                  <a:lnTo>
                    <a:pt x="105" y="57"/>
                  </a:lnTo>
                  <a:lnTo>
                    <a:pt x="100" y="45"/>
                  </a:lnTo>
                  <a:lnTo>
                    <a:pt x="96" y="34"/>
                  </a:lnTo>
                  <a:lnTo>
                    <a:pt x="94" y="23"/>
                  </a:lnTo>
                  <a:lnTo>
                    <a:pt x="91" y="11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0" y="0"/>
              <a:ext cx="1098" cy="1372"/>
            </a:xfrm>
            <a:custGeom>
              <a:avLst/>
              <a:gdLst>
                <a:gd name="T0" fmla="*/ 1098 w 1098"/>
                <a:gd name="T1" fmla="*/ 0 h 1372"/>
                <a:gd name="T2" fmla="*/ 1096 w 1098"/>
                <a:gd name="T3" fmla="*/ 28 h 1372"/>
                <a:gd name="T4" fmla="*/ 1087 w 1098"/>
                <a:gd name="T5" fmla="*/ 56 h 1372"/>
                <a:gd name="T6" fmla="*/ 1074 w 1098"/>
                <a:gd name="T7" fmla="*/ 81 h 1372"/>
                <a:gd name="T8" fmla="*/ 1055 w 1098"/>
                <a:gd name="T9" fmla="*/ 106 h 1372"/>
                <a:gd name="T10" fmla="*/ 1032 w 1098"/>
                <a:gd name="T11" fmla="*/ 131 h 1372"/>
                <a:gd name="T12" fmla="*/ 1004 w 1098"/>
                <a:gd name="T13" fmla="*/ 153 h 1372"/>
                <a:gd name="T14" fmla="*/ 972 w 1098"/>
                <a:gd name="T15" fmla="*/ 174 h 1372"/>
                <a:gd name="T16" fmla="*/ 937 w 1098"/>
                <a:gd name="T17" fmla="*/ 194 h 1372"/>
                <a:gd name="T18" fmla="*/ 899 w 1098"/>
                <a:gd name="T19" fmla="*/ 212 h 1372"/>
                <a:gd name="T20" fmla="*/ 811 w 1098"/>
                <a:gd name="T21" fmla="*/ 241 h 1372"/>
                <a:gd name="T22" fmla="*/ 712 w 1098"/>
                <a:gd name="T23" fmla="*/ 261 h 1372"/>
                <a:gd name="T24" fmla="*/ 605 w 1098"/>
                <a:gd name="T25" fmla="*/ 273 h 1372"/>
                <a:gd name="T26" fmla="*/ 493 w 1098"/>
                <a:gd name="T27" fmla="*/ 273 h 1372"/>
                <a:gd name="T28" fmla="*/ 386 w 1098"/>
                <a:gd name="T29" fmla="*/ 261 h 1372"/>
                <a:gd name="T30" fmla="*/ 287 w 1098"/>
                <a:gd name="T31" fmla="*/ 241 h 1372"/>
                <a:gd name="T32" fmla="*/ 199 w 1098"/>
                <a:gd name="T33" fmla="*/ 212 h 1372"/>
                <a:gd name="T34" fmla="*/ 161 w 1098"/>
                <a:gd name="T35" fmla="*/ 194 h 1372"/>
                <a:gd name="T36" fmla="*/ 126 w 1098"/>
                <a:gd name="T37" fmla="*/ 174 h 1372"/>
                <a:gd name="T38" fmla="*/ 94 w 1098"/>
                <a:gd name="T39" fmla="*/ 153 h 1372"/>
                <a:gd name="T40" fmla="*/ 66 w 1098"/>
                <a:gd name="T41" fmla="*/ 131 h 1372"/>
                <a:gd name="T42" fmla="*/ 43 w 1098"/>
                <a:gd name="T43" fmla="*/ 106 h 1372"/>
                <a:gd name="T44" fmla="*/ 24 w 1098"/>
                <a:gd name="T45" fmla="*/ 81 h 1372"/>
                <a:gd name="T46" fmla="*/ 11 w 1098"/>
                <a:gd name="T47" fmla="*/ 56 h 1372"/>
                <a:gd name="T48" fmla="*/ 2 w 1098"/>
                <a:gd name="T49" fmla="*/ 28 h 1372"/>
                <a:gd name="T50" fmla="*/ 0 w 1098"/>
                <a:gd name="T51" fmla="*/ 0 h 1372"/>
                <a:gd name="T52" fmla="*/ 1 w 1098"/>
                <a:gd name="T53" fmla="*/ 1112 h 1372"/>
                <a:gd name="T54" fmla="*/ 6 w 1098"/>
                <a:gd name="T55" fmla="*/ 1140 h 1372"/>
                <a:gd name="T56" fmla="*/ 18 w 1098"/>
                <a:gd name="T57" fmla="*/ 1167 h 1372"/>
                <a:gd name="T58" fmla="*/ 33 w 1098"/>
                <a:gd name="T59" fmla="*/ 1192 h 1372"/>
                <a:gd name="T60" fmla="*/ 54 w 1098"/>
                <a:gd name="T61" fmla="*/ 1217 h 1372"/>
                <a:gd name="T62" fmla="*/ 80 w 1098"/>
                <a:gd name="T63" fmla="*/ 1240 h 1372"/>
                <a:gd name="T64" fmla="*/ 109 w 1098"/>
                <a:gd name="T65" fmla="*/ 1262 h 1372"/>
                <a:gd name="T66" fmla="*/ 142 w 1098"/>
                <a:gd name="T67" fmla="*/ 1282 h 1372"/>
                <a:gd name="T68" fmla="*/ 180 w 1098"/>
                <a:gd name="T69" fmla="*/ 1301 h 1372"/>
                <a:gd name="T70" fmla="*/ 241 w 1098"/>
                <a:gd name="T71" fmla="*/ 1325 h 1372"/>
                <a:gd name="T72" fmla="*/ 335 w 1098"/>
                <a:gd name="T73" fmla="*/ 1351 h 1372"/>
                <a:gd name="T74" fmla="*/ 438 w 1098"/>
                <a:gd name="T75" fmla="*/ 1367 h 1372"/>
                <a:gd name="T76" fmla="*/ 549 w 1098"/>
                <a:gd name="T77" fmla="*/ 1372 h 1372"/>
                <a:gd name="T78" fmla="*/ 660 w 1098"/>
                <a:gd name="T79" fmla="*/ 1367 h 1372"/>
                <a:gd name="T80" fmla="*/ 763 w 1098"/>
                <a:gd name="T81" fmla="*/ 1351 h 1372"/>
                <a:gd name="T82" fmla="*/ 857 w 1098"/>
                <a:gd name="T83" fmla="*/ 1325 h 1372"/>
                <a:gd name="T84" fmla="*/ 918 w 1098"/>
                <a:gd name="T85" fmla="*/ 1301 h 1372"/>
                <a:gd name="T86" fmla="*/ 956 w 1098"/>
                <a:gd name="T87" fmla="*/ 1282 h 1372"/>
                <a:gd name="T88" fmla="*/ 989 w 1098"/>
                <a:gd name="T89" fmla="*/ 1262 h 1372"/>
                <a:gd name="T90" fmla="*/ 1018 w 1098"/>
                <a:gd name="T91" fmla="*/ 1240 h 1372"/>
                <a:gd name="T92" fmla="*/ 1044 w 1098"/>
                <a:gd name="T93" fmla="*/ 1217 h 1372"/>
                <a:gd name="T94" fmla="*/ 1065 w 1098"/>
                <a:gd name="T95" fmla="*/ 1192 h 1372"/>
                <a:gd name="T96" fmla="*/ 1080 w 1098"/>
                <a:gd name="T97" fmla="*/ 1167 h 1372"/>
                <a:gd name="T98" fmla="*/ 1092 w 1098"/>
                <a:gd name="T99" fmla="*/ 1140 h 1372"/>
                <a:gd name="T100" fmla="*/ 1097 w 1098"/>
                <a:gd name="T101" fmla="*/ 1112 h 1372"/>
                <a:gd name="T102" fmla="*/ 1098 w 1098"/>
                <a:gd name="T103" fmla="*/ 0 h 1372"/>
                <a:gd name="T104" fmla="*/ 0 w 1098"/>
                <a:gd name="T105" fmla="*/ 0 h 1372"/>
                <a:gd name="T106" fmla="*/ 1098 w 1098"/>
                <a:gd name="T107" fmla="*/ 1372 h 1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1098" h="1372">
                  <a:moveTo>
                    <a:pt x="1098" y="0"/>
                  </a:moveTo>
                  <a:lnTo>
                    <a:pt x="1098" y="0"/>
                  </a:lnTo>
                  <a:lnTo>
                    <a:pt x="1097" y="14"/>
                  </a:lnTo>
                  <a:lnTo>
                    <a:pt x="1096" y="28"/>
                  </a:lnTo>
                  <a:lnTo>
                    <a:pt x="1092" y="42"/>
                  </a:lnTo>
                  <a:lnTo>
                    <a:pt x="1087" y="56"/>
                  </a:lnTo>
                  <a:lnTo>
                    <a:pt x="1080" y="68"/>
                  </a:lnTo>
                  <a:lnTo>
                    <a:pt x="1074" y="81"/>
                  </a:lnTo>
                  <a:lnTo>
                    <a:pt x="1065" y="94"/>
                  </a:lnTo>
                  <a:lnTo>
                    <a:pt x="1055" y="106"/>
                  </a:lnTo>
                  <a:lnTo>
                    <a:pt x="1044" y="119"/>
                  </a:lnTo>
                  <a:lnTo>
                    <a:pt x="1032" y="131"/>
                  </a:lnTo>
                  <a:lnTo>
                    <a:pt x="1018" y="142"/>
                  </a:lnTo>
                  <a:lnTo>
                    <a:pt x="1004" y="153"/>
                  </a:lnTo>
                  <a:lnTo>
                    <a:pt x="989" y="164"/>
                  </a:lnTo>
                  <a:lnTo>
                    <a:pt x="972" y="174"/>
                  </a:lnTo>
                  <a:lnTo>
                    <a:pt x="956" y="184"/>
                  </a:lnTo>
                  <a:lnTo>
                    <a:pt x="937" y="194"/>
                  </a:lnTo>
                  <a:lnTo>
                    <a:pt x="918" y="203"/>
                  </a:lnTo>
                  <a:lnTo>
                    <a:pt x="899" y="212"/>
                  </a:lnTo>
                  <a:lnTo>
                    <a:pt x="857" y="227"/>
                  </a:lnTo>
                  <a:lnTo>
                    <a:pt x="811" y="241"/>
                  </a:lnTo>
                  <a:lnTo>
                    <a:pt x="763" y="253"/>
                  </a:lnTo>
                  <a:lnTo>
                    <a:pt x="712" y="261"/>
                  </a:lnTo>
                  <a:lnTo>
                    <a:pt x="660" y="269"/>
                  </a:lnTo>
                  <a:lnTo>
                    <a:pt x="605" y="273"/>
                  </a:lnTo>
                  <a:lnTo>
                    <a:pt x="549" y="274"/>
                  </a:lnTo>
                  <a:lnTo>
                    <a:pt x="493" y="273"/>
                  </a:lnTo>
                  <a:lnTo>
                    <a:pt x="438" y="269"/>
                  </a:lnTo>
                  <a:lnTo>
                    <a:pt x="386" y="261"/>
                  </a:lnTo>
                  <a:lnTo>
                    <a:pt x="335" y="253"/>
                  </a:lnTo>
                  <a:lnTo>
                    <a:pt x="287" y="241"/>
                  </a:lnTo>
                  <a:lnTo>
                    <a:pt x="241" y="227"/>
                  </a:lnTo>
                  <a:lnTo>
                    <a:pt x="199" y="212"/>
                  </a:lnTo>
                  <a:lnTo>
                    <a:pt x="180" y="203"/>
                  </a:lnTo>
                  <a:lnTo>
                    <a:pt x="161" y="194"/>
                  </a:lnTo>
                  <a:lnTo>
                    <a:pt x="142" y="184"/>
                  </a:lnTo>
                  <a:lnTo>
                    <a:pt x="126" y="174"/>
                  </a:lnTo>
                  <a:lnTo>
                    <a:pt x="109" y="164"/>
                  </a:lnTo>
                  <a:lnTo>
                    <a:pt x="94" y="153"/>
                  </a:lnTo>
                  <a:lnTo>
                    <a:pt x="80" y="142"/>
                  </a:lnTo>
                  <a:lnTo>
                    <a:pt x="66" y="131"/>
                  </a:lnTo>
                  <a:lnTo>
                    <a:pt x="54" y="119"/>
                  </a:lnTo>
                  <a:lnTo>
                    <a:pt x="43" y="106"/>
                  </a:lnTo>
                  <a:lnTo>
                    <a:pt x="33" y="94"/>
                  </a:lnTo>
                  <a:lnTo>
                    <a:pt x="24" y="81"/>
                  </a:lnTo>
                  <a:lnTo>
                    <a:pt x="18" y="68"/>
                  </a:lnTo>
                  <a:lnTo>
                    <a:pt x="11" y="56"/>
                  </a:lnTo>
                  <a:lnTo>
                    <a:pt x="6" y="42"/>
                  </a:lnTo>
                  <a:lnTo>
                    <a:pt x="2" y="28"/>
                  </a:lnTo>
                  <a:lnTo>
                    <a:pt x="1" y="14"/>
                  </a:lnTo>
                  <a:lnTo>
                    <a:pt x="0" y="0"/>
                  </a:lnTo>
                  <a:lnTo>
                    <a:pt x="0" y="1098"/>
                  </a:lnTo>
                  <a:lnTo>
                    <a:pt x="1" y="1112"/>
                  </a:lnTo>
                  <a:lnTo>
                    <a:pt x="2" y="1126"/>
                  </a:lnTo>
                  <a:lnTo>
                    <a:pt x="6" y="1140"/>
                  </a:lnTo>
                  <a:lnTo>
                    <a:pt x="11" y="1154"/>
                  </a:lnTo>
                  <a:lnTo>
                    <a:pt x="18" y="1167"/>
                  </a:lnTo>
                  <a:lnTo>
                    <a:pt x="24" y="1179"/>
                  </a:lnTo>
                  <a:lnTo>
                    <a:pt x="33" y="1192"/>
                  </a:lnTo>
                  <a:lnTo>
                    <a:pt x="43" y="1205"/>
                  </a:lnTo>
                  <a:lnTo>
                    <a:pt x="54" y="1217"/>
                  </a:lnTo>
                  <a:lnTo>
                    <a:pt x="66" y="1229"/>
                  </a:lnTo>
                  <a:lnTo>
                    <a:pt x="80" y="1240"/>
                  </a:lnTo>
                  <a:lnTo>
                    <a:pt x="94" y="1252"/>
                  </a:lnTo>
                  <a:lnTo>
                    <a:pt x="109" y="1262"/>
                  </a:lnTo>
                  <a:lnTo>
                    <a:pt x="126" y="1272"/>
                  </a:lnTo>
                  <a:lnTo>
                    <a:pt x="142" y="1282"/>
                  </a:lnTo>
                  <a:lnTo>
                    <a:pt x="161" y="1292"/>
                  </a:lnTo>
                  <a:lnTo>
                    <a:pt x="180" y="1301"/>
                  </a:lnTo>
                  <a:lnTo>
                    <a:pt x="199" y="1310"/>
                  </a:lnTo>
                  <a:lnTo>
                    <a:pt x="241" y="1325"/>
                  </a:lnTo>
                  <a:lnTo>
                    <a:pt x="287" y="1339"/>
                  </a:lnTo>
                  <a:lnTo>
                    <a:pt x="335" y="1351"/>
                  </a:lnTo>
                  <a:lnTo>
                    <a:pt x="386" y="1360"/>
                  </a:lnTo>
                  <a:lnTo>
                    <a:pt x="438" y="1367"/>
                  </a:lnTo>
                  <a:lnTo>
                    <a:pt x="493" y="1371"/>
                  </a:lnTo>
                  <a:lnTo>
                    <a:pt x="549" y="1372"/>
                  </a:lnTo>
                  <a:lnTo>
                    <a:pt x="605" y="1371"/>
                  </a:lnTo>
                  <a:lnTo>
                    <a:pt x="660" y="1367"/>
                  </a:lnTo>
                  <a:lnTo>
                    <a:pt x="712" y="1360"/>
                  </a:lnTo>
                  <a:lnTo>
                    <a:pt x="763" y="1351"/>
                  </a:lnTo>
                  <a:lnTo>
                    <a:pt x="811" y="1339"/>
                  </a:lnTo>
                  <a:lnTo>
                    <a:pt x="857" y="1325"/>
                  </a:lnTo>
                  <a:lnTo>
                    <a:pt x="899" y="1310"/>
                  </a:lnTo>
                  <a:lnTo>
                    <a:pt x="918" y="1301"/>
                  </a:lnTo>
                  <a:lnTo>
                    <a:pt x="937" y="1292"/>
                  </a:lnTo>
                  <a:lnTo>
                    <a:pt x="956" y="1282"/>
                  </a:lnTo>
                  <a:lnTo>
                    <a:pt x="972" y="1272"/>
                  </a:lnTo>
                  <a:lnTo>
                    <a:pt x="989" y="1262"/>
                  </a:lnTo>
                  <a:lnTo>
                    <a:pt x="1004" y="1252"/>
                  </a:lnTo>
                  <a:lnTo>
                    <a:pt x="1018" y="1240"/>
                  </a:lnTo>
                  <a:lnTo>
                    <a:pt x="1032" y="1229"/>
                  </a:lnTo>
                  <a:lnTo>
                    <a:pt x="1044" y="1217"/>
                  </a:lnTo>
                  <a:lnTo>
                    <a:pt x="1055" y="1205"/>
                  </a:lnTo>
                  <a:lnTo>
                    <a:pt x="1065" y="1192"/>
                  </a:lnTo>
                  <a:lnTo>
                    <a:pt x="1074" y="1179"/>
                  </a:lnTo>
                  <a:lnTo>
                    <a:pt x="1080" y="1167"/>
                  </a:lnTo>
                  <a:lnTo>
                    <a:pt x="1087" y="1154"/>
                  </a:lnTo>
                  <a:lnTo>
                    <a:pt x="1092" y="1140"/>
                  </a:lnTo>
                  <a:lnTo>
                    <a:pt x="1096" y="1126"/>
                  </a:lnTo>
                  <a:lnTo>
                    <a:pt x="1097" y="1112"/>
                  </a:lnTo>
                  <a:lnTo>
                    <a:pt x="1098" y="1098"/>
                  </a:lnTo>
                  <a:lnTo>
                    <a:pt x="1098" y="0"/>
                  </a:lnTo>
                  <a:close/>
                </a:path>
              </a:pathLst>
            </a:custGeom>
            <a:gradFill rotWithShape="1">
              <a:gsLst>
                <a:gs pos="0">
                  <a:srgbClr val="BFBFBF"/>
                </a:gs>
                <a:gs pos="50000">
                  <a:srgbClr val="969696"/>
                </a:gs>
                <a:gs pos="100000">
                  <a:srgbClr val="BFBFB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63" name="Group 17"/>
          <p:cNvGrpSpPr>
            <a:grpSpLocks/>
          </p:cNvGrpSpPr>
          <p:nvPr/>
        </p:nvGrpSpPr>
        <p:grpSpPr bwMode="auto">
          <a:xfrm>
            <a:off x="1562255" y="4032270"/>
            <a:ext cx="3277855" cy="2458391"/>
            <a:chOff x="0" y="0"/>
            <a:chExt cx="1464" cy="1098"/>
          </a:xfrm>
        </p:grpSpPr>
        <p:sp>
          <p:nvSpPr>
            <p:cNvPr id="64" name="Freeform 26"/>
            <p:cNvSpPr>
              <a:spLocks/>
            </p:cNvSpPr>
            <p:nvPr/>
          </p:nvSpPr>
          <p:spPr bwMode="auto">
            <a:xfrm>
              <a:off x="0" y="0"/>
              <a:ext cx="1464" cy="366"/>
            </a:xfrm>
            <a:custGeom>
              <a:avLst/>
              <a:gdLst>
                <a:gd name="T0" fmla="*/ 1 w 1464"/>
                <a:gd name="T1" fmla="*/ 19 h 366"/>
                <a:gd name="T2" fmla="*/ 15 w 1464"/>
                <a:gd name="T3" fmla="*/ 73 h 366"/>
                <a:gd name="T4" fmla="*/ 44 w 1464"/>
                <a:gd name="T5" fmla="*/ 126 h 366"/>
                <a:gd name="T6" fmla="*/ 89 w 1464"/>
                <a:gd name="T7" fmla="*/ 174 h 366"/>
                <a:gd name="T8" fmla="*/ 145 w 1464"/>
                <a:gd name="T9" fmla="*/ 218 h 366"/>
                <a:gd name="T10" fmla="*/ 215 w 1464"/>
                <a:gd name="T11" fmla="*/ 259 h 366"/>
                <a:gd name="T12" fmla="*/ 293 w 1464"/>
                <a:gd name="T13" fmla="*/ 293 h 366"/>
                <a:gd name="T14" fmla="*/ 382 w 1464"/>
                <a:gd name="T15" fmla="*/ 321 h 366"/>
                <a:gd name="T16" fmla="*/ 480 w 1464"/>
                <a:gd name="T17" fmla="*/ 344 h 366"/>
                <a:gd name="T18" fmla="*/ 585 w 1464"/>
                <a:gd name="T19" fmla="*/ 358 h 366"/>
                <a:gd name="T20" fmla="*/ 694 w 1464"/>
                <a:gd name="T21" fmla="*/ 366 h 366"/>
                <a:gd name="T22" fmla="*/ 807 w 1464"/>
                <a:gd name="T23" fmla="*/ 365 h 366"/>
                <a:gd name="T24" fmla="*/ 915 w 1464"/>
                <a:gd name="T25" fmla="*/ 354 h 366"/>
                <a:gd name="T26" fmla="*/ 1017 w 1464"/>
                <a:gd name="T27" fmla="*/ 337 h 366"/>
                <a:gd name="T28" fmla="*/ 1112 w 1464"/>
                <a:gd name="T29" fmla="*/ 312 h 366"/>
                <a:gd name="T30" fmla="*/ 1197 w 1464"/>
                <a:gd name="T31" fmla="*/ 282 h 366"/>
                <a:gd name="T32" fmla="*/ 1274 w 1464"/>
                <a:gd name="T33" fmla="*/ 246 h 366"/>
                <a:gd name="T34" fmla="*/ 1340 w 1464"/>
                <a:gd name="T35" fmla="*/ 204 h 366"/>
                <a:gd name="T36" fmla="*/ 1392 w 1464"/>
                <a:gd name="T37" fmla="*/ 159 h 366"/>
                <a:gd name="T38" fmla="*/ 1431 w 1464"/>
                <a:gd name="T39" fmla="*/ 109 h 366"/>
                <a:gd name="T40" fmla="*/ 1455 w 1464"/>
                <a:gd name="T41" fmla="*/ 56 h 366"/>
                <a:gd name="T42" fmla="*/ 1464 w 1464"/>
                <a:gd name="T43" fmla="*/ 0 h 366"/>
                <a:gd name="T44" fmla="*/ 1369 w 1464"/>
                <a:gd name="T45" fmla="*/ 33 h 366"/>
                <a:gd name="T46" fmla="*/ 1352 w 1464"/>
                <a:gd name="T47" fmla="*/ 80 h 366"/>
                <a:gd name="T48" fmla="*/ 1322 w 1464"/>
                <a:gd name="T49" fmla="*/ 124 h 366"/>
                <a:gd name="T50" fmla="*/ 1280 w 1464"/>
                <a:gd name="T51" fmla="*/ 166 h 366"/>
                <a:gd name="T52" fmla="*/ 1227 w 1464"/>
                <a:gd name="T53" fmla="*/ 203 h 366"/>
                <a:gd name="T54" fmla="*/ 1163 w 1464"/>
                <a:gd name="T55" fmla="*/ 237 h 366"/>
                <a:gd name="T56" fmla="*/ 1091 w 1464"/>
                <a:gd name="T57" fmla="*/ 265 h 366"/>
                <a:gd name="T58" fmla="*/ 1010 w 1464"/>
                <a:gd name="T59" fmla="*/ 288 h 366"/>
                <a:gd name="T60" fmla="*/ 923 w 1464"/>
                <a:gd name="T61" fmla="*/ 306 h 366"/>
                <a:gd name="T62" fmla="*/ 830 w 1464"/>
                <a:gd name="T63" fmla="*/ 316 h 366"/>
                <a:gd name="T64" fmla="*/ 732 w 1464"/>
                <a:gd name="T65" fmla="*/ 320 h 366"/>
                <a:gd name="T66" fmla="*/ 634 w 1464"/>
                <a:gd name="T67" fmla="*/ 316 h 366"/>
                <a:gd name="T68" fmla="*/ 541 w 1464"/>
                <a:gd name="T69" fmla="*/ 306 h 366"/>
                <a:gd name="T70" fmla="*/ 454 w 1464"/>
                <a:gd name="T71" fmla="*/ 288 h 366"/>
                <a:gd name="T72" fmla="*/ 373 w 1464"/>
                <a:gd name="T73" fmla="*/ 265 h 366"/>
                <a:gd name="T74" fmla="*/ 301 w 1464"/>
                <a:gd name="T75" fmla="*/ 237 h 366"/>
                <a:gd name="T76" fmla="*/ 237 w 1464"/>
                <a:gd name="T77" fmla="*/ 203 h 366"/>
                <a:gd name="T78" fmla="*/ 184 w 1464"/>
                <a:gd name="T79" fmla="*/ 166 h 366"/>
                <a:gd name="T80" fmla="*/ 142 w 1464"/>
                <a:gd name="T81" fmla="*/ 124 h 366"/>
                <a:gd name="T82" fmla="*/ 112 w 1464"/>
                <a:gd name="T83" fmla="*/ 80 h 366"/>
                <a:gd name="T84" fmla="*/ 95 w 1464"/>
                <a:gd name="T85" fmla="*/ 33 h 366"/>
                <a:gd name="T86" fmla="*/ 0 w 1464"/>
                <a:gd name="T87" fmla="*/ 0 h 366"/>
                <a:gd name="T88" fmla="*/ 0 w 1464"/>
                <a:gd name="T89" fmla="*/ 0 h 366"/>
                <a:gd name="T90" fmla="*/ 1464 w 1464"/>
                <a:gd name="T91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464" h="366">
                  <a:moveTo>
                    <a:pt x="0" y="0"/>
                  </a:moveTo>
                  <a:lnTo>
                    <a:pt x="0" y="0"/>
                  </a:lnTo>
                  <a:lnTo>
                    <a:pt x="1" y="19"/>
                  </a:lnTo>
                  <a:lnTo>
                    <a:pt x="3" y="37"/>
                  </a:lnTo>
                  <a:lnTo>
                    <a:pt x="9" y="56"/>
                  </a:lnTo>
                  <a:lnTo>
                    <a:pt x="15" y="73"/>
                  </a:lnTo>
                  <a:lnTo>
                    <a:pt x="23" y="91"/>
                  </a:lnTo>
                  <a:lnTo>
                    <a:pt x="33" y="109"/>
                  </a:lnTo>
                  <a:lnTo>
                    <a:pt x="44" y="126"/>
                  </a:lnTo>
                  <a:lnTo>
                    <a:pt x="57" y="142"/>
                  </a:lnTo>
                  <a:lnTo>
                    <a:pt x="72" y="159"/>
                  </a:lnTo>
                  <a:lnTo>
                    <a:pt x="89" y="174"/>
                  </a:lnTo>
                  <a:lnTo>
                    <a:pt x="105" y="189"/>
                  </a:lnTo>
                  <a:lnTo>
                    <a:pt x="124" y="204"/>
                  </a:lnTo>
                  <a:lnTo>
                    <a:pt x="145" y="218"/>
                  </a:lnTo>
                  <a:lnTo>
                    <a:pt x="167" y="232"/>
                  </a:lnTo>
                  <a:lnTo>
                    <a:pt x="190" y="246"/>
                  </a:lnTo>
                  <a:lnTo>
                    <a:pt x="215" y="259"/>
                  </a:lnTo>
                  <a:lnTo>
                    <a:pt x="240" y="270"/>
                  </a:lnTo>
                  <a:lnTo>
                    <a:pt x="267" y="282"/>
                  </a:lnTo>
                  <a:lnTo>
                    <a:pt x="293" y="293"/>
                  </a:lnTo>
                  <a:lnTo>
                    <a:pt x="323" y="304"/>
                  </a:lnTo>
                  <a:lnTo>
                    <a:pt x="352" y="312"/>
                  </a:lnTo>
                  <a:lnTo>
                    <a:pt x="382" y="321"/>
                  </a:lnTo>
                  <a:lnTo>
                    <a:pt x="414" y="330"/>
                  </a:lnTo>
                  <a:lnTo>
                    <a:pt x="447" y="337"/>
                  </a:lnTo>
                  <a:lnTo>
                    <a:pt x="480" y="344"/>
                  </a:lnTo>
                  <a:lnTo>
                    <a:pt x="515" y="349"/>
                  </a:lnTo>
                  <a:lnTo>
                    <a:pt x="549" y="354"/>
                  </a:lnTo>
                  <a:lnTo>
                    <a:pt x="585" y="358"/>
                  </a:lnTo>
                  <a:lnTo>
                    <a:pt x="620" y="362"/>
                  </a:lnTo>
                  <a:lnTo>
                    <a:pt x="657" y="365"/>
                  </a:lnTo>
                  <a:lnTo>
                    <a:pt x="694" y="366"/>
                  </a:lnTo>
                  <a:lnTo>
                    <a:pt x="732" y="366"/>
                  </a:lnTo>
                  <a:lnTo>
                    <a:pt x="770" y="366"/>
                  </a:lnTo>
                  <a:lnTo>
                    <a:pt x="807" y="365"/>
                  </a:lnTo>
                  <a:lnTo>
                    <a:pt x="844" y="362"/>
                  </a:lnTo>
                  <a:lnTo>
                    <a:pt x="879" y="358"/>
                  </a:lnTo>
                  <a:lnTo>
                    <a:pt x="915" y="354"/>
                  </a:lnTo>
                  <a:lnTo>
                    <a:pt x="949" y="349"/>
                  </a:lnTo>
                  <a:lnTo>
                    <a:pt x="984" y="344"/>
                  </a:lnTo>
                  <a:lnTo>
                    <a:pt x="1017" y="337"/>
                  </a:lnTo>
                  <a:lnTo>
                    <a:pt x="1050" y="330"/>
                  </a:lnTo>
                  <a:lnTo>
                    <a:pt x="1082" y="321"/>
                  </a:lnTo>
                  <a:lnTo>
                    <a:pt x="1112" y="312"/>
                  </a:lnTo>
                  <a:lnTo>
                    <a:pt x="1141" y="304"/>
                  </a:lnTo>
                  <a:lnTo>
                    <a:pt x="1171" y="293"/>
                  </a:lnTo>
                  <a:lnTo>
                    <a:pt x="1197" y="282"/>
                  </a:lnTo>
                  <a:lnTo>
                    <a:pt x="1224" y="270"/>
                  </a:lnTo>
                  <a:lnTo>
                    <a:pt x="1249" y="259"/>
                  </a:lnTo>
                  <a:lnTo>
                    <a:pt x="1274" y="246"/>
                  </a:lnTo>
                  <a:lnTo>
                    <a:pt x="1297" y="232"/>
                  </a:lnTo>
                  <a:lnTo>
                    <a:pt x="1319" y="218"/>
                  </a:lnTo>
                  <a:lnTo>
                    <a:pt x="1340" y="204"/>
                  </a:lnTo>
                  <a:lnTo>
                    <a:pt x="1359" y="189"/>
                  </a:lnTo>
                  <a:lnTo>
                    <a:pt x="1375" y="174"/>
                  </a:lnTo>
                  <a:lnTo>
                    <a:pt x="1392" y="159"/>
                  </a:lnTo>
                  <a:lnTo>
                    <a:pt x="1407" y="142"/>
                  </a:lnTo>
                  <a:lnTo>
                    <a:pt x="1420" y="126"/>
                  </a:lnTo>
                  <a:lnTo>
                    <a:pt x="1431" y="109"/>
                  </a:lnTo>
                  <a:lnTo>
                    <a:pt x="1441" y="91"/>
                  </a:lnTo>
                  <a:lnTo>
                    <a:pt x="1449" y="73"/>
                  </a:lnTo>
                  <a:lnTo>
                    <a:pt x="1455" y="56"/>
                  </a:lnTo>
                  <a:lnTo>
                    <a:pt x="1461" y="37"/>
                  </a:lnTo>
                  <a:lnTo>
                    <a:pt x="1463" y="19"/>
                  </a:lnTo>
                  <a:lnTo>
                    <a:pt x="1464" y="0"/>
                  </a:lnTo>
                  <a:lnTo>
                    <a:pt x="1373" y="0"/>
                  </a:lnTo>
                  <a:lnTo>
                    <a:pt x="1372" y="16"/>
                  </a:lnTo>
                  <a:lnTo>
                    <a:pt x="1369" y="33"/>
                  </a:lnTo>
                  <a:lnTo>
                    <a:pt x="1365" y="48"/>
                  </a:lnTo>
                  <a:lnTo>
                    <a:pt x="1360" y="65"/>
                  </a:lnTo>
                  <a:lnTo>
                    <a:pt x="1352" y="80"/>
                  </a:lnTo>
                  <a:lnTo>
                    <a:pt x="1344" y="95"/>
                  </a:lnTo>
                  <a:lnTo>
                    <a:pt x="1333" y="110"/>
                  </a:lnTo>
                  <a:lnTo>
                    <a:pt x="1322" y="124"/>
                  </a:lnTo>
                  <a:lnTo>
                    <a:pt x="1309" y="138"/>
                  </a:lnTo>
                  <a:lnTo>
                    <a:pt x="1295" y="152"/>
                  </a:lnTo>
                  <a:lnTo>
                    <a:pt x="1280" y="166"/>
                  </a:lnTo>
                  <a:lnTo>
                    <a:pt x="1263" y="179"/>
                  </a:lnTo>
                  <a:lnTo>
                    <a:pt x="1246" y="192"/>
                  </a:lnTo>
                  <a:lnTo>
                    <a:pt x="1227" y="203"/>
                  </a:lnTo>
                  <a:lnTo>
                    <a:pt x="1206" y="215"/>
                  </a:lnTo>
                  <a:lnTo>
                    <a:pt x="1185" y="226"/>
                  </a:lnTo>
                  <a:lnTo>
                    <a:pt x="1163" y="237"/>
                  </a:lnTo>
                  <a:lnTo>
                    <a:pt x="1140" y="246"/>
                  </a:lnTo>
                  <a:lnTo>
                    <a:pt x="1116" y="256"/>
                  </a:lnTo>
                  <a:lnTo>
                    <a:pt x="1091" y="265"/>
                  </a:lnTo>
                  <a:lnTo>
                    <a:pt x="1064" y="274"/>
                  </a:lnTo>
                  <a:lnTo>
                    <a:pt x="1037" y="282"/>
                  </a:lnTo>
                  <a:lnTo>
                    <a:pt x="1010" y="288"/>
                  </a:lnTo>
                  <a:lnTo>
                    <a:pt x="981" y="295"/>
                  </a:lnTo>
                  <a:lnTo>
                    <a:pt x="952" y="301"/>
                  </a:lnTo>
                  <a:lnTo>
                    <a:pt x="923" y="306"/>
                  </a:lnTo>
                  <a:lnTo>
                    <a:pt x="892" y="310"/>
                  </a:lnTo>
                  <a:lnTo>
                    <a:pt x="862" y="314"/>
                  </a:lnTo>
                  <a:lnTo>
                    <a:pt x="830" y="316"/>
                  </a:lnTo>
                  <a:lnTo>
                    <a:pt x="798" y="319"/>
                  </a:lnTo>
                  <a:lnTo>
                    <a:pt x="765" y="320"/>
                  </a:lnTo>
                  <a:lnTo>
                    <a:pt x="732" y="320"/>
                  </a:lnTo>
                  <a:lnTo>
                    <a:pt x="699" y="320"/>
                  </a:lnTo>
                  <a:lnTo>
                    <a:pt x="666" y="319"/>
                  </a:lnTo>
                  <a:lnTo>
                    <a:pt x="634" y="316"/>
                  </a:lnTo>
                  <a:lnTo>
                    <a:pt x="602" y="314"/>
                  </a:lnTo>
                  <a:lnTo>
                    <a:pt x="572" y="310"/>
                  </a:lnTo>
                  <a:lnTo>
                    <a:pt x="541" y="306"/>
                  </a:lnTo>
                  <a:lnTo>
                    <a:pt x="512" y="301"/>
                  </a:lnTo>
                  <a:lnTo>
                    <a:pt x="483" y="295"/>
                  </a:lnTo>
                  <a:lnTo>
                    <a:pt x="454" y="288"/>
                  </a:lnTo>
                  <a:lnTo>
                    <a:pt x="427" y="282"/>
                  </a:lnTo>
                  <a:lnTo>
                    <a:pt x="400" y="274"/>
                  </a:lnTo>
                  <a:lnTo>
                    <a:pt x="373" y="265"/>
                  </a:lnTo>
                  <a:lnTo>
                    <a:pt x="348" y="256"/>
                  </a:lnTo>
                  <a:lnTo>
                    <a:pt x="324" y="246"/>
                  </a:lnTo>
                  <a:lnTo>
                    <a:pt x="301" y="237"/>
                  </a:lnTo>
                  <a:lnTo>
                    <a:pt x="279" y="226"/>
                  </a:lnTo>
                  <a:lnTo>
                    <a:pt x="258" y="215"/>
                  </a:lnTo>
                  <a:lnTo>
                    <a:pt x="237" y="203"/>
                  </a:lnTo>
                  <a:lnTo>
                    <a:pt x="218" y="192"/>
                  </a:lnTo>
                  <a:lnTo>
                    <a:pt x="201" y="179"/>
                  </a:lnTo>
                  <a:lnTo>
                    <a:pt x="184" y="166"/>
                  </a:lnTo>
                  <a:lnTo>
                    <a:pt x="169" y="152"/>
                  </a:lnTo>
                  <a:lnTo>
                    <a:pt x="155" y="138"/>
                  </a:lnTo>
                  <a:lnTo>
                    <a:pt x="142" y="124"/>
                  </a:lnTo>
                  <a:lnTo>
                    <a:pt x="131" y="110"/>
                  </a:lnTo>
                  <a:lnTo>
                    <a:pt x="120" y="95"/>
                  </a:lnTo>
                  <a:lnTo>
                    <a:pt x="112" y="80"/>
                  </a:lnTo>
                  <a:lnTo>
                    <a:pt x="104" y="65"/>
                  </a:lnTo>
                  <a:lnTo>
                    <a:pt x="99" y="48"/>
                  </a:lnTo>
                  <a:lnTo>
                    <a:pt x="95" y="33"/>
                  </a:lnTo>
                  <a:lnTo>
                    <a:pt x="92" y="16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0" y="0"/>
              <a:ext cx="1464" cy="1098"/>
            </a:xfrm>
            <a:custGeom>
              <a:avLst/>
              <a:gdLst>
                <a:gd name="T0" fmla="*/ 1463 w 1464"/>
                <a:gd name="T1" fmla="*/ 19 h 1098"/>
                <a:gd name="T2" fmla="*/ 1449 w 1464"/>
                <a:gd name="T3" fmla="*/ 73 h 1098"/>
                <a:gd name="T4" fmla="*/ 1420 w 1464"/>
                <a:gd name="T5" fmla="*/ 126 h 1098"/>
                <a:gd name="T6" fmla="*/ 1375 w 1464"/>
                <a:gd name="T7" fmla="*/ 174 h 1098"/>
                <a:gd name="T8" fmla="*/ 1319 w 1464"/>
                <a:gd name="T9" fmla="*/ 218 h 1098"/>
                <a:gd name="T10" fmla="*/ 1249 w 1464"/>
                <a:gd name="T11" fmla="*/ 259 h 1098"/>
                <a:gd name="T12" fmla="*/ 1171 w 1464"/>
                <a:gd name="T13" fmla="*/ 293 h 1098"/>
                <a:gd name="T14" fmla="*/ 1082 w 1464"/>
                <a:gd name="T15" fmla="*/ 321 h 1098"/>
                <a:gd name="T16" fmla="*/ 984 w 1464"/>
                <a:gd name="T17" fmla="*/ 344 h 1098"/>
                <a:gd name="T18" fmla="*/ 879 w 1464"/>
                <a:gd name="T19" fmla="*/ 358 h 1098"/>
                <a:gd name="T20" fmla="*/ 770 w 1464"/>
                <a:gd name="T21" fmla="*/ 366 h 1098"/>
                <a:gd name="T22" fmla="*/ 657 w 1464"/>
                <a:gd name="T23" fmla="*/ 365 h 1098"/>
                <a:gd name="T24" fmla="*/ 549 w 1464"/>
                <a:gd name="T25" fmla="*/ 354 h 1098"/>
                <a:gd name="T26" fmla="*/ 447 w 1464"/>
                <a:gd name="T27" fmla="*/ 337 h 1098"/>
                <a:gd name="T28" fmla="*/ 352 w 1464"/>
                <a:gd name="T29" fmla="*/ 312 h 1098"/>
                <a:gd name="T30" fmla="*/ 267 w 1464"/>
                <a:gd name="T31" fmla="*/ 282 h 1098"/>
                <a:gd name="T32" fmla="*/ 190 w 1464"/>
                <a:gd name="T33" fmla="*/ 246 h 1098"/>
                <a:gd name="T34" fmla="*/ 124 w 1464"/>
                <a:gd name="T35" fmla="*/ 204 h 1098"/>
                <a:gd name="T36" fmla="*/ 72 w 1464"/>
                <a:gd name="T37" fmla="*/ 159 h 1098"/>
                <a:gd name="T38" fmla="*/ 33 w 1464"/>
                <a:gd name="T39" fmla="*/ 109 h 1098"/>
                <a:gd name="T40" fmla="*/ 9 w 1464"/>
                <a:gd name="T41" fmla="*/ 56 h 1098"/>
                <a:gd name="T42" fmla="*/ 0 w 1464"/>
                <a:gd name="T43" fmla="*/ 0 h 1098"/>
                <a:gd name="T44" fmla="*/ 3 w 1464"/>
                <a:gd name="T45" fmla="*/ 769 h 1098"/>
                <a:gd name="T46" fmla="*/ 23 w 1464"/>
                <a:gd name="T47" fmla="*/ 823 h 1098"/>
                <a:gd name="T48" fmla="*/ 57 w 1464"/>
                <a:gd name="T49" fmla="*/ 874 h 1098"/>
                <a:gd name="T50" fmla="*/ 105 w 1464"/>
                <a:gd name="T51" fmla="*/ 921 h 1098"/>
                <a:gd name="T52" fmla="*/ 167 w 1464"/>
                <a:gd name="T53" fmla="*/ 964 h 1098"/>
                <a:gd name="T54" fmla="*/ 240 w 1464"/>
                <a:gd name="T55" fmla="*/ 1003 h 1098"/>
                <a:gd name="T56" fmla="*/ 323 w 1464"/>
                <a:gd name="T57" fmla="*/ 1036 h 1098"/>
                <a:gd name="T58" fmla="*/ 414 w 1464"/>
                <a:gd name="T59" fmla="*/ 1062 h 1098"/>
                <a:gd name="T60" fmla="*/ 515 w 1464"/>
                <a:gd name="T61" fmla="*/ 1081 h 1098"/>
                <a:gd name="T62" fmla="*/ 620 w 1464"/>
                <a:gd name="T63" fmla="*/ 1094 h 1098"/>
                <a:gd name="T64" fmla="*/ 732 w 1464"/>
                <a:gd name="T65" fmla="*/ 1098 h 1098"/>
                <a:gd name="T66" fmla="*/ 844 w 1464"/>
                <a:gd name="T67" fmla="*/ 1094 h 1098"/>
                <a:gd name="T68" fmla="*/ 949 w 1464"/>
                <a:gd name="T69" fmla="*/ 1081 h 1098"/>
                <a:gd name="T70" fmla="*/ 1050 w 1464"/>
                <a:gd name="T71" fmla="*/ 1062 h 1098"/>
                <a:gd name="T72" fmla="*/ 1141 w 1464"/>
                <a:gd name="T73" fmla="*/ 1036 h 1098"/>
                <a:gd name="T74" fmla="*/ 1224 w 1464"/>
                <a:gd name="T75" fmla="*/ 1003 h 1098"/>
                <a:gd name="T76" fmla="*/ 1297 w 1464"/>
                <a:gd name="T77" fmla="*/ 964 h 1098"/>
                <a:gd name="T78" fmla="*/ 1359 w 1464"/>
                <a:gd name="T79" fmla="*/ 921 h 1098"/>
                <a:gd name="T80" fmla="*/ 1407 w 1464"/>
                <a:gd name="T81" fmla="*/ 874 h 1098"/>
                <a:gd name="T82" fmla="*/ 1441 w 1464"/>
                <a:gd name="T83" fmla="*/ 823 h 1098"/>
                <a:gd name="T84" fmla="*/ 1461 w 1464"/>
                <a:gd name="T85" fmla="*/ 769 h 1098"/>
                <a:gd name="T86" fmla="*/ 1464 w 1464"/>
                <a:gd name="T87" fmla="*/ 0 h 1098"/>
                <a:gd name="T88" fmla="*/ 0 w 1464"/>
                <a:gd name="T89" fmla="*/ 0 h 1098"/>
                <a:gd name="T90" fmla="*/ 1464 w 1464"/>
                <a:gd name="T91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464" h="1098">
                  <a:moveTo>
                    <a:pt x="1464" y="0"/>
                  </a:moveTo>
                  <a:lnTo>
                    <a:pt x="1464" y="0"/>
                  </a:lnTo>
                  <a:lnTo>
                    <a:pt x="1463" y="19"/>
                  </a:lnTo>
                  <a:lnTo>
                    <a:pt x="1461" y="37"/>
                  </a:lnTo>
                  <a:lnTo>
                    <a:pt x="1455" y="56"/>
                  </a:lnTo>
                  <a:lnTo>
                    <a:pt x="1449" y="73"/>
                  </a:lnTo>
                  <a:lnTo>
                    <a:pt x="1441" y="91"/>
                  </a:lnTo>
                  <a:lnTo>
                    <a:pt x="1431" y="109"/>
                  </a:lnTo>
                  <a:lnTo>
                    <a:pt x="1420" y="126"/>
                  </a:lnTo>
                  <a:lnTo>
                    <a:pt x="1407" y="142"/>
                  </a:lnTo>
                  <a:lnTo>
                    <a:pt x="1392" y="159"/>
                  </a:lnTo>
                  <a:lnTo>
                    <a:pt x="1375" y="174"/>
                  </a:lnTo>
                  <a:lnTo>
                    <a:pt x="1359" y="189"/>
                  </a:lnTo>
                  <a:lnTo>
                    <a:pt x="1340" y="204"/>
                  </a:lnTo>
                  <a:lnTo>
                    <a:pt x="1319" y="218"/>
                  </a:lnTo>
                  <a:lnTo>
                    <a:pt x="1297" y="232"/>
                  </a:lnTo>
                  <a:lnTo>
                    <a:pt x="1274" y="246"/>
                  </a:lnTo>
                  <a:lnTo>
                    <a:pt x="1249" y="259"/>
                  </a:lnTo>
                  <a:lnTo>
                    <a:pt x="1224" y="270"/>
                  </a:lnTo>
                  <a:lnTo>
                    <a:pt x="1197" y="282"/>
                  </a:lnTo>
                  <a:lnTo>
                    <a:pt x="1171" y="293"/>
                  </a:lnTo>
                  <a:lnTo>
                    <a:pt x="1141" y="304"/>
                  </a:lnTo>
                  <a:lnTo>
                    <a:pt x="1112" y="312"/>
                  </a:lnTo>
                  <a:lnTo>
                    <a:pt x="1082" y="321"/>
                  </a:lnTo>
                  <a:lnTo>
                    <a:pt x="1050" y="330"/>
                  </a:lnTo>
                  <a:lnTo>
                    <a:pt x="1017" y="337"/>
                  </a:lnTo>
                  <a:lnTo>
                    <a:pt x="984" y="344"/>
                  </a:lnTo>
                  <a:lnTo>
                    <a:pt x="949" y="349"/>
                  </a:lnTo>
                  <a:lnTo>
                    <a:pt x="915" y="354"/>
                  </a:lnTo>
                  <a:lnTo>
                    <a:pt x="879" y="358"/>
                  </a:lnTo>
                  <a:lnTo>
                    <a:pt x="844" y="362"/>
                  </a:lnTo>
                  <a:lnTo>
                    <a:pt x="807" y="365"/>
                  </a:lnTo>
                  <a:lnTo>
                    <a:pt x="770" y="366"/>
                  </a:lnTo>
                  <a:lnTo>
                    <a:pt x="732" y="366"/>
                  </a:lnTo>
                  <a:lnTo>
                    <a:pt x="694" y="366"/>
                  </a:lnTo>
                  <a:lnTo>
                    <a:pt x="657" y="365"/>
                  </a:lnTo>
                  <a:lnTo>
                    <a:pt x="620" y="362"/>
                  </a:lnTo>
                  <a:lnTo>
                    <a:pt x="585" y="358"/>
                  </a:lnTo>
                  <a:lnTo>
                    <a:pt x="549" y="354"/>
                  </a:lnTo>
                  <a:lnTo>
                    <a:pt x="515" y="349"/>
                  </a:lnTo>
                  <a:lnTo>
                    <a:pt x="480" y="344"/>
                  </a:lnTo>
                  <a:lnTo>
                    <a:pt x="447" y="337"/>
                  </a:lnTo>
                  <a:lnTo>
                    <a:pt x="414" y="330"/>
                  </a:lnTo>
                  <a:lnTo>
                    <a:pt x="382" y="321"/>
                  </a:lnTo>
                  <a:lnTo>
                    <a:pt x="352" y="312"/>
                  </a:lnTo>
                  <a:lnTo>
                    <a:pt x="323" y="304"/>
                  </a:lnTo>
                  <a:lnTo>
                    <a:pt x="293" y="293"/>
                  </a:lnTo>
                  <a:lnTo>
                    <a:pt x="267" y="282"/>
                  </a:lnTo>
                  <a:lnTo>
                    <a:pt x="240" y="270"/>
                  </a:lnTo>
                  <a:lnTo>
                    <a:pt x="215" y="259"/>
                  </a:lnTo>
                  <a:lnTo>
                    <a:pt x="190" y="246"/>
                  </a:lnTo>
                  <a:lnTo>
                    <a:pt x="167" y="232"/>
                  </a:lnTo>
                  <a:lnTo>
                    <a:pt x="145" y="218"/>
                  </a:lnTo>
                  <a:lnTo>
                    <a:pt x="124" y="204"/>
                  </a:lnTo>
                  <a:lnTo>
                    <a:pt x="105" y="189"/>
                  </a:lnTo>
                  <a:lnTo>
                    <a:pt x="89" y="174"/>
                  </a:lnTo>
                  <a:lnTo>
                    <a:pt x="72" y="159"/>
                  </a:lnTo>
                  <a:lnTo>
                    <a:pt x="57" y="142"/>
                  </a:lnTo>
                  <a:lnTo>
                    <a:pt x="44" y="126"/>
                  </a:lnTo>
                  <a:lnTo>
                    <a:pt x="33" y="109"/>
                  </a:lnTo>
                  <a:lnTo>
                    <a:pt x="23" y="91"/>
                  </a:lnTo>
                  <a:lnTo>
                    <a:pt x="15" y="73"/>
                  </a:lnTo>
                  <a:lnTo>
                    <a:pt x="9" y="56"/>
                  </a:lnTo>
                  <a:lnTo>
                    <a:pt x="3" y="37"/>
                  </a:lnTo>
                  <a:lnTo>
                    <a:pt x="1" y="19"/>
                  </a:lnTo>
                  <a:lnTo>
                    <a:pt x="0" y="0"/>
                  </a:lnTo>
                  <a:lnTo>
                    <a:pt x="0" y="732"/>
                  </a:lnTo>
                  <a:lnTo>
                    <a:pt x="1" y="751"/>
                  </a:lnTo>
                  <a:lnTo>
                    <a:pt x="3" y="769"/>
                  </a:lnTo>
                  <a:lnTo>
                    <a:pt x="9" y="788"/>
                  </a:lnTo>
                  <a:lnTo>
                    <a:pt x="15" y="806"/>
                  </a:lnTo>
                  <a:lnTo>
                    <a:pt x="23" y="823"/>
                  </a:lnTo>
                  <a:lnTo>
                    <a:pt x="33" y="841"/>
                  </a:lnTo>
                  <a:lnTo>
                    <a:pt x="44" y="858"/>
                  </a:lnTo>
                  <a:lnTo>
                    <a:pt x="57" y="874"/>
                  </a:lnTo>
                  <a:lnTo>
                    <a:pt x="72" y="891"/>
                  </a:lnTo>
                  <a:lnTo>
                    <a:pt x="89" y="906"/>
                  </a:lnTo>
                  <a:lnTo>
                    <a:pt x="105" y="921"/>
                  </a:lnTo>
                  <a:lnTo>
                    <a:pt x="124" y="937"/>
                  </a:lnTo>
                  <a:lnTo>
                    <a:pt x="145" y="950"/>
                  </a:lnTo>
                  <a:lnTo>
                    <a:pt x="167" y="964"/>
                  </a:lnTo>
                  <a:lnTo>
                    <a:pt x="190" y="978"/>
                  </a:lnTo>
                  <a:lnTo>
                    <a:pt x="215" y="991"/>
                  </a:lnTo>
                  <a:lnTo>
                    <a:pt x="240" y="1003"/>
                  </a:lnTo>
                  <a:lnTo>
                    <a:pt x="267" y="1014"/>
                  </a:lnTo>
                  <a:lnTo>
                    <a:pt x="293" y="1025"/>
                  </a:lnTo>
                  <a:lnTo>
                    <a:pt x="323" y="1036"/>
                  </a:lnTo>
                  <a:lnTo>
                    <a:pt x="352" y="1045"/>
                  </a:lnTo>
                  <a:lnTo>
                    <a:pt x="382" y="1053"/>
                  </a:lnTo>
                  <a:lnTo>
                    <a:pt x="414" y="1062"/>
                  </a:lnTo>
                  <a:lnTo>
                    <a:pt x="447" y="1069"/>
                  </a:lnTo>
                  <a:lnTo>
                    <a:pt x="480" y="1076"/>
                  </a:lnTo>
                  <a:lnTo>
                    <a:pt x="515" y="1081"/>
                  </a:lnTo>
                  <a:lnTo>
                    <a:pt x="549" y="1087"/>
                  </a:lnTo>
                  <a:lnTo>
                    <a:pt x="585" y="1090"/>
                  </a:lnTo>
                  <a:lnTo>
                    <a:pt x="620" y="1094"/>
                  </a:lnTo>
                  <a:lnTo>
                    <a:pt x="657" y="1097"/>
                  </a:lnTo>
                  <a:lnTo>
                    <a:pt x="694" y="1098"/>
                  </a:lnTo>
                  <a:lnTo>
                    <a:pt x="732" y="1098"/>
                  </a:lnTo>
                  <a:lnTo>
                    <a:pt x="770" y="1098"/>
                  </a:lnTo>
                  <a:lnTo>
                    <a:pt x="807" y="1097"/>
                  </a:lnTo>
                  <a:lnTo>
                    <a:pt x="844" y="1094"/>
                  </a:lnTo>
                  <a:lnTo>
                    <a:pt x="879" y="1090"/>
                  </a:lnTo>
                  <a:lnTo>
                    <a:pt x="915" y="1087"/>
                  </a:lnTo>
                  <a:lnTo>
                    <a:pt x="949" y="1081"/>
                  </a:lnTo>
                  <a:lnTo>
                    <a:pt x="984" y="1076"/>
                  </a:lnTo>
                  <a:lnTo>
                    <a:pt x="1017" y="1069"/>
                  </a:lnTo>
                  <a:lnTo>
                    <a:pt x="1050" y="1062"/>
                  </a:lnTo>
                  <a:lnTo>
                    <a:pt x="1082" y="1053"/>
                  </a:lnTo>
                  <a:lnTo>
                    <a:pt x="1112" y="1045"/>
                  </a:lnTo>
                  <a:lnTo>
                    <a:pt x="1141" y="1036"/>
                  </a:lnTo>
                  <a:lnTo>
                    <a:pt x="1171" y="1025"/>
                  </a:lnTo>
                  <a:lnTo>
                    <a:pt x="1197" y="1014"/>
                  </a:lnTo>
                  <a:lnTo>
                    <a:pt x="1224" y="1003"/>
                  </a:lnTo>
                  <a:lnTo>
                    <a:pt x="1249" y="991"/>
                  </a:lnTo>
                  <a:lnTo>
                    <a:pt x="1274" y="978"/>
                  </a:lnTo>
                  <a:lnTo>
                    <a:pt x="1297" y="964"/>
                  </a:lnTo>
                  <a:lnTo>
                    <a:pt x="1319" y="950"/>
                  </a:lnTo>
                  <a:lnTo>
                    <a:pt x="1340" y="937"/>
                  </a:lnTo>
                  <a:lnTo>
                    <a:pt x="1359" y="921"/>
                  </a:lnTo>
                  <a:lnTo>
                    <a:pt x="1375" y="906"/>
                  </a:lnTo>
                  <a:lnTo>
                    <a:pt x="1392" y="891"/>
                  </a:lnTo>
                  <a:lnTo>
                    <a:pt x="1407" y="874"/>
                  </a:lnTo>
                  <a:lnTo>
                    <a:pt x="1420" y="858"/>
                  </a:lnTo>
                  <a:lnTo>
                    <a:pt x="1431" y="841"/>
                  </a:lnTo>
                  <a:lnTo>
                    <a:pt x="1441" y="823"/>
                  </a:lnTo>
                  <a:lnTo>
                    <a:pt x="1449" y="806"/>
                  </a:lnTo>
                  <a:lnTo>
                    <a:pt x="1455" y="788"/>
                  </a:lnTo>
                  <a:lnTo>
                    <a:pt x="1461" y="769"/>
                  </a:lnTo>
                  <a:lnTo>
                    <a:pt x="1463" y="751"/>
                  </a:lnTo>
                  <a:lnTo>
                    <a:pt x="1464" y="732"/>
                  </a:lnTo>
                  <a:lnTo>
                    <a:pt x="1464" y="0"/>
                  </a:lnTo>
                  <a:close/>
                </a:path>
              </a:pathLst>
            </a:custGeom>
            <a:gradFill rotWithShape="1">
              <a:gsLst>
                <a:gs pos="0">
                  <a:srgbClr val="BFBFBF"/>
                </a:gs>
                <a:gs pos="50000">
                  <a:srgbClr val="969696"/>
                </a:gs>
                <a:gs pos="100000">
                  <a:srgbClr val="BFBFB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66" name="Group 20"/>
          <p:cNvGrpSpPr>
            <a:grpSpLocks/>
          </p:cNvGrpSpPr>
          <p:nvPr/>
        </p:nvGrpSpPr>
        <p:grpSpPr bwMode="auto">
          <a:xfrm>
            <a:off x="1152525" y="4851732"/>
            <a:ext cx="4097319" cy="1844913"/>
            <a:chOff x="0" y="0"/>
            <a:chExt cx="1830" cy="823"/>
          </a:xfrm>
        </p:grpSpPr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0" y="0"/>
              <a:ext cx="1830" cy="457"/>
            </a:xfrm>
            <a:custGeom>
              <a:avLst/>
              <a:gdLst>
                <a:gd name="T0" fmla="*/ 1 w 1830"/>
                <a:gd name="T1" fmla="*/ 24 h 457"/>
                <a:gd name="T2" fmla="*/ 19 w 1830"/>
                <a:gd name="T3" fmla="*/ 93 h 457"/>
                <a:gd name="T4" fmla="*/ 55 w 1830"/>
                <a:gd name="T5" fmla="*/ 157 h 457"/>
                <a:gd name="T6" fmla="*/ 110 w 1830"/>
                <a:gd name="T7" fmla="*/ 218 h 457"/>
                <a:gd name="T8" fmla="*/ 181 w 1830"/>
                <a:gd name="T9" fmla="*/ 273 h 457"/>
                <a:gd name="T10" fmla="*/ 268 w 1830"/>
                <a:gd name="T11" fmla="*/ 324 h 457"/>
                <a:gd name="T12" fmla="*/ 367 w 1830"/>
                <a:gd name="T13" fmla="*/ 366 h 457"/>
                <a:gd name="T14" fmla="*/ 479 w 1830"/>
                <a:gd name="T15" fmla="*/ 403 h 457"/>
                <a:gd name="T16" fmla="*/ 600 w 1830"/>
                <a:gd name="T17" fmla="*/ 429 h 457"/>
                <a:gd name="T18" fmla="*/ 731 w 1830"/>
                <a:gd name="T19" fmla="*/ 448 h 457"/>
                <a:gd name="T20" fmla="*/ 868 w 1830"/>
                <a:gd name="T21" fmla="*/ 457 h 457"/>
                <a:gd name="T22" fmla="*/ 1009 w 1830"/>
                <a:gd name="T23" fmla="*/ 455 h 457"/>
                <a:gd name="T24" fmla="*/ 1144 w 1830"/>
                <a:gd name="T25" fmla="*/ 443 h 457"/>
                <a:gd name="T26" fmla="*/ 1271 w 1830"/>
                <a:gd name="T27" fmla="*/ 422 h 457"/>
                <a:gd name="T28" fmla="*/ 1389 w 1830"/>
                <a:gd name="T29" fmla="*/ 391 h 457"/>
                <a:gd name="T30" fmla="*/ 1497 w 1830"/>
                <a:gd name="T31" fmla="*/ 353 h 457"/>
                <a:gd name="T32" fmla="*/ 1593 w 1830"/>
                <a:gd name="T33" fmla="*/ 307 h 457"/>
                <a:gd name="T34" fmla="*/ 1674 w 1830"/>
                <a:gd name="T35" fmla="*/ 255 h 457"/>
                <a:gd name="T36" fmla="*/ 1740 w 1830"/>
                <a:gd name="T37" fmla="*/ 198 h 457"/>
                <a:gd name="T38" fmla="*/ 1790 w 1830"/>
                <a:gd name="T39" fmla="*/ 136 h 457"/>
                <a:gd name="T40" fmla="*/ 1820 w 1830"/>
                <a:gd name="T41" fmla="*/ 70 h 457"/>
                <a:gd name="T42" fmla="*/ 1830 w 1830"/>
                <a:gd name="T43" fmla="*/ 0 h 457"/>
                <a:gd name="T44" fmla="*/ 1735 w 1830"/>
                <a:gd name="T45" fmla="*/ 42 h 457"/>
                <a:gd name="T46" fmla="*/ 1713 w 1830"/>
                <a:gd name="T47" fmla="*/ 103 h 457"/>
                <a:gd name="T48" fmla="*/ 1674 w 1830"/>
                <a:gd name="T49" fmla="*/ 160 h 457"/>
                <a:gd name="T50" fmla="*/ 1619 w 1830"/>
                <a:gd name="T51" fmla="*/ 213 h 457"/>
                <a:gd name="T52" fmla="*/ 1551 w 1830"/>
                <a:gd name="T53" fmla="*/ 262 h 457"/>
                <a:gd name="T54" fmla="*/ 1469 w 1830"/>
                <a:gd name="T55" fmla="*/ 305 h 457"/>
                <a:gd name="T56" fmla="*/ 1375 w 1830"/>
                <a:gd name="T57" fmla="*/ 342 h 457"/>
                <a:gd name="T58" fmla="*/ 1272 w 1830"/>
                <a:gd name="T59" fmla="*/ 371 h 457"/>
                <a:gd name="T60" fmla="*/ 1160 w 1830"/>
                <a:gd name="T61" fmla="*/ 393 h 457"/>
                <a:gd name="T62" fmla="*/ 1041 w 1830"/>
                <a:gd name="T63" fmla="*/ 407 h 457"/>
                <a:gd name="T64" fmla="*/ 915 w 1830"/>
                <a:gd name="T65" fmla="*/ 412 h 457"/>
                <a:gd name="T66" fmla="*/ 789 w 1830"/>
                <a:gd name="T67" fmla="*/ 407 h 457"/>
                <a:gd name="T68" fmla="*/ 670 w 1830"/>
                <a:gd name="T69" fmla="*/ 393 h 457"/>
                <a:gd name="T70" fmla="*/ 558 w 1830"/>
                <a:gd name="T71" fmla="*/ 371 h 457"/>
                <a:gd name="T72" fmla="*/ 455 w 1830"/>
                <a:gd name="T73" fmla="*/ 342 h 457"/>
                <a:gd name="T74" fmla="*/ 361 w 1830"/>
                <a:gd name="T75" fmla="*/ 305 h 457"/>
                <a:gd name="T76" fmla="*/ 279 w 1830"/>
                <a:gd name="T77" fmla="*/ 262 h 457"/>
                <a:gd name="T78" fmla="*/ 211 w 1830"/>
                <a:gd name="T79" fmla="*/ 213 h 457"/>
                <a:gd name="T80" fmla="*/ 156 w 1830"/>
                <a:gd name="T81" fmla="*/ 160 h 457"/>
                <a:gd name="T82" fmla="*/ 117 w 1830"/>
                <a:gd name="T83" fmla="*/ 103 h 457"/>
                <a:gd name="T84" fmla="*/ 95 w 1830"/>
                <a:gd name="T85" fmla="*/ 42 h 457"/>
                <a:gd name="T86" fmla="*/ 0 w 1830"/>
                <a:gd name="T87" fmla="*/ 0 h 457"/>
                <a:gd name="T88" fmla="*/ 0 w 1830"/>
                <a:gd name="T89" fmla="*/ 0 h 457"/>
                <a:gd name="T90" fmla="*/ 1830 w 1830"/>
                <a:gd name="T91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830" h="457">
                  <a:moveTo>
                    <a:pt x="0" y="0"/>
                  </a:moveTo>
                  <a:lnTo>
                    <a:pt x="0" y="0"/>
                  </a:lnTo>
                  <a:lnTo>
                    <a:pt x="1" y="24"/>
                  </a:lnTo>
                  <a:lnTo>
                    <a:pt x="5" y="47"/>
                  </a:lnTo>
                  <a:lnTo>
                    <a:pt x="10" y="70"/>
                  </a:lnTo>
                  <a:lnTo>
                    <a:pt x="19" y="93"/>
                  </a:lnTo>
                  <a:lnTo>
                    <a:pt x="29" y="114"/>
                  </a:lnTo>
                  <a:lnTo>
                    <a:pt x="40" y="136"/>
                  </a:lnTo>
                  <a:lnTo>
                    <a:pt x="55" y="157"/>
                  </a:lnTo>
                  <a:lnTo>
                    <a:pt x="72" y="178"/>
                  </a:lnTo>
                  <a:lnTo>
                    <a:pt x="90" y="198"/>
                  </a:lnTo>
                  <a:lnTo>
                    <a:pt x="110" y="218"/>
                  </a:lnTo>
                  <a:lnTo>
                    <a:pt x="132" y="237"/>
                  </a:lnTo>
                  <a:lnTo>
                    <a:pt x="156" y="255"/>
                  </a:lnTo>
                  <a:lnTo>
                    <a:pt x="181" y="273"/>
                  </a:lnTo>
                  <a:lnTo>
                    <a:pt x="208" y="291"/>
                  </a:lnTo>
                  <a:lnTo>
                    <a:pt x="237" y="307"/>
                  </a:lnTo>
                  <a:lnTo>
                    <a:pt x="268" y="324"/>
                  </a:lnTo>
                  <a:lnTo>
                    <a:pt x="300" y="338"/>
                  </a:lnTo>
                  <a:lnTo>
                    <a:pt x="333" y="353"/>
                  </a:lnTo>
                  <a:lnTo>
                    <a:pt x="367" y="366"/>
                  </a:lnTo>
                  <a:lnTo>
                    <a:pt x="403" y="380"/>
                  </a:lnTo>
                  <a:lnTo>
                    <a:pt x="441" y="391"/>
                  </a:lnTo>
                  <a:lnTo>
                    <a:pt x="479" y="403"/>
                  </a:lnTo>
                  <a:lnTo>
                    <a:pt x="518" y="412"/>
                  </a:lnTo>
                  <a:lnTo>
                    <a:pt x="559" y="422"/>
                  </a:lnTo>
                  <a:lnTo>
                    <a:pt x="600" y="429"/>
                  </a:lnTo>
                  <a:lnTo>
                    <a:pt x="643" y="437"/>
                  </a:lnTo>
                  <a:lnTo>
                    <a:pt x="686" y="443"/>
                  </a:lnTo>
                  <a:lnTo>
                    <a:pt x="731" y="448"/>
                  </a:lnTo>
                  <a:lnTo>
                    <a:pt x="775" y="452"/>
                  </a:lnTo>
                  <a:lnTo>
                    <a:pt x="821" y="455"/>
                  </a:lnTo>
                  <a:lnTo>
                    <a:pt x="868" y="457"/>
                  </a:lnTo>
                  <a:lnTo>
                    <a:pt x="915" y="457"/>
                  </a:lnTo>
                  <a:lnTo>
                    <a:pt x="962" y="457"/>
                  </a:lnTo>
                  <a:lnTo>
                    <a:pt x="1009" y="455"/>
                  </a:lnTo>
                  <a:lnTo>
                    <a:pt x="1055" y="452"/>
                  </a:lnTo>
                  <a:lnTo>
                    <a:pt x="1099" y="448"/>
                  </a:lnTo>
                  <a:lnTo>
                    <a:pt x="1144" y="443"/>
                  </a:lnTo>
                  <a:lnTo>
                    <a:pt x="1187" y="437"/>
                  </a:lnTo>
                  <a:lnTo>
                    <a:pt x="1230" y="429"/>
                  </a:lnTo>
                  <a:lnTo>
                    <a:pt x="1271" y="422"/>
                  </a:lnTo>
                  <a:lnTo>
                    <a:pt x="1312" y="412"/>
                  </a:lnTo>
                  <a:lnTo>
                    <a:pt x="1351" y="403"/>
                  </a:lnTo>
                  <a:lnTo>
                    <a:pt x="1389" y="391"/>
                  </a:lnTo>
                  <a:lnTo>
                    <a:pt x="1427" y="380"/>
                  </a:lnTo>
                  <a:lnTo>
                    <a:pt x="1463" y="366"/>
                  </a:lnTo>
                  <a:lnTo>
                    <a:pt x="1497" y="353"/>
                  </a:lnTo>
                  <a:lnTo>
                    <a:pt x="1530" y="338"/>
                  </a:lnTo>
                  <a:lnTo>
                    <a:pt x="1562" y="324"/>
                  </a:lnTo>
                  <a:lnTo>
                    <a:pt x="1593" y="307"/>
                  </a:lnTo>
                  <a:lnTo>
                    <a:pt x="1622" y="291"/>
                  </a:lnTo>
                  <a:lnTo>
                    <a:pt x="1649" y="273"/>
                  </a:lnTo>
                  <a:lnTo>
                    <a:pt x="1674" y="255"/>
                  </a:lnTo>
                  <a:lnTo>
                    <a:pt x="1698" y="237"/>
                  </a:lnTo>
                  <a:lnTo>
                    <a:pt x="1720" y="218"/>
                  </a:lnTo>
                  <a:lnTo>
                    <a:pt x="1740" y="198"/>
                  </a:lnTo>
                  <a:lnTo>
                    <a:pt x="1758" y="178"/>
                  </a:lnTo>
                  <a:lnTo>
                    <a:pt x="1775" y="157"/>
                  </a:lnTo>
                  <a:lnTo>
                    <a:pt x="1790" y="136"/>
                  </a:lnTo>
                  <a:lnTo>
                    <a:pt x="1801" y="114"/>
                  </a:lnTo>
                  <a:lnTo>
                    <a:pt x="1811" y="93"/>
                  </a:lnTo>
                  <a:lnTo>
                    <a:pt x="1820" y="70"/>
                  </a:lnTo>
                  <a:lnTo>
                    <a:pt x="1825" y="47"/>
                  </a:lnTo>
                  <a:lnTo>
                    <a:pt x="1829" y="24"/>
                  </a:lnTo>
                  <a:lnTo>
                    <a:pt x="1830" y="0"/>
                  </a:lnTo>
                  <a:lnTo>
                    <a:pt x="1739" y="0"/>
                  </a:lnTo>
                  <a:lnTo>
                    <a:pt x="1738" y="21"/>
                  </a:lnTo>
                  <a:lnTo>
                    <a:pt x="1735" y="42"/>
                  </a:lnTo>
                  <a:lnTo>
                    <a:pt x="1730" y="62"/>
                  </a:lnTo>
                  <a:lnTo>
                    <a:pt x="1722" y="82"/>
                  </a:lnTo>
                  <a:lnTo>
                    <a:pt x="1713" y="103"/>
                  </a:lnTo>
                  <a:lnTo>
                    <a:pt x="1702" y="122"/>
                  </a:lnTo>
                  <a:lnTo>
                    <a:pt x="1689" y="141"/>
                  </a:lnTo>
                  <a:lnTo>
                    <a:pt x="1674" y="160"/>
                  </a:lnTo>
                  <a:lnTo>
                    <a:pt x="1658" y="178"/>
                  </a:lnTo>
                  <a:lnTo>
                    <a:pt x="1640" y="196"/>
                  </a:lnTo>
                  <a:lnTo>
                    <a:pt x="1619" y="213"/>
                  </a:lnTo>
                  <a:lnTo>
                    <a:pt x="1598" y="230"/>
                  </a:lnTo>
                  <a:lnTo>
                    <a:pt x="1575" y="246"/>
                  </a:lnTo>
                  <a:lnTo>
                    <a:pt x="1551" y="262"/>
                  </a:lnTo>
                  <a:lnTo>
                    <a:pt x="1525" y="277"/>
                  </a:lnTo>
                  <a:lnTo>
                    <a:pt x="1497" y="291"/>
                  </a:lnTo>
                  <a:lnTo>
                    <a:pt x="1469" y="305"/>
                  </a:lnTo>
                  <a:lnTo>
                    <a:pt x="1439" y="318"/>
                  </a:lnTo>
                  <a:lnTo>
                    <a:pt x="1408" y="330"/>
                  </a:lnTo>
                  <a:lnTo>
                    <a:pt x="1375" y="342"/>
                  </a:lnTo>
                  <a:lnTo>
                    <a:pt x="1342" y="352"/>
                  </a:lnTo>
                  <a:lnTo>
                    <a:pt x="1308" y="362"/>
                  </a:lnTo>
                  <a:lnTo>
                    <a:pt x="1272" y="371"/>
                  </a:lnTo>
                  <a:lnTo>
                    <a:pt x="1235" y="380"/>
                  </a:lnTo>
                  <a:lnTo>
                    <a:pt x="1199" y="386"/>
                  </a:lnTo>
                  <a:lnTo>
                    <a:pt x="1160" y="393"/>
                  </a:lnTo>
                  <a:lnTo>
                    <a:pt x="1121" y="399"/>
                  </a:lnTo>
                  <a:lnTo>
                    <a:pt x="1082" y="403"/>
                  </a:lnTo>
                  <a:lnTo>
                    <a:pt x="1041" y="407"/>
                  </a:lnTo>
                  <a:lnTo>
                    <a:pt x="999" y="409"/>
                  </a:lnTo>
                  <a:lnTo>
                    <a:pt x="957" y="412"/>
                  </a:lnTo>
                  <a:lnTo>
                    <a:pt x="915" y="412"/>
                  </a:lnTo>
                  <a:lnTo>
                    <a:pt x="873" y="412"/>
                  </a:lnTo>
                  <a:lnTo>
                    <a:pt x="831" y="409"/>
                  </a:lnTo>
                  <a:lnTo>
                    <a:pt x="789" y="407"/>
                  </a:lnTo>
                  <a:lnTo>
                    <a:pt x="748" y="403"/>
                  </a:lnTo>
                  <a:lnTo>
                    <a:pt x="709" y="399"/>
                  </a:lnTo>
                  <a:lnTo>
                    <a:pt x="670" y="393"/>
                  </a:lnTo>
                  <a:lnTo>
                    <a:pt x="631" y="386"/>
                  </a:lnTo>
                  <a:lnTo>
                    <a:pt x="595" y="380"/>
                  </a:lnTo>
                  <a:lnTo>
                    <a:pt x="558" y="371"/>
                  </a:lnTo>
                  <a:lnTo>
                    <a:pt x="522" y="362"/>
                  </a:lnTo>
                  <a:lnTo>
                    <a:pt x="488" y="352"/>
                  </a:lnTo>
                  <a:lnTo>
                    <a:pt x="455" y="342"/>
                  </a:lnTo>
                  <a:lnTo>
                    <a:pt x="422" y="330"/>
                  </a:lnTo>
                  <a:lnTo>
                    <a:pt x="391" y="318"/>
                  </a:lnTo>
                  <a:lnTo>
                    <a:pt x="361" y="305"/>
                  </a:lnTo>
                  <a:lnTo>
                    <a:pt x="333" y="291"/>
                  </a:lnTo>
                  <a:lnTo>
                    <a:pt x="305" y="277"/>
                  </a:lnTo>
                  <a:lnTo>
                    <a:pt x="279" y="262"/>
                  </a:lnTo>
                  <a:lnTo>
                    <a:pt x="255" y="246"/>
                  </a:lnTo>
                  <a:lnTo>
                    <a:pt x="232" y="230"/>
                  </a:lnTo>
                  <a:lnTo>
                    <a:pt x="211" y="213"/>
                  </a:lnTo>
                  <a:lnTo>
                    <a:pt x="190" y="196"/>
                  </a:lnTo>
                  <a:lnTo>
                    <a:pt x="172" y="178"/>
                  </a:lnTo>
                  <a:lnTo>
                    <a:pt x="156" y="160"/>
                  </a:lnTo>
                  <a:lnTo>
                    <a:pt x="141" y="141"/>
                  </a:lnTo>
                  <a:lnTo>
                    <a:pt x="128" y="122"/>
                  </a:lnTo>
                  <a:lnTo>
                    <a:pt x="117" y="103"/>
                  </a:lnTo>
                  <a:lnTo>
                    <a:pt x="108" y="82"/>
                  </a:lnTo>
                  <a:lnTo>
                    <a:pt x="100" y="62"/>
                  </a:lnTo>
                  <a:lnTo>
                    <a:pt x="95" y="42"/>
                  </a:lnTo>
                  <a:lnTo>
                    <a:pt x="92" y="21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68" name="Freeform 30"/>
            <p:cNvSpPr>
              <a:spLocks/>
            </p:cNvSpPr>
            <p:nvPr/>
          </p:nvSpPr>
          <p:spPr bwMode="auto">
            <a:xfrm>
              <a:off x="0" y="0"/>
              <a:ext cx="1830" cy="823"/>
            </a:xfrm>
            <a:custGeom>
              <a:avLst/>
              <a:gdLst>
                <a:gd name="T0" fmla="*/ 1829 w 1830"/>
                <a:gd name="T1" fmla="*/ 24 h 823"/>
                <a:gd name="T2" fmla="*/ 1811 w 1830"/>
                <a:gd name="T3" fmla="*/ 93 h 823"/>
                <a:gd name="T4" fmla="*/ 1775 w 1830"/>
                <a:gd name="T5" fmla="*/ 157 h 823"/>
                <a:gd name="T6" fmla="*/ 1720 w 1830"/>
                <a:gd name="T7" fmla="*/ 218 h 823"/>
                <a:gd name="T8" fmla="*/ 1649 w 1830"/>
                <a:gd name="T9" fmla="*/ 273 h 823"/>
                <a:gd name="T10" fmla="*/ 1562 w 1830"/>
                <a:gd name="T11" fmla="*/ 324 h 823"/>
                <a:gd name="T12" fmla="*/ 1463 w 1830"/>
                <a:gd name="T13" fmla="*/ 366 h 823"/>
                <a:gd name="T14" fmla="*/ 1351 w 1830"/>
                <a:gd name="T15" fmla="*/ 403 h 823"/>
                <a:gd name="T16" fmla="*/ 1230 w 1830"/>
                <a:gd name="T17" fmla="*/ 429 h 823"/>
                <a:gd name="T18" fmla="*/ 1099 w 1830"/>
                <a:gd name="T19" fmla="*/ 448 h 823"/>
                <a:gd name="T20" fmla="*/ 962 w 1830"/>
                <a:gd name="T21" fmla="*/ 457 h 823"/>
                <a:gd name="T22" fmla="*/ 821 w 1830"/>
                <a:gd name="T23" fmla="*/ 455 h 823"/>
                <a:gd name="T24" fmla="*/ 686 w 1830"/>
                <a:gd name="T25" fmla="*/ 443 h 823"/>
                <a:gd name="T26" fmla="*/ 559 w 1830"/>
                <a:gd name="T27" fmla="*/ 422 h 823"/>
                <a:gd name="T28" fmla="*/ 441 w 1830"/>
                <a:gd name="T29" fmla="*/ 391 h 823"/>
                <a:gd name="T30" fmla="*/ 333 w 1830"/>
                <a:gd name="T31" fmla="*/ 353 h 823"/>
                <a:gd name="T32" fmla="*/ 237 w 1830"/>
                <a:gd name="T33" fmla="*/ 307 h 823"/>
                <a:gd name="T34" fmla="*/ 156 w 1830"/>
                <a:gd name="T35" fmla="*/ 255 h 823"/>
                <a:gd name="T36" fmla="*/ 90 w 1830"/>
                <a:gd name="T37" fmla="*/ 198 h 823"/>
                <a:gd name="T38" fmla="*/ 40 w 1830"/>
                <a:gd name="T39" fmla="*/ 136 h 823"/>
                <a:gd name="T40" fmla="*/ 10 w 1830"/>
                <a:gd name="T41" fmla="*/ 70 h 823"/>
                <a:gd name="T42" fmla="*/ 0 w 1830"/>
                <a:gd name="T43" fmla="*/ 0 h 823"/>
                <a:gd name="T44" fmla="*/ 5 w 1830"/>
                <a:gd name="T45" fmla="*/ 413 h 823"/>
                <a:gd name="T46" fmla="*/ 29 w 1830"/>
                <a:gd name="T47" fmla="*/ 480 h 823"/>
                <a:gd name="T48" fmla="*/ 72 w 1830"/>
                <a:gd name="T49" fmla="*/ 544 h 823"/>
                <a:gd name="T50" fmla="*/ 132 w 1830"/>
                <a:gd name="T51" fmla="*/ 604 h 823"/>
                <a:gd name="T52" fmla="*/ 208 w 1830"/>
                <a:gd name="T53" fmla="*/ 657 h 823"/>
                <a:gd name="T54" fmla="*/ 300 w 1830"/>
                <a:gd name="T55" fmla="*/ 704 h 823"/>
                <a:gd name="T56" fmla="*/ 403 w 1830"/>
                <a:gd name="T57" fmla="*/ 746 h 823"/>
                <a:gd name="T58" fmla="*/ 518 w 1830"/>
                <a:gd name="T59" fmla="*/ 778 h 823"/>
                <a:gd name="T60" fmla="*/ 643 w 1830"/>
                <a:gd name="T61" fmla="*/ 803 h 823"/>
                <a:gd name="T62" fmla="*/ 775 w 1830"/>
                <a:gd name="T63" fmla="*/ 818 h 823"/>
                <a:gd name="T64" fmla="*/ 915 w 1830"/>
                <a:gd name="T65" fmla="*/ 823 h 823"/>
                <a:gd name="T66" fmla="*/ 1055 w 1830"/>
                <a:gd name="T67" fmla="*/ 818 h 823"/>
                <a:gd name="T68" fmla="*/ 1187 w 1830"/>
                <a:gd name="T69" fmla="*/ 803 h 823"/>
                <a:gd name="T70" fmla="*/ 1312 w 1830"/>
                <a:gd name="T71" fmla="*/ 778 h 823"/>
                <a:gd name="T72" fmla="*/ 1427 w 1830"/>
                <a:gd name="T73" fmla="*/ 746 h 823"/>
                <a:gd name="T74" fmla="*/ 1530 w 1830"/>
                <a:gd name="T75" fmla="*/ 704 h 823"/>
                <a:gd name="T76" fmla="*/ 1622 w 1830"/>
                <a:gd name="T77" fmla="*/ 657 h 823"/>
                <a:gd name="T78" fmla="*/ 1698 w 1830"/>
                <a:gd name="T79" fmla="*/ 604 h 823"/>
                <a:gd name="T80" fmla="*/ 1758 w 1830"/>
                <a:gd name="T81" fmla="*/ 544 h 823"/>
                <a:gd name="T82" fmla="*/ 1801 w 1830"/>
                <a:gd name="T83" fmla="*/ 480 h 823"/>
                <a:gd name="T84" fmla="*/ 1825 w 1830"/>
                <a:gd name="T85" fmla="*/ 413 h 823"/>
                <a:gd name="T86" fmla="*/ 1830 w 1830"/>
                <a:gd name="T87" fmla="*/ 0 h 823"/>
                <a:gd name="T88" fmla="*/ 0 w 1830"/>
                <a:gd name="T89" fmla="*/ 0 h 823"/>
                <a:gd name="T90" fmla="*/ 1830 w 1830"/>
                <a:gd name="T91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830" h="823">
                  <a:moveTo>
                    <a:pt x="1830" y="0"/>
                  </a:moveTo>
                  <a:lnTo>
                    <a:pt x="1830" y="0"/>
                  </a:lnTo>
                  <a:lnTo>
                    <a:pt x="1829" y="24"/>
                  </a:lnTo>
                  <a:lnTo>
                    <a:pt x="1825" y="47"/>
                  </a:lnTo>
                  <a:lnTo>
                    <a:pt x="1820" y="70"/>
                  </a:lnTo>
                  <a:lnTo>
                    <a:pt x="1811" y="93"/>
                  </a:lnTo>
                  <a:lnTo>
                    <a:pt x="1801" y="114"/>
                  </a:lnTo>
                  <a:lnTo>
                    <a:pt x="1790" y="136"/>
                  </a:lnTo>
                  <a:lnTo>
                    <a:pt x="1775" y="157"/>
                  </a:lnTo>
                  <a:lnTo>
                    <a:pt x="1758" y="178"/>
                  </a:lnTo>
                  <a:lnTo>
                    <a:pt x="1740" y="198"/>
                  </a:lnTo>
                  <a:lnTo>
                    <a:pt x="1720" y="218"/>
                  </a:lnTo>
                  <a:lnTo>
                    <a:pt x="1698" y="237"/>
                  </a:lnTo>
                  <a:lnTo>
                    <a:pt x="1674" y="255"/>
                  </a:lnTo>
                  <a:lnTo>
                    <a:pt x="1649" y="273"/>
                  </a:lnTo>
                  <a:lnTo>
                    <a:pt x="1622" y="291"/>
                  </a:lnTo>
                  <a:lnTo>
                    <a:pt x="1593" y="307"/>
                  </a:lnTo>
                  <a:lnTo>
                    <a:pt x="1562" y="324"/>
                  </a:lnTo>
                  <a:lnTo>
                    <a:pt x="1530" y="338"/>
                  </a:lnTo>
                  <a:lnTo>
                    <a:pt x="1497" y="353"/>
                  </a:lnTo>
                  <a:lnTo>
                    <a:pt x="1463" y="366"/>
                  </a:lnTo>
                  <a:lnTo>
                    <a:pt x="1427" y="380"/>
                  </a:lnTo>
                  <a:lnTo>
                    <a:pt x="1389" y="391"/>
                  </a:lnTo>
                  <a:lnTo>
                    <a:pt x="1351" y="403"/>
                  </a:lnTo>
                  <a:lnTo>
                    <a:pt x="1312" y="412"/>
                  </a:lnTo>
                  <a:lnTo>
                    <a:pt x="1271" y="422"/>
                  </a:lnTo>
                  <a:lnTo>
                    <a:pt x="1230" y="429"/>
                  </a:lnTo>
                  <a:lnTo>
                    <a:pt x="1187" y="437"/>
                  </a:lnTo>
                  <a:lnTo>
                    <a:pt x="1144" y="443"/>
                  </a:lnTo>
                  <a:lnTo>
                    <a:pt x="1099" y="448"/>
                  </a:lnTo>
                  <a:lnTo>
                    <a:pt x="1055" y="452"/>
                  </a:lnTo>
                  <a:lnTo>
                    <a:pt x="1009" y="455"/>
                  </a:lnTo>
                  <a:lnTo>
                    <a:pt x="962" y="457"/>
                  </a:lnTo>
                  <a:lnTo>
                    <a:pt x="915" y="457"/>
                  </a:lnTo>
                  <a:lnTo>
                    <a:pt x="868" y="457"/>
                  </a:lnTo>
                  <a:lnTo>
                    <a:pt x="821" y="455"/>
                  </a:lnTo>
                  <a:lnTo>
                    <a:pt x="775" y="452"/>
                  </a:lnTo>
                  <a:lnTo>
                    <a:pt x="731" y="448"/>
                  </a:lnTo>
                  <a:lnTo>
                    <a:pt x="686" y="443"/>
                  </a:lnTo>
                  <a:lnTo>
                    <a:pt x="643" y="437"/>
                  </a:lnTo>
                  <a:lnTo>
                    <a:pt x="600" y="429"/>
                  </a:lnTo>
                  <a:lnTo>
                    <a:pt x="559" y="422"/>
                  </a:lnTo>
                  <a:lnTo>
                    <a:pt x="518" y="412"/>
                  </a:lnTo>
                  <a:lnTo>
                    <a:pt x="479" y="403"/>
                  </a:lnTo>
                  <a:lnTo>
                    <a:pt x="441" y="391"/>
                  </a:lnTo>
                  <a:lnTo>
                    <a:pt x="403" y="380"/>
                  </a:lnTo>
                  <a:lnTo>
                    <a:pt x="367" y="366"/>
                  </a:lnTo>
                  <a:lnTo>
                    <a:pt x="333" y="353"/>
                  </a:lnTo>
                  <a:lnTo>
                    <a:pt x="300" y="338"/>
                  </a:lnTo>
                  <a:lnTo>
                    <a:pt x="268" y="324"/>
                  </a:lnTo>
                  <a:lnTo>
                    <a:pt x="237" y="307"/>
                  </a:lnTo>
                  <a:lnTo>
                    <a:pt x="208" y="291"/>
                  </a:lnTo>
                  <a:lnTo>
                    <a:pt x="181" y="273"/>
                  </a:lnTo>
                  <a:lnTo>
                    <a:pt x="156" y="255"/>
                  </a:lnTo>
                  <a:lnTo>
                    <a:pt x="132" y="237"/>
                  </a:lnTo>
                  <a:lnTo>
                    <a:pt x="110" y="218"/>
                  </a:lnTo>
                  <a:lnTo>
                    <a:pt x="90" y="198"/>
                  </a:lnTo>
                  <a:lnTo>
                    <a:pt x="72" y="178"/>
                  </a:lnTo>
                  <a:lnTo>
                    <a:pt x="55" y="157"/>
                  </a:lnTo>
                  <a:lnTo>
                    <a:pt x="40" y="136"/>
                  </a:lnTo>
                  <a:lnTo>
                    <a:pt x="29" y="114"/>
                  </a:lnTo>
                  <a:lnTo>
                    <a:pt x="19" y="93"/>
                  </a:lnTo>
                  <a:lnTo>
                    <a:pt x="10" y="70"/>
                  </a:lnTo>
                  <a:lnTo>
                    <a:pt x="5" y="47"/>
                  </a:lnTo>
                  <a:lnTo>
                    <a:pt x="1" y="24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1" y="390"/>
                  </a:lnTo>
                  <a:lnTo>
                    <a:pt x="5" y="413"/>
                  </a:lnTo>
                  <a:lnTo>
                    <a:pt x="10" y="436"/>
                  </a:lnTo>
                  <a:lnTo>
                    <a:pt x="19" y="459"/>
                  </a:lnTo>
                  <a:lnTo>
                    <a:pt x="29" y="480"/>
                  </a:lnTo>
                  <a:lnTo>
                    <a:pt x="40" y="502"/>
                  </a:lnTo>
                  <a:lnTo>
                    <a:pt x="55" y="523"/>
                  </a:lnTo>
                  <a:lnTo>
                    <a:pt x="72" y="544"/>
                  </a:lnTo>
                  <a:lnTo>
                    <a:pt x="90" y="564"/>
                  </a:lnTo>
                  <a:lnTo>
                    <a:pt x="110" y="584"/>
                  </a:lnTo>
                  <a:lnTo>
                    <a:pt x="132" y="604"/>
                  </a:lnTo>
                  <a:lnTo>
                    <a:pt x="156" y="621"/>
                  </a:lnTo>
                  <a:lnTo>
                    <a:pt x="181" y="639"/>
                  </a:lnTo>
                  <a:lnTo>
                    <a:pt x="208" y="657"/>
                  </a:lnTo>
                  <a:lnTo>
                    <a:pt x="237" y="673"/>
                  </a:lnTo>
                  <a:lnTo>
                    <a:pt x="268" y="690"/>
                  </a:lnTo>
                  <a:lnTo>
                    <a:pt x="300" y="704"/>
                  </a:lnTo>
                  <a:lnTo>
                    <a:pt x="333" y="719"/>
                  </a:lnTo>
                  <a:lnTo>
                    <a:pt x="367" y="732"/>
                  </a:lnTo>
                  <a:lnTo>
                    <a:pt x="403" y="746"/>
                  </a:lnTo>
                  <a:lnTo>
                    <a:pt x="441" y="757"/>
                  </a:lnTo>
                  <a:lnTo>
                    <a:pt x="479" y="769"/>
                  </a:lnTo>
                  <a:lnTo>
                    <a:pt x="518" y="778"/>
                  </a:lnTo>
                  <a:lnTo>
                    <a:pt x="559" y="788"/>
                  </a:lnTo>
                  <a:lnTo>
                    <a:pt x="600" y="795"/>
                  </a:lnTo>
                  <a:lnTo>
                    <a:pt x="643" y="803"/>
                  </a:lnTo>
                  <a:lnTo>
                    <a:pt x="686" y="809"/>
                  </a:lnTo>
                  <a:lnTo>
                    <a:pt x="731" y="815"/>
                  </a:lnTo>
                  <a:lnTo>
                    <a:pt x="775" y="818"/>
                  </a:lnTo>
                  <a:lnTo>
                    <a:pt x="821" y="821"/>
                  </a:lnTo>
                  <a:lnTo>
                    <a:pt x="868" y="823"/>
                  </a:lnTo>
                  <a:lnTo>
                    <a:pt x="915" y="823"/>
                  </a:lnTo>
                  <a:lnTo>
                    <a:pt x="962" y="823"/>
                  </a:lnTo>
                  <a:lnTo>
                    <a:pt x="1009" y="821"/>
                  </a:lnTo>
                  <a:lnTo>
                    <a:pt x="1055" y="818"/>
                  </a:lnTo>
                  <a:lnTo>
                    <a:pt x="1099" y="815"/>
                  </a:lnTo>
                  <a:lnTo>
                    <a:pt x="1144" y="809"/>
                  </a:lnTo>
                  <a:lnTo>
                    <a:pt x="1187" y="803"/>
                  </a:lnTo>
                  <a:lnTo>
                    <a:pt x="1230" y="795"/>
                  </a:lnTo>
                  <a:lnTo>
                    <a:pt x="1271" y="788"/>
                  </a:lnTo>
                  <a:lnTo>
                    <a:pt x="1312" y="778"/>
                  </a:lnTo>
                  <a:lnTo>
                    <a:pt x="1351" y="769"/>
                  </a:lnTo>
                  <a:lnTo>
                    <a:pt x="1389" y="757"/>
                  </a:lnTo>
                  <a:lnTo>
                    <a:pt x="1427" y="746"/>
                  </a:lnTo>
                  <a:lnTo>
                    <a:pt x="1463" y="732"/>
                  </a:lnTo>
                  <a:lnTo>
                    <a:pt x="1497" y="719"/>
                  </a:lnTo>
                  <a:lnTo>
                    <a:pt x="1530" y="704"/>
                  </a:lnTo>
                  <a:lnTo>
                    <a:pt x="1562" y="690"/>
                  </a:lnTo>
                  <a:lnTo>
                    <a:pt x="1593" y="673"/>
                  </a:lnTo>
                  <a:lnTo>
                    <a:pt x="1622" y="657"/>
                  </a:lnTo>
                  <a:lnTo>
                    <a:pt x="1649" y="639"/>
                  </a:lnTo>
                  <a:lnTo>
                    <a:pt x="1674" y="621"/>
                  </a:lnTo>
                  <a:lnTo>
                    <a:pt x="1698" y="604"/>
                  </a:lnTo>
                  <a:lnTo>
                    <a:pt x="1720" y="584"/>
                  </a:lnTo>
                  <a:lnTo>
                    <a:pt x="1740" y="564"/>
                  </a:lnTo>
                  <a:lnTo>
                    <a:pt x="1758" y="544"/>
                  </a:lnTo>
                  <a:lnTo>
                    <a:pt x="1775" y="523"/>
                  </a:lnTo>
                  <a:lnTo>
                    <a:pt x="1790" y="502"/>
                  </a:lnTo>
                  <a:lnTo>
                    <a:pt x="1801" y="480"/>
                  </a:lnTo>
                  <a:lnTo>
                    <a:pt x="1811" y="459"/>
                  </a:lnTo>
                  <a:lnTo>
                    <a:pt x="1820" y="436"/>
                  </a:lnTo>
                  <a:lnTo>
                    <a:pt x="1825" y="413"/>
                  </a:lnTo>
                  <a:lnTo>
                    <a:pt x="1829" y="390"/>
                  </a:lnTo>
                  <a:lnTo>
                    <a:pt x="1830" y="366"/>
                  </a:lnTo>
                  <a:lnTo>
                    <a:pt x="1830" y="0"/>
                  </a:lnTo>
                  <a:close/>
                </a:path>
              </a:pathLst>
            </a:custGeom>
            <a:gradFill rotWithShape="1">
              <a:gsLst>
                <a:gs pos="0">
                  <a:srgbClr val="BFBFBF"/>
                </a:gs>
                <a:gs pos="50000">
                  <a:srgbClr val="969696"/>
                </a:gs>
                <a:gs pos="100000">
                  <a:srgbClr val="BFBFB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9" name="Text Box 31"/>
          <p:cNvSpPr>
            <a:spLocks noChangeArrowheads="1"/>
          </p:cNvSpPr>
          <p:nvPr/>
        </p:nvSpPr>
        <p:spPr bwMode="auto">
          <a:xfrm>
            <a:off x="2448889" y="6040628"/>
            <a:ext cx="1437420" cy="47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latinLnBrk="1" hangingPunct="1">
              <a:buFont typeface="Arial" pitchFamily="34" charset="0"/>
              <a:buNone/>
            </a:pPr>
            <a:r>
              <a:rPr lang="zh-CN" altLang="en-US" sz="1600" smtClean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文本内容</a:t>
            </a:r>
            <a:endParaRPr lang="en-US" altLang="zh-CN" sz="1600" smtClean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0" name="Text Box 32"/>
          <p:cNvSpPr>
            <a:spLocks noChangeArrowheads="1"/>
          </p:cNvSpPr>
          <p:nvPr/>
        </p:nvSpPr>
        <p:spPr bwMode="auto">
          <a:xfrm>
            <a:off x="2448889" y="5001745"/>
            <a:ext cx="1437420" cy="47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latinLnBrk="1" hangingPunct="1">
              <a:buFont typeface="Arial" pitchFamily="34" charset="0"/>
              <a:buNone/>
            </a:pPr>
            <a:r>
              <a:rPr lang="zh-CN" altLang="en-US" sz="1600" smtClean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文本内容</a:t>
            </a:r>
            <a:endParaRPr lang="en-US" altLang="zh-CN" sz="1600" smtClean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" name="Text Box 33"/>
          <p:cNvSpPr>
            <a:spLocks noChangeArrowheads="1"/>
          </p:cNvSpPr>
          <p:nvPr/>
        </p:nvSpPr>
        <p:spPr bwMode="auto">
          <a:xfrm>
            <a:off x="2448889" y="3985252"/>
            <a:ext cx="1437420" cy="47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latinLnBrk="1" hangingPunct="1">
              <a:buFont typeface="Arial" pitchFamily="34" charset="0"/>
              <a:buNone/>
            </a:pPr>
            <a:r>
              <a:rPr lang="zh-CN" altLang="en-US" sz="1600" smtClean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文本内容</a:t>
            </a:r>
            <a:endParaRPr lang="en-US" altLang="zh-CN" sz="1600" smtClean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" name="Text Box 34"/>
          <p:cNvSpPr>
            <a:spLocks noChangeArrowheads="1"/>
          </p:cNvSpPr>
          <p:nvPr/>
        </p:nvSpPr>
        <p:spPr bwMode="auto">
          <a:xfrm>
            <a:off x="2448889" y="2970997"/>
            <a:ext cx="1437420" cy="47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latinLnBrk="1" hangingPunct="1">
              <a:buFont typeface="Arial" pitchFamily="34" charset="0"/>
              <a:buNone/>
            </a:pPr>
            <a:r>
              <a:rPr lang="zh-CN" altLang="en-US" sz="1600" b="1" smtClean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文本内容</a:t>
            </a:r>
            <a:endParaRPr lang="en-US" altLang="zh-CN" sz="1600" b="1" smtClean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73" name="Group 27"/>
          <p:cNvGrpSpPr>
            <a:grpSpLocks/>
          </p:cNvGrpSpPr>
          <p:nvPr/>
        </p:nvGrpSpPr>
        <p:grpSpPr bwMode="auto">
          <a:xfrm>
            <a:off x="6532772" y="2131383"/>
            <a:ext cx="385103" cy="962758"/>
            <a:chOff x="0" y="0"/>
            <a:chExt cx="351" cy="883"/>
          </a:xfrm>
        </p:grpSpPr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0" y="0"/>
              <a:ext cx="351" cy="883"/>
            </a:xfrm>
            <a:custGeom>
              <a:avLst/>
              <a:gdLst>
                <a:gd name="T0" fmla="*/ 606 w 606"/>
                <a:gd name="T1" fmla="*/ 152 h 1523"/>
                <a:gd name="T2" fmla="*/ 605 w 606"/>
                <a:gd name="T3" fmla="*/ 137 h 1523"/>
                <a:gd name="T4" fmla="*/ 600 w 606"/>
                <a:gd name="T5" fmla="*/ 122 h 1523"/>
                <a:gd name="T6" fmla="*/ 592 w 606"/>
                <a:gd name="T7" fmla="*/ 107 h 1523"/>
                <a:gd name="T8" fmla="*/ 582 w 606"/>
                <a:gd name="T9" fmla="*/ 93 h 1523"/>
                <a:gd name="T10" fmla="*/ 554 w 606"/>
                <a:gd name="T11" fmla="*/ 67 h 1523"/>
                <a:gd name="T12" fmla="*/ 518 w 606"/>
                <a:gd name="T13" fmla="*/ 45 h 1523"/>
                <a:gd name="T14" fmla="*/ 472 w 606"/>
                <a:gd name="T15" fmla="*/ 27 h 1523"/>
                <a:gd name="T16" fmla="*/ 421 w 606"/>
                <a:gd name="T17" fmla="*/ 12 h 1523"/>
                <a:gd name="T18" fmla="*/ 364 w 606"/>
                <a:gd name="T19" fmla="*/ 3 h 1523"/>
                <a:gd name="T20" fmla="*/ 303 w 606"/>
                <a:gd name="T21" fmla="*/ 0 h 1523"/>
                <a:gd name="T22" fmla="*/ 242 w 606"/>
                <a:gd name="T23" fmla="*/ 3 h 1523"/>
                <a:gd name="T24" fmla="*/ 185 w 606"/>
                <a:gd name="T25" fmla="*/ 12 h 1523"/>
                <a:gd name="T26" fmla="*/ 133 w 606"/>
                <a:gd name="T27" fmla="*/ 27 h 1523"/>
                <a:gd name="T28" fmla="*/ 88 w 606"/>
                <a:gd name="T29" fmla="*/ 45 h 1523"/>
                <a:gd name="T30" fmla="*/ 51 w 606"/>
                <a:gd name="T31" fmla="*/ 67 h 1523"/>
                <a:gd name="T32" fmla="*/ 24 w 606"/>
                <a:gd name="T33" fmla="*/ 93 h 1523"/>
                <a:gd name="T34" fmla="*/ 9 w 606"/>
                <a:gd name="T35" fmla="*/ 114 h 1523"/>
                <a:gd name="T36" fmla="*/ 3 w 606"/>
                <a:gd name="T37" fmla="*/ 129 h 1523"/>
                <a:gd name="T38" fmla="*/ 0 w 606"/>
                <a:gd name="T39" fmla="*/ 145 h 1523"/>
                <a:gd name="T40" fmla="*/ 0 w 606"/>
                <a:gd name="T41" fmla="*/ 1371 h 1523"/>
                <a:gd name="T42" fmla="*/ 1 w 606"/>
                <a:gd name="T43" fmla="*/ 1387 h 1523"/>
                <a:gd name="T44" fmla="*/ 6 w 606"/>
                <a:gd name="T45" fmla="*/ 1402 h 1523"/>
                <a:gd name="T46" fmla="*/ 13 w 606"/>
                <a:gd name="T47" fmla="*/ 1417 h 1523"/>
                <a:gd name="T48" fmla="*/ 37 w 606"/>
                <a:gd name="T49" fmla="*/ 1444 h 1523"/>
                <a:gd name="T50" fmla="*/ 69 w 606"/>
                <a:gd name="T51" fmla="*/ 1468 h 1523"/>
                <a:gd name="T52" fmla="*/ 110 w 606"/>
                <a:gd name="T53" fmla="*/ 1488 h 1523"/>
                <a:gd name="T54" fmla="*/ 159 w 606"/>
                <a:gd name="T55" fmla="*/ 1505 h 1523"/>
                <a:gd name="T56" fmla="*/ 212 w 606"/>
                <a:gd name="T57" fmla="*/ 1517 h 1523"/>
                <a:gd name="T58" fmla="*/ 272 w 606"/>
                <a:gd name="T59" fmla="*/ 1522 h 1523"/>
                <a:gd name="T60" fmla="*/ 333 w 606"/>
                <a:gd name="T61" fmla="*/ 1522 h 1523"/>
                <a:gd name="T62" fmla="*/ 393 w 606"/>
                <a:gd name="T63" fmla="*/ 1517 h 1523"/>
                <a:gd name="T64" fmla="*/ 447 w 606"/>
                <a:gd name="T65" fmla="*/ 1505 h 1523"/>
                <a:gd name="T66" fmla="*/ 495 w 606"/>
                <a:gd name="T67" fmla="*/ 1488 h 1523"/>
                <a:gd name="T68" fmla="*/ 536 w 606"/>
                <a:gd name="T69" fmla="*/ 1468 h 1523"/>
                <a:gd name="T70" fmla="*/ 569 w 606"/>
                <a:gd name="T71" fmla="*/ 1444 h 1523"/>
                <a:gd name="T72" fmla="*/ 588 w 606"/>
                <a:gd name="T73" fmla="*/ 1424 h 1523"/>
                <a:gd name="T74" fmla="*/ 596 w 606"/>
                <a:gd name="T75" fmla="*/ 1409 h 1523"/>
                <a:gd name="T76" fmla="*/ 603 w 606"/>
                <a:gd name="T77" fmla="*/ 1394 h 1523"/>
                <a:gd name="T78" fmla="*/ 606 w 606"/>
                <a:gd name="T79" fmla="*/ 1378 h 1523"/>
                <a:gd name="T80" fmla="*/ 606 w 606"/>
                <a:gd name="T81" fmla="*/ 152 h 1523"/>
                <a:gd name="T82" fmla="*/ 0 w 606"/>
                <a:gd name="T83" fmla="*/ 0 h 1523"/>
                <a:gd name="T84" fmla="*/ 606 w 606"/>
                <a:gd name="T85" fmla="*/ 1523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T82" t="T83" r="T84" b="T85"/>
              <a:pathLst>
                <a:path w="606" h="1523">
                  <a:moveTo>
                    <a:pt x="606" y="152"/>
                  </a:moveTo>
                  <a:lnTo>
                    <a:pt x="606" y="152"/>
                  </a:lnTo>
                  <a:lnTo>
                    <a:pt x="606" y="145"/>
                  </a:lnTo>
                  <a:lnTo>
                    <a:pt x="605" y="137"/>
                  </a:lnTo>
                  <a:lnTo>
                    <a:pt x="603" y="129"/>
                  </a:lnTo>
                  <a:lnTo>
                    <a:pt x="600" y="122"/>
                  </a:lnTo>
                  <a:lnTo>
                    <a:pt x="596" y="114"/>
                  </a:lnTo>
                  <a:lnTo>
                    <a:pt x="592" y="107"/>
                  </a:lnTo>
                  <a:lnTo>
                    <a:pt x="588" y="100"/>
                  </a:lnTo>
                  <a:lnTo>
                    <a:pt x="582" y="93"/>
                  </a:lnTo>
                  <a:lnTo>
                    <a:pt x="569" y="79"/>
                  </a:lnTo>
                  <a:lnTo>
                    <a:pt x="554" y="67"/>
                  </a:lnTo>
                  <a:lnTo>
                    <a:pt x="536" y="55"/>
                  </a:lnTo>
                  <a:lnTo>
                    <a:pt x="518" y="45"/>
                  </a:lnTo>
                  <a:lnTo>
                    <a:pt x="495" y="35"/>
                  </a:lnTo>
                  <a:lnTo>
                    <a:pt x="472" y="27"/>
                  </a:lnTo>
                  <a:lnTo>
                    <a:pt x="447" y="18"/>
                  </a:lnTo>
                  <a:lnTo>
                    <a:pt x="421" y="12"/>
                  </a:lnTo>
                  <a:lnTo>
                    <a:pt x="393" y="6"/>
                  </a:lnTo>
                  <a:lnTo>
                    <a:pt x="364" y="3"/>
                  </a:lnTo>
                  <a:lnTo>
                    <a:pt x="333" y="1"/>
                  </a:lnTo>
                  <a:lnTo>
                    <a:pt x="303" y="0"/>
                  </a:lnTo>
                  <a:lnTo>
                    <a:pt x="272" y="1"/>
                  </a:lnTo>
                  <a:lnTo>
                    <a:pt x="242" y="3"/>
                  </a:lnTo>
                  <a:lnTo>
                    <a:pt x="212" y="6"/>
                  </a:lnTo>
                  <a:lnTo>
                    <a:pt x="185" y="12"/>
                  </a:lnTo>
                  <a:lnTo>
                    <a:pt x="159" y="18"/>
                  </a:lnTo>
                  <a:lnTo>
                    <a:pt x="133" y="27"/>
                  </a:lnTo>
                  <a:lnTo>
                    <a:pt x="110" y="35"/>
                  </a:lnTo>
                  <a:lnTo>
                    <a:pt x="88" y="45"/>
                  </a:lnTo>
                  <a:lnTo>
                    <a:pt x="69" y="55"/>
                  </a:lnTo>
                  <a:lnTo>
                    <a:pt x="51" y="67"/>
                  </a:lnTo>
                  <a:lnTo>
                    <a:pt x="37" y="79"/>
                  </a:lnTo>
                  <a:lnTo>
                    <a:pt x="24" y="93"/>
                  </a:lnTo>
                  <a:lnTo>
                    <a:pt x="13" y="107"/>
                  </a:lnTo>
                  <a:lnTo>
                    <a:pt x="9" y="114"/>
                  </a:lnTo>
                  <a:lnTo>
                    <a:pt x="6" y="122"/>
                  </a:lnTo>
                  <a:lnTo>
                    <a:pt x="3" y="129"/>
                  </a:lnTo>
                  <a:lnTo>
                    <a:pt x="1" y="137"/>
                  </a:lnTo>
                  <a:lnTo>
                    <a:pt x="0" y="145"/>
                  </a:lnTo>
                  <a:lnTo>
                    <a:pt x="0" y="152"/>
                  </a:lnTo>
                  <a:lnTo>
                    <a:pt x="0" y="1371"/>
                  </a:lnTo>
                  <a:lnTo>
                    <a:pt x="0" y="1378"/>
                  </a:lnTo>
                  <a:lnTo>
                    <a:pt x="1" y="1387"/>
                  </a:lnTo>
                  <a:lnTo>
                    <a:pt x="3" y="1394"/>
                  </a:lnTo>
                  <a:lnTo>
                    <a:pt x="6" y="1402"/>
                  </a:lnTo>
                  <a:lnTo>
                    <a:pt x="9" y="1409"/>
                  </a:lnTo>
                  <a:lnTo>
                    <a:pt x="13" y="1417"/>
                  </a:lnTo>
                  <a:lnTo>
                    <a:pt x="24" y="1430"/>
                  </a:lnTo>
                  <a:lnTo>
                    <a:pt x="37" y="1444"/>
                  </a:lnTo>
                  <a:lnTo>
                    <a:pt x="51" y="1457"/>
                  </a:lnTo>
                  <a:lnTo>
                    <a:pt x="69" y="1468"/>
                  </a:lnTo>
                  <a:lnTo>
                    <a:pt x="88" y="1479"/>
                  </a:lnTo>
                  <a:lnTo>
                    <a:pt x="110" y="1488"/>
                  </a:lnTo>
                  <a:lnTo>
                    <a:pt x="133" y="1497"/>
                  </a:lnTo>
                  <a:lnTo>
                    <a:pt x="159" y="1505"/>
                  </a:lnTo>
                  <a:lnTo>
                    <a:pt x="185" y="1512"/>
                  </a:lnTo>
                  <a:lnTo>
                    <a:pt x="212" y="1517"/>
                  </a:lnTo>
                  <a:lnTo>
                    <a:pt x="242" y="1520"/>
                  </a:lnTo>
                  <a:lnTo>
                    <a:pt x="272" y="1522"/>
                  </a:lnTo>
                  <a:lnTo>
                    <a:pt x="303" y="1523"/>
                  </a:lnTo>
                  <a:lnTo>
                    <a:pt x="333" y="1522"/>
                  </a:lnTo>
                  <a:lnTo>
                    <a:pt x="364" y="1520"/>
                  </a:lnTo>
                  <a:lnTo>
                    <a:pt x="393" y="1517"/>
                  </a:lnTo>
                  <a:lnTo>
                    <a:pt x="421" y="1512"/>
                  </a:lnTo>
                  <a:lnTo>
                    <a:pt x="447" y="1505"/>
                  </a:lnTo>
                  <a:lnTo>
                    <a:pt x="472" y="1497"/>
                  </a:lnTo>
                  <a:lnTo>
                    <a:pt x="495" y="1488"/>
                  </a:lnTo>
                  <a:lnTo>
                    <a:pt x="518" y="1479"/>
                  </a:lnTo>
                  <a:lnTo>
                    <a:pt x="536" y="1468"/>
                  </a:lnTo>
                  <a:lnTo>
                    <a:pt x="554" y="1457"/>
                  </a:lnTo>
                  <a:lnTo>
                    <a:pt x="569" y="1444"/>
                  </a:lnTo>
                  <a:lnTo>
                    <a:pt x="582" y="1430"/>
                  </a:lnTo>
                  <a:lnTo>
                    <a:pt x="588" y="1424"/>
                  </a:lnTo>
                  <a:lnTo>
                    <a:pt x="592" y="1417"/>
                  </a:lnTo>
                  <a:lnTo>
                    <a:pt x="596" y="1409"/>
                  </a:lnTo>
                  <a:lnTo>
                    <a:pt x="600" y="1402"/>
                  </a:lnTo>
                  <a:lnTo>
                    <a:pt x="603" y="1394"/>
                  </a:lnTo>
                  <a:lnTo>
                    <a:pt x="605" y="1387"/>
                  </a:lnTo>
                  <a:lnTo>
                    <a:pt x="606" y="1378"/>
                  </a:lnTo>
                  <a:lnTo>
                    <a:pt x="606" y="1371"/>
                  </a:lnTo>
                  <a:lnTo>
                    <a:pt x="606" y="152"/>
                  </a:lnTo>
                  <a:close/>
                </a:path>
              </a:pathLst>
            </a:custGeom>
            <a:gradFill rotWithShape="1">
              <a:gsLst>
                <a:gs pos="0">
                  <a:srgbClr val="C00000"/>
                </a:gs>
                <a:gs pos="100000">
                  <a:srgbClr val="E36C0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0" y="0"/>
              <a:ext cx="351" cy="177"/>
            </a:xfrm>
            <a:custGeom>
              <a:avLst/>
              <a:gdLst>
                <a:gd name="T0" fmla="*/ 606 w 606"/>
                <a:gd name="T1" fmla="*/ 152 h 305"/>
                <a:gd name="T2" fmla="*/ 605 w 606"/>
                <a:gd name="T3" fmla="*/ 168 h 305"/>
                <a:gd name="T4" fmla="*/ 600 w 606"/>
                <a:gd name="T5" fmla="*/ 183 h 305"/>
                <a:gd name="T6" fmla="*/ 592 w 606"/>
                <a:gd name="T7" fmla="*/ 198 h 305"/>
                <a:gd name="T8" fmla="*/ 582 w 606"/>
                <a:gd name="T9" fmla="*/ 212 h 305"/>
                <a:gd name="T10" fmla="*/ 554 w 606"/>
                <a:gd name="T11" fmla="*/ 238 h 305"/>
                <a:gd name="T12" fmla="*/ 518 w 606"/>
                <a:gd name="T13" fmla="*/ 260 h 305"/>
                <a:gd name="T14" fmla="*/ 472 w 606"/>
                <a:gd name="T15" fmla="*/ 278 h 305"/>
                <a:gd name="T16" fmla="*/ 421 w 606"/>
                <a:gd name="T17" fmla="*/ 293 h 305"/>
                <a:gd name="T18" fmla="*/ 364 w 606"/>
                <a:gd name="T19" fmla="*/ 302 h 305"/>
                <a:gd name="T20" fmla="*/ 303 w 606"/>
                <a:gd name="T21" fmla="*/ 305 h 305"/>
                <a:gd name="T22" fmla="*/ 242 w 606"/>
                <a:gd name="T23" fmla="*/ 302 h 305"/>
                <a:gd name="T24" fmla="*/ 185 w 606"/>
                <a:gd name="T25" fmla="*/ 293 h 305"/>
                <a:gd name="T26" fmla="*/ 133 w 606"/>
                <a:gd name="T27" fmla="*/ 278 h 305"/>
                <a:gd name="T28" fmla="*/ 88 w 606"/>
                <a:gd name="T29" fmla="*/ 260 h 305"/>
                <a:gd name="T30" fmla="*/ 51 w 606"/>
                <a:gd name="T31" fmla="*/ 238 h 305"/>
                <a:gd name="T32" fmla="*/ 24 w 606"/>
                <a:gd name="T33" fmla="*/ 212 h 305"/>
                <a:gd name="T34" fmla="*/ 9 w 606"/>
                <a:gd name="T35" fmla="*/ 191 h 305"/>
                <a:gd name="T36" fmla="*/ 3 w 606"/>
                <a:gd name="T37" fmla="*/ 176 h 305"/>
                <a:gd name="T38" fmla="*/ 0 w 606"/>
                <a:gd name="T39" fmla="*/ 160 h 305"/>
                <a:gd name="T40" fmla="*/ 0 w 606"/>
                <a:gd name="T41" fmla="*/ 145 h 305"/>
                <a:gd name="T42" fmla="*/ 3 w 606"/>
                <a:gd name="T43" fmla="*/ 129 h 305"/>
                <a:gd name="T44" fmla="*/ 9 w 606"/>
                <a:gd name="T45" fmla="*/ 114 h 305"/>
                <a:gd name="T46" fmla="*/ 24 w 606"/>
                <a:gd name="T47" fmla="*/ 93 h 305"/>
                <a:gd name="T48" fmla="*/ 51 w 606"/>
                <a:gd name="T49" fmla="*/ 67 h 305"/>
                <a:gd name="T50" fmla="*/ 88 w 606"/>
                <a:gd name="T51" fmla="*/ 45 h 305"/>
                <a:gd name="T52" fmla="*/ 133 w 606"/>
                <a:gd name="T53" fmla="*/ 27 h 305"/>
                <a:gd name="T54" fmla="*/ 185 w 606"/>
                <a:gd name="T55" fmla="*/ 12 h 305"/>
                <a:gd name="T56" fmla="*/ 242 w 606"/>
                <a:gd name="T57" fmla="*/ 3 h 305"/>
                <a:gd name="T58" fmla="*/ 303 w 606"/>
                <a:gd name="T59" fmla="*/ 0 h 305"/>
                <a:gd name="T60" fmla="*/ 364 w 606"/>
                <a:gd name="T61" fmla="*/ 3 h 305"/>
                <a:gd name="T62" fmla="*/ 421 w 606"/>
                <a:gd name="T63" fmla="*/ 12 h 305"/>
                <a:gd name="T64" fmla="*/ 472 w 606"/>
                <a:gd name="T65" fmla="*/ 27 h 305"/>
                <a:gd name="T66" fmla="*/ 518 w 606"/>
                <a:gd name="T67" fmla="*/ 45 h 305"/>
                <a:gd name="T68" fmla="*/ 554 w 606"/>
                <a:gd name="T69" fmla="*/ 67 h 305"/>
                <a:gd name="T70" fmla="*/ 582 w 606"/>
                <a:gd name="T71" fmla="*/ 93 h 305"/>
                <a:gd name="T72" fmla="*/ 592 w 606"/>
                <a:gd name="T73" fmla="*/ 107 h 305"/>
                <a:gd name="T74" fmla="*/ 600 w 606"/>
                <a:gd name="T75" fmla="*/ 122 h 305"/>
                <a:gd name="T76" fmla="*/ 605 w 606"/>
                <a:gd name="T77" fmla="*/ 137 h 305"/>
                <a:gd name="T78" fmla="*/ 606 w 606"/>
                <a:gd name="T79" fmla="*/ 152 h 305"/>
                <a:gd name="T80" fmla="*/ 0 w 606"/>
                <a:gd name="T81" fmla="*/ 0 h 305"/>
                <a:gd name="T82" fmla="*/ 606 w 606"/>
                <a:gd name="T8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T80" t="T81" r="T82" b="T83"/>
              <a:pathLst>
                <a:path w="606" h="305">
                  <a:moveTo>
                    <a:pt x="606" y="152"/>
                  </a:moveTo>
                  <a:lnTo>
                    <a:pt x="606" y="152"/>
                  </a:lnTo>
                  <a:lnTo>
                    <a:pt x="606" y="160"/>
                  </a:lnTo>
                  <a:lnTo>
                    <a:pt x="605" y="168"/>
                  </a:lnTo>
                  <a:lnTo>
                    <a:pt x="603" y="176"/>
                  </a:lnTo>
                  <a:lnTo>
                    <a:pt x="600" y="183"/>
                  </a:lnTo>
                  <a:lnTo>
                    <a:pt x="596" y="191"/>
                  </a:lnTo>
                  <a:lnTo>
                    <a:pt x="592" y="198"/>
                  </a:lnTo>
                  <a:lnTo>
                    <a:pt x="588" y="205"/>
                  </a:lnTo>
                  <a:lnTo>
                    <a:pt x="582" y="212"/>
                  </a:lnTo>
                  <a:lnTo>
                    <a:pt x="569" y="225"/>
                  </a:lnTo>
                  <a:lnTo>
                    <a:pt x="554" y="238"/>
                  </a:lnTo>
                  <a:lnTo>
                    <a:pt x="536" y="250"/>
                  </a:lnTo>
                  <a:lnTo>
                    <a:pt x="518" y="260"/>
                  </a:lnTo>
                  <a:lnTo>
                    <a:pt x="495" y="270"/>
                  </a:lnTo>
                  <a:lnTo>
                    <a:pt x="472" y="278"/>
                  </a:lnTo>
                  <a:lnTo>
                    <a:pt x="447" y="287"/>
                  </a:lnTo>
                  <a:lnTo>
                    <a:pt x="421" y="293"/>
                  </a:lnTo>
                  <a:lnTo>
                    <a:pt x="393" y="298"/>
                  </a:lnTo>
                  <a:lnTo>
                    <a:pt x="364" y="302"/>
                  </a:lnTo>
                  <a:lnTo>
                    <a:pt x="333" y="304"/>
                  </a:lnTo>
                  <a:lnTo>
                    <a:pt x="303" y="305"/>
                  </a:lnTo>
                  <a:lnTo>
                    <a:pt x="272" y="304"/>
                  </a:lnTo>
                  <a:lnTo>
                    <a:pt x="242" y="302"/>
                  </a:lnTo>
                  <a:lnTo>
                    <a:pt x="212" y="298"/>
                  </a:lnTo>
                  <a:lnTo>
                    <a:pt x="185" y="293"/>
                  </a:lnTo>
                  <a:lnTo>
                    <a:pt x="159" y="287"/>
                  </a:lnTo>
                  <a:lnTo>
                    <a:pt x="133" y="278"/>
                  </a:lnTo>
                  <a:lnTo>
                    <a:pt x="110" y="270"/>
                  </a:lnTo>
                  <a:lnTo>
                    <a:pt x="88" y="260"/>
                  </a:lnTo>
                  <a:lnTo>
                    <a:pt x="69" y="250"/>
                  </a:lnTo>
                  <a:lnTo>
                    <a:pt x="51" y="238"/>
                  </a:lnTo>
                  <a:lnTo>
                    <a:pt x="37" y="225"/>
                  </a:lnTo>
                  <a:lnTo>
                    <a:pt x="24" y="212"/>
                  </a:lnTo>
                  <a:lnTo>
                    <a:pt x="13" y="198"/>
                  </a:lnTo>
                  <a:lnTo>
                    <a:pt x="9" y="191"/>
                  </a:lnTo>
                  <a:lnTo>
                    <a:pt x="6" y="183"/>
                  </a:lnTo>
                  <a:lnTo>
                    <a:pt x="3" y="176"/>
                  </a:lnTo>
                  <a:lnTo>
                    <a:pt x="1" y="168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45"/>
                  </a:lnTo>
                  <a:lnTo>
                    <a:pt x="1" y="137"/>
                  </a:lnTo>
                  <a:lnTo>
                    <a:pt x="3" y="129"/>
                  </a:lnTo>
                  <a:lnTo>
                    <a:pt x="6" y="122"/>
                  </a:lnTo>
                  <a:lnTo>
                    <a:pt x="9" y="114"/>
                  </a:lnTo>
                  <a:lnTo>
                    <a:pt x="13" y="107"/>
                  </a:lnTo>
                  <a:lnTo>
                    <a:pt x="24" y="93"/>
                  </a:lnTo>
                  <a:lnTo>
                    <a:pt x="37" y="79"/>
                  </a:lnTo>
                  <a:lnTo>
                    <a:pt x="51" y="67"/>
                  </a:lnTo>
                  <a:lnTo>
                    <a:pt x="69" y="55"/>
                  </a:lnTo>
                  <a:lnTo>
                    <a:pt x="88" y="45"/>
                  </a:lnTo>
                  <a:lnTo>
                    <a:pt x="110" y="35"/>
                  </a:lnTo>
                  <a:lnTo>
                    <a:pt x="133" y="27"/>
                  </a:lnTo>
                  <a:lnTo>
                    <a:pt x="159" y="18"/>
                  </a:lnTo>
                  <a:lnTo>
                    <a:pt x="185" y="12"/>
                  </a:lnTo>
                  <a:lnTo>
                    <a:pt x="212" y="6"/>
                  </a:lnTo>
                  <a:lnTo>
                    <a:pt x="242" y="3"/>
                  </a:lnTo>
                  <a:lnTo>
                    <a:pt x="272" y="1"/>
                  </a:lnTo>
                  <a:lnTo>
                    <a:pt x="303" y="0"/>
                  </a:lnTo>
                  <a:lnTo>
                    <a:pt x="333" y="1"/>
                  </a:lnTo>
                  <a:lnTo>
                    <a:pt x="364" y="3"/>
                  </a:lnTo>
                  <a:lnTo>
                    <a:pt x="393" y="6"/>
                  </a:lnTo>
                  <a:lnTo>
                    <a:pt x="421" y="12"/>
                  </a:lnTo>
                  <a:lnTo>
                    <a:pt x="447" y="18"/>
                  </a:lnTo>
                  <a:lnTo>
                    <a:pt x="472" y="27"/>
                  </a:lnTo>
                  <a:lnTo>
                    <a:pt x="495" y="35"/>
                  </a:lnTo>
                  <a:lnTo>
                    <a:pt x="518" y="45"/>
                  </a:lnTo>
                  <a:lnTo>
                    <a:pt x="536" y="55"/>
                  </a:lnTo>
                  <a:lnTo>
                    <a:pt x="554" y="67"/>
                  </a:lnTo>
                  <a:lnTo>
                    <a:pt x="569" y="79"/>
                  </a:lnTo>
                  <a:lnTo>
                    <a:pt x="582" y="93"/>
                  </a:lnTo>
                  <a:lnTo>
                    <a:pt x="588" y="100"/>
                  </a:lnTo>
                  <a:lnTo>
                    <a:pt x="592" y="107"/>
                  </a:lnTo>
                  <a:lnTo>
                    <a:pt x="596" y="114"/>
                  </a:lnTo>
                  <a:lnTo>
                    <a:pt x="600" y="122"/>
                  </a:lnTo>
                  <a:lnTo>
                    <a:pt x="603" y="129"/>
                  </a:lnTo>
                  <a:lnTo>
                    <a:pt x="605" y="137"/>
                  </a:lnTo>
                  <a:lnTo>
                    <a:pt x="606" y="145"/>
                  </a:lnTo>
                  <a:lnTo>
                    <a:pt x="606" y="152"/>
                  </a:lnTo>
                  <a:close/>
                </a:path>
              </a:pathLst>
            </a:custGeom>
            <a:gradFill rotWithShape="1">
              <a:gsLst>
                <a:gs pos="0">
                  <a:srgbClr val="C00000"/>
                </a:gs>
                <a:gs pos="100000">
                  <a:srgbClr val="E36C0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76" name="Group 30"/>
          <p:cNvGrpSpPr>
            <a:grpSpLocks/>
          </p:cNvGrpSpPr>
          <p:nvPr/>
        </p:nvGrpSpPr>
        <p:grpSpPr bwMode="auto">
          <a:xfrm>
            <a:off x="6228272" y="5785384"/>
            <a:ext cx="958280" cy="673930"/>
            <a:chOff x="0" y="0"/>
            <a:chExt cx="879" cy="618"/>
          </a:xfrm>
        </p:grpSpPr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42" y="20"/>
              <a:ext cx="793" cy="377"/>
            </a:xfrm>
            <a:custGeom>
              <a:avLst/>
              <a:gdLst>
                <a:gd name="T0" fmla="*/ 1363 w 1364"/>
                <a:gd name="T1" fmla="*/ 324 h 647"/>
                <a:gd name="T2" fmla="*/ 1350 w 1364"/>
                <a:gd name="T3" fmla="*/ 274 h 647"/>
                <a:gd name="T4" fmla="*/ 1323 w 1364"/>
                <a:gd name="T5" fmla="*/ 225 h 647"/>
                <a:gd name="T6" fmla="*/ 1282 w 1364"/>
                <a:gd name="T7" fmla="*/ 180 h 647"/>
                <a:gd name="T8" fmla="*/ 1228 w 1364"/>
                <a:gd name="T9" fmla="*/ 137 h 647"/>
                <a:gd name="T10" fmla="*/ 1164 w 1364"/>
                <a:gd name="T11" fmla="*/ 100 h 647"/>
                <a:gd name="T12" fmla="*/ 1090 w 1364"/>
                <a:gd name="T13" fmla="*/ 67 h 647"/>
                <a:gd name="T14" fmla="*/ 1007 w 1364"/>
                <a:gd name="T15" fmla="*/ 41 h 647"/>
                <a:gd name="T16" fmla="*/ 916 w 1364"/>
                <a:gd name="T17" fmla="*/ 21 h 647"/>
                <a:gd name="T18" fmla="*/ 820 w 1364"/>
                <a:gd name="T19" fmla="*/ 7 h 647"/>
                <a:gd name="T20" fmla="*/ 716 w 1364"/>
                <a:gd name="T21" fmla="*/ 0 h 647"/>
                <a:gd name="T22" fmla="*/ 612 w 1364"/>
                <a:gd name="T23" fmla="*/ 2 h 647"/>
                <a:gd name="T24" fmla="*/ 511 w 1364"/>
                <a:gd name="T25" fmla="*/ 10 h 647"/>
                <a:gd name="T26" fmla="*/ 417 w 1364"/>
                <a:gd name="T27" fmla="*/ 26 h 647"/>
                <a:gd name="T28" fmla="*/ 328 w 1364"/>
                <a:gd name="T29" fmla="*/ 49 h 647"/>
                <a:gd name="T30" fmla="*/ 248 w 1364"/>
                <a:gd name="T31" fmla="*/ 78 h 647"/>
                <a:gd name="T32" fmla="*/ 177 w 1364"/>
                <a:gd name="T33" fmla="*/ 112 h 647"/>
                <a:gd name="T34" fmla="*/ 117 w 1364"/>
                <a:gd name="T35" fmla="*/ 151 h 647"/>
                <a:gd name="T36" fmla="*/ 67 w 1364"/>
                <a:gd name="T37" fmla="*/ 194 h 647"/>
                <a:gd name="T38" fmla="*/ 30 w 1364"/>
                <a:gd name="T39" fmla="*/ 241 h 647"/>
                <a:gd name="T40" fmla="*/ 7 w 1364"/>
                <a:gd name="T41" fmla="*/ 291 h 647"/>
                <a:gd name="T42" fmla="*/ 0 w 1364"/>
                <a:gd name="T43" fmla="*/ 342 h 647"/>
                <a:gd name="T44" fmla="*/ 3 w 1364"/>
                <a:gd name="T45" fmla="*/ 612 h 647"/>
                <a:gd name="T46" fmla="*/ 21 w 1364"/>
                <a:gd name="T47" fmla="*/ 561 h 647"/>
                <a:gd name="T48" fmla="*/ 54 w 1364"/>
                <a:gd name="T49" fmla="*/ 514 h 647"/>
                <a:gd name="T50" fmla="*/ 99 w 1364"/>
                <a:gd name="T51" fmla="*/ 469 h 647"/>
                <a:gd name="T52" fmla="*/ 156 w 1364"/>
                <a:gd name="T53" fmla="*/ 429 h 647"/>
                <a:gd name="T54" fmla="*/ 223 w 1364"/>
                <a:gd name="T55" fmla="*/ 393 h 647"/>
                <a:gd name="T56" fmla="*/ 301 w 1364"/>
                <a:gd name="T57" fmla="*/ 363 h 647"/>
                <a:gd name="T58" fmla="*/ 386 w 1364"/>
                <a:gd name="T59" fmla="*/ 338 h 647"/>
                <a:gd name="T60" fmla="*/ 479 w 1364"/>
                <a:gd name="T61" fmla="*/ 320 h 647"/>
                <a:gd name="T62" fmla="*/ 578 w 1364"/>
                <a:gd name="T63" fmla="*/ 309 h 647"/>
                <a:gd name="T64" fmla="*/ 682 w 1364"/>
                <a:gd name="T65" fmla="*/ 304 h 647"/>
                <a:gd name="T66" fmla="*/ 786 w 1364"/>
                <a:gd name="T67" fmla="*/ 309 h 647"/>
                <a:gd name="T68" fmla="*/ 885 w 1364"/>
                <a:gd name="T69" fmla="*/ 320 h 647"/>
                <a:gd name="T70" fmla="*/ 977 w 1364"/>
                <a:gd name="T71" fmla="*/ 338 h 647"/>
                <a:gd name="T72" fmla="*/ 1063 w 1364"/>
                <a:gd name="T73" fmla="*/ 363 h 647"/>
                <a:gd name="T74" fmla="*/ 1140 w 1364"/>
                <a:gd name="T75" fmla="*/ 393 h 647"/>
                <a:gd name="T76" fmla="*/ 1208 w 1364"/>
                <a:gd name="T77" fmla="*/ 429 h 647"/>
                <a:gd name="T78" fmla="*/ 1265 w 1364"/>
                <a:gd name="T79" fmla="*/ 469 h 647"/>
                <a:gd name="T80" fmla="*/ 1310 w 1364"/>
                <a:gd name="T81" fmla="*/ 514 h 647"/>
                <a:gd name="T82" fmla="*/ 1343 w 1364"/>
                <a:gd name="T83" fmla="*/ 561 h 647"/>
                <a:gd name="T84" fmla="*/ 1360 w 1364"/>
                <a:gd name="T85" fmla="*/ 612 h 647"/>
                <a:gd name="T86" fmla="*/ 1364 w 1364"/>
                <a:gd name="T87" fmla="*/ 342 h 647"/>
                <a:gd name="T88" fmla="*/ 0 w 1364"/>
                <a:gd name="T89" fmla="*/ 0 h 647"/>
                <a:gd name="T90" fmla="*/ 1364 w 1364"/>
                <a:gd name="T91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364" h="647">
                  <a:moveTo>
                    <a:pt x="1364" y="342"/>
                  </a:moveTo>
                  <a:lnTo>
                    <a:pt x="1364" y="342"/>
                  </a:lnTo>
                  <a:lnTo>
                    <a:pt x="1363" y="324"/>
                  </a:lnTo>
                  <a:lnTo>
                    <a:pt x="1360" y="308"/>
                  </a:lnTo>
                  <a:lnTo>
                    <a:pt x="1356" y="291"/>
                  </a:lnTo>
                  <a:lnTo>
                    <a:pt x="1350" y="274"/>
                  </a:lnTo>
                  <a:lnTo>
                    <a:pt x="1343" y="257"/>
                  </a:lnTo>
                  <a:lnTo>
                    <a:pt x="1333" y="241"/>
                  </a:lnTo>
                  <a:lnTo>
                    <a:pt x="1323" y="225"/>
                  </a:lnTo>
                  <a:lnTo>
                    <a:pt x="1310" y="209"/>
                  </a:lnTo>
                  <a:lnTo>
                    <a:pt x="1296" y="194"/>
                  </a:lnTo>
                  <a:lnTo>
                    <a:pt x="1282" y="180"/>
                  </a:lnTo>
                  <a:lnTo>
                    <a:pt x="1265" y="165"/>
                  </a:lnTo>
                  <a:lnTo>
                    <a:pt x="1247" y="151"/>
                  </a:lnTo>
                  <a:lnTo>
                    <a:pt x="1228" y="137"/>
                  </a:lnTo>
                  <a:lnTo>
                    <a:pt x="1208" y="124"/>
                  </a:lnTo>
                  <a:lnTo>
                    <a:pt x="1187" y="112"/>
                  </a:lnTo>
                  <a:lnTo>
                    <a:pt x="1164" y="100"/>
                  </a:lnTo>
                  <a:lnTo>
                    <a:pt x="1140" y="89"/>
                  </a:lnTo>
                  <a:lnTo>
                    <a:pt x="1115" y="78"/>
                  </a:lnTo>
                  <a:lnTo>
                    <a:pt x="1090" y="67"/>
                  </a:lnTo>
                  <a:lnTo>
                    <a:pt x="1063" y="58"/>
                  </a:lnTo>
                  <a:lnTo>
                    <a:pt x="1035" y="49"/>
                  </a:lnTo>
                  <a:lnTo>
                    <a:pt x="1007" y="41"/>
                  </a:lnTo>
                  <a:lnTo>
                    <a:pt x="977" y="34"/>
                  </a:lnTo>
                  <a:lnTo>
                    <a:pt x="947" y="26"/>
                  </a:lnTo>
                  <a:lnTo>
                    <a:pt x="916" y="21"/>
                  </a:lnTo>
                  <a:lnTo>
                    <a:pt x="885" y="16"/>
                  </a:lnTo>
                  <a:lnTo>
                    <a:pt x="852" y="10"/>
                  </a:lnTo>
                  <a:lnTo>
                    <a:pt x="820" y="7"/>
                  </a:lnTo>
                  <a:lnTo>
                    <a:pt x="786" y="4"/>
                  </a:lnTo>
                  <a:lnTo>
                    <a:pt x="751" y="2"/>
                  </a:lnTo>
                  <a:lnTo>
                    <a:pt x="716" y="0"/>
                  </a:lnTo>
                  <a:lnTo>
                    <a:pt x="682" y="0"/>
                  </a:lnTo>
                  <a:lnTo>
                    <a:pt x="647" y="0"/>
                  </a:lnTo>
                  <a:lnTo>
                    <a:pt x="612" y="2"/>
                  </a:lnTo>
                  <a:lnTo>
                    <a:pt x="578" y="4"/>
                  </a:lnTo>
                  <a:lnTo>
                    <a:pt x="544" y="7"/>
                  </a:lnTo>
                  <a:lnTo>
                    <a:pt x="511" y="10"/>
                  </a:lnTo>
                  <a:lnTo>
                    <a:pt x="479" y="16"/>
                  </a:lnTo>
                  <a:lnTo>
                    <a:pt x="447" y="21"/>
                  </a:lnTo>
                  <a:lnTo>
                    <a:pt x="417" y="26"/>
                  </a:lnTo>
                  <a:lnTo>
                    <a:pt x="386" y="34"/>
                  </a:lnTo>
                  <a:lnTo>
                    <a:pt x="357" y="41"/>
                  </a:lnTo>
                  <a:lnTo>
                    <a:pt x="328" y="49"/>
                  </a:lnTo>
                  <a:lnTo>
                    <a:pt x="301" y="58"/>
                  </a:lnTo>
                  <a:lnTo>
                    <a:pt x="273" y="67"/>
                  </a:lnTo>
                  <a:lnTo>
                    <a:pt x="248" y="78"/>
                  </a:lnTo>
                  <a:lnTo>
                    <a:pt x="223" y="89"/>
                  </a:lnTo>
                  <a:lnTo>
                    <a:pt x="200" y="100"/>
                  </a:lnTo>
                  <a:lnTo>
                    <a:pt x="177" y="112"/>
                  </a:lnTo>
                  <a:lnTo>
                    <a:pt x="156" y="124"/>
                  </a:lnTo>
                  <a:lnTo>
                    <a:pt x="136" y="137"/>
                  </a:lnTo>
                  <a:lnTo>
                    <a:pt x="117" y="151"/>
                  </a:lnTo>
                  <a:lnTo>
                    <a:pt x="99" y="165"/>
                  </a:lnTo>
                  <a:lnTo>
                    <a:pt x="82" y="180"/>
                  </a:lnTo>
                  <a:lnTo>
                    <a:pt x="67" y="194"/>
                  </a:lnTo>
                  <a:lnTo>
                    <a:pt x="54" y="209"/>
                  </a:lnTo>
                  <a:lnTo>
                    <a:pt x="41" y="225"/>
                  </a:lnTo>
                  <a:lnTo>
                    <a:pt x="30" y="241"/>
                  </a:lnTo>
                  <a:lnTo>
                    <a:pt x="21" y="257"/>
                  </a:lnTo>
                  <a:lnTo>
                    <a:pt x="14" y="274"/>
                  </a:lnTo>
                  <a:lnTo>
                    <a:pt x="7" y="291"/>
                  </a:lnTo>
                  <a:lnTo>
                    <a:pt x="3" y="308"/>
                  </a:lnTo>
                  <a:lnTo>
                    <a:pt x="1" y="324"/>
                  </a:lnTo>
                  <a:lnTo>
                    <a:pt x="0" y="342"/>
                  </a:lnTo>
                  <a:lnTo>
                    <a:pt x="0" y="647"/>
                  </a:lnTo>
                  <a:lnTo>
                    <a:pt x="1" y="629"/>
                  </a:lnTo>
                  <a:lnTo>
                    <a:pt x="3" y="612"/>
                  </a:lnTo>
                  <a:lnTo>
                    <a:pt x="7" y="595"/>
                  </a:lnTo>
                  <a:lnTo>
                    <a:pt x="14" y="578"/>
                  </a:lnTo>
                  <a:lnTo>
                    <a:pt x="21" y="561"/>
                  </a:lnTo>
                  <a:lnTo>
                    <a:pt x="30" y="546"/>
                  </a:lnTo>
                  <a:lnTo>
                    <a:pt x="41" y="530"/>
                  </a:lnTo>
                  <a:lnTo>
                    <a:pt x="54" y="514"/>
                  </a:lnTo>
                  <a:lnTo>
                    <a:pt x="67" y="499"/>
                  </a:lnTo>
                  <a:lnTo>
                    <a:pt x="82" y="484"/>
                  </a:lnTo>
                  <a:lnTo>
                    <a:pt x="99" y="469"/>
                  </a:lnTo>
                  <a:lnTo>
                    <a:pt x="117" y="456"/>
                  </a:lnTo>
                  <a:lnTo>
                    <a:pt x="136" y="442"/>
                  </a:lnTo>
                  <a:lnTo>
                    <a:pt x="156" y="429"/>
                  </a:lnTo>
                  <a:lnTo>
                    <a:pt x="177" y="416"/>
                  </a:lnTo>
                  <a:lnTo>
                    <a:pt x="200" y="405"/>
                  </a:lnTo>
                  <a:lnTo>
                    <a:pt x="223" y="393"/>
                  </a:lnTo>
                  <a:lnTo>
                    <a:pt x="248" y="383"/>
                  </a:lnTo>
                  <a:lnTo>
                    <a:pt x="273" y="372"/>
                  </a:lnTo>
                  <a:lnTo>
                    <a:pt x="301" y="363"/>
                  </a:lnTo>
                  <a:lnTo>
                    <a:pt x="328" y="354"/>
                  </a:lnTo>
                  <a:lnTo>
                    <a:pt x="357" y="346"/>
                  </a:lnTo>
                  <a:lnTo>
                    <a:pt x="386" y="338"/>
                  </a:lnTo>
                  <a:lnTo>
                    <a:pt x="417" y="331"/>
                  </a:lnTo>
                  <a:lnTo>
                    <a:pt x="447" y="325"/>
                  </a:lnTo>
                  <a:lnTo>
                    <a:pt x="479" y="320"/>
                  </a:lnTo>
                  <a:lnTo>
                    <a:pt x="511" y="315"/>
                  </a:lnTo>
                  <a:lnTo>
                    <a:pt x="544" y="312"/>
                  </a:lnTo>
                  <a:lnTo>
                    <a:pt x="578" y="309"/>
                  </a:lnTo>
                  <a:lnTo>
                    <a:pt x="612" y="306"/>
                  </a:lnTo>
                  <a:lnTo>
                    <a:pt x="647" y="304"/>
                  </a:lnTo>
                  <a:lnTo>
                    <a:pt x="682" y="304"/>
                  </a:lnTo>
                  <a:lnTo>
                    <a:pt x="716" y="304"/>
                  </a:lnTo>
                  <a:lnTo>
                    <a:pt x="751" y="306"/>
                  </a:lnTo>
                  <a:lnTo>
                    <a:pt x="786" y="309"/>
                  </a:lnTo>
                  <a:lnTo>
                    <a:pt x="820" y="312"/>
                  </a:lnTo>
                  <a:lnTo>
                    <a:pt x="852" y="315"/>
                  </a:lnTo>
                  <a:lnTo>
                    <a:pt x="885" y="320"/>
                  </a:lnTo>
                  <a:lnTo>
                    <a:pt x="916" y="325"/>
                  </a:lnTo>
                  <a:lnTo>
                    <a:pt x="947" y="331"/>
                  </a:lnTo>
                  <a:lnTo>
                    <a:pt x="977" y="338"/>
                  </a:lnTo>
                  <a:lnTo>
                    <a:pt x="1007" y="346"/>
                  </a:lnTo>
                  <a:lnTo>
                    <a:pt x="1035" y="354"/>
                  </a:lnTo>
                  <a:lnTo>
                    <a:pt x="1063" y="363"/>
                  </a:lnTo>
                  <a:lnTo>
                    <a:pt x="1090" y="372"/>
                  </a:lnTo>
                  <a:lnTo>
                    <a:pt x="1115" y="383"/>
                  </a:lnTo>
                  <a:lnTo>
                    <a:pt x="1140" y="393"/>
                  </a:lnTo>
                  <a:lnTo>
                    <a:pt x="1164" y="405"/>
                  </a:lnTo>
                  <a:lnTo>
                    <a:pt x="1187" y="416"/>
                  </a:lnTo>
                  <a:lnTo>
                    <a:pt x="1208" y="429"/>
                  </a:lnTo>
                  <a:lnTo>
                    <a:pt x="1228" y="442"/>
                  </a:lnTo>
                  <a:lnTo>
                    <a:pt x="1247" y="456"/>
                  </a:lnTo>
                  <a:lnTo>
                    <a:pt x="1265" y="469"/>
                  </a:lnTo>
                  <a:lnTo>
                    <a:pt x="1282" y="484"/>
                  </a:lnTo>
                  <a:lnTo>
                    <a:pt x="1296" y="499"/>
                  </a:lnTo>
                  <a:lnTo>
                    <a:pt x="1310" y="514"/>
                  </a:lnTo>
                  <a:lnTo>
                    <a:pt x="1323" y="530"/>
                  </a:lnTo>
                  <a:lnTo>
                    <a:pt x="1333" y="546"/>
                  </a:lnTo>
                  <a:lnTo>
                    <a:pt x="1343" y="561"/>
                  </a:lnTo>
                  <a:lnTo>
                    <a:pt x="1350" y="578"/>
                  </a:lnTo>
                  <a:lnTo>
                    <a:pt x="1356" y="595"/>
                  </a:lnTo>
                  <a:lnTo>
                    <a:pt x="1360" y="612"/>
                  </a:lnTo>
                  <a:lnTo>
                    <a:pt x="1363" y="629"/>
                  </a:lnTo>
                  <a:lnTo>
                    <a:pt x="1364" y="647"/>
                  </a:lnTo>
                  <a:lnTo>
                    <a:pt x="1364" y="342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0" y="220"/>
              <a:ext cx="879" cy="398"/>
            </a:xfrm>
            <a:custGeom>
              <a:avLst/>
              <a:gdLst>
                <a:gd name="T0" fmla="*/ 1514 w 1515"/>
                <a:gd name="T1" fmla="*/ 21 h 686"/>
                <a:gd name="T2" fmla="*/ 1500 w 1515"/>
                <a:gd name="T3" fmla="*/ 78 h 686"/>
                <a:gd name="T4" fmla="*/ 1469 w 1515"/>
                <a:gd name="T5" fmla="*/ 132 h 686"/>
                <a:gd name="T6" fmla="*/ 1424 w 1515"/>
                <a:gd name="T7" fmla="*/ 182 h 686"/>
                <a:gd name="T8" fmla="*/ 1365 w 1515"/>
                <a:gd name="T9" fmla="*/ 228 h 686"/>
                <a:gd name="T10" fmla="*/ 1293 w 1515"/>
                <a:gd name="T11" fmla="*/ 270 h 686"/>
                <a:gd name="T12" fmla="*/ 1211 w 1515"/>
                <a:gd name="T13" fmla="*/ 305 h 686"/>
                <a:gd name="T14" fmla="*/ 1119 w 1515"/>
                <a:gd name="T15" fmla="*/ 336 h 686"/>
                <a:gd name="T16" fmla="*/ 1019 w 1515"/>
                <a:gd name="T17" fmla="*/ 358 h 686"/>
                <a:gd name="T18" fmla="*/ 910 w 1515"/>
                <a:gd name="T19" fmla="*/ 374 h 686"/>
                <a:gd name="T20" fmla="*/ 797 w 1515"/>
                <a:gd name="T21" fmla="*/ 381 h 686"/>
                <a:gd name="T22" fmla="*/ 680 w 1515"/>
                <a:gd name="T23" fmla="*/ 379 h 686"/>
                <a:gd name="T24" fmla="*/ 568 w 1515"/>
                <a:gd name="T25" fmla="*/ 370 h 686"/>
                <a:gd name="T26" fmla="*/ 463 w 1515"/>
                <a:gd name="T27" fmla="*/ 352 h 686"/>
                <a:gd name="T28" fmla="*/ 365 w 1515"/>
                <a:gd name="T29" fmla="*/ 326 h 686"/>
                <a:gd name="T30" fmla="*/ 276 w 1515"/>
                <a:gd name="T31" fmla="*/ 294 h 686"/>
                <a:gd name="T32" fmla="*/ 197 w 1515"/>
                <a:gd name="T33" fmla="*/ 256 h 686"/>
                <a:gd name="T34" fmla="*/ 130 w 1515"/>
                <a:gd name="T35" fmla="*/ 213 h 686"/>
                <a:gd name="T36" fmla="*/ 75 w 1515"/>
                <a:gd name="T37" fmla="*/ 165 h 686"/>
                <a:gd name="T38" fmla="*/ 34 w 1515"/>
                <a:gd name="T39" fmla="*/ 114 h 686"/>
                <a:gd name="T40" fmla="*/ 9 w 1515"/>
                <a:gd name="T41" fmla="*/ 59 h 686"/>
                <a:gd name="T42" fmla="*/ 0 w 1515"/>
                <a:gd name="T43" fmla="*/ 0 h 686"/>
                <a:gd name="T44" fmla="*/ 4 w 1515"/>
                <a:gd name="T45" fmla="*/ 344 h 686"/>
                <a:gd name="T46" fmla="*/ 24 w 1515"/>
                <a:gd name="T47" fmla="*/ 400 h 686"/>
                <a:gd name="T48" fmla="*/ 60 w 1515"/>
                <a:gd name="T49" fmla="*/ 453 h 686"/>
                <a:gd name="T50" fmla="*/ 110 w 1515"/>
                <a:gd name="T51" fmla="*/ 503 h 686"/>
                <a:gd name="T52" fmla="*/ 173 w 1515"/>
                <a:gd name="T53" fmla="*/ 547 h 686"/>
                <a:gd name="T54" fmla="*/ 248 w 1515"/>
                <a:gd name="T55" fmla="*/ 586 h 686"/>
                <a:gd name="T56" fmla="*/ 334 w 1515"/>
                <a:gd name="T57" fmla="*/ 621 h 686"/>
                <a:gd name="T58" fmla="*/ 429 w 1515"/>
                <a:gd name="T59" fmla="*/ 648 h 686"/>
                <a:gd name="T60" fmla="*/ 533 w 1515"/>
                <a:gd name="T61" fmla="*/ 669 h 686"/>
                <a:gd name="T62" fmla="*/ 642 w 1515"/>
                <a:gd name="T63" fmla="*/ 682 h 686"/>
                <a:gd name="T64" fmla="*/ 758 w 1515"/>
                <a:gd name="T65" fmla="*/ 686 h 686"/>
                <a:gd name="T66" fmla="*/ 873 w 1515"/>
                <a:gd name="T67" fmla="*/ 682 h 686"/>
                <a:gd name="T68" fmla="*/ 983 w 1515"/>
                <a:gd name="T69" fmla="*/ 669 h 686"/>
                <a:gd name="T70" fmla="*/ 1086 w 1515"/>
                <a:gd name="T71" fmla="*/ 648 h 686"/>
                <a:gd name="T72" fmla="*/ 1182 w 1515"/>
                <a:gd name="T73" fmla="*/ 621 h 686"/>
                <a:gd name="T74" fmla="*/ 1267 w 1515"/>
                <a:gd name="T75" fmla="*/ 586 h 686"/>
                <a:gd name="T76" fmla="*/ 1343 w 1515"/>
                <a:gd name="T77" fmla="*/ 547 h 686"/>
                <a:gd name="T78" fmla="*/ 1406 w 1515"/>
                <a:gd name="T79" fmla="*/ 503 h 686"/>
                <a:gd name="T80" fmla="*/ 1455 w 1515"/>
                <a:gd name="T81" fmla="*/ 453 h 686"/>
                <a:gd name="T82" fmla="*/ 1491 w 1515"/>
                <a:gd name="T83" fmla="*/ 400 h 686"/>
                <a:gd name="T84" fmla="*/ 1511 w 1515"/>
                <a:gd name="T85" fmla="*/ 344 h 686"/>
                <a:gd name="T86" fmla="*/ 1515 w 1515"/>
                <a:gd name="T87" fmla="*/ 0 h 686"/>
                <a:gd name="T88" fmla="*/ 0 w 1515"/>
                <a:gd name="T89" fmla="*/ 0 h 686"/>
                <a:gd name="T90" fmla="*/ 1515 w 1515"/>
                <a:gd name="T91" fmla="*/ 68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515" h="686">
                  <a:moveTo>
                    <a:pt x="1515" y="0"/>
                  </a:moveTo>
                  <a:lnTo>
                    <a:pt x="1515" y="0"/>
                  </a:lnTo>
                  <a:lnTo>
                    <a:pt x="1514" y="21"/>
                  </a:lnTo>
                  <a:lnTo>
                    <a:pt x="1511" y="40"/>
                  </a:lnTo>
                  <a:lnTo>
                    <a:pt x="1507" y="59"/>
                  </a:lnTo>
                  <a:lnTo>
                    <a:pt x="1500" y="78"/>
                  </a:lnTo>
                  <a:lnTo>
                    <a:pt x="1491" y="96"/>
                  </a:lnTo>
                  <a:lnTo>
                    <a:pt x="1482" y="114"/>
                  </a:lnTo>
                  <a:lnTo>
                    <a:pt x="1469" y="132"/>
                  </a:lnTo>
                  <a:lnTo>
                    <a:pt x="1455" y="149"/>
                  </a:lnTo>
                  <a:lnTo>
                    <a:pt x="1441" y="165"/>
                  </a:lnTo>
                  <a:lnTo>
                    <a:pt x="1424" y="182"/>
                  </a:lnTo>
                  <a:lnTo>
                    <a:pt x="1406" y="198"/>
                  </a:lnTo>
                  <a:lnTo>
                    <a:pt x="1386" y="213"/>
                  </a:lnTo>
                  <a:lnTo>
                    <a:pt x="1365" y="228"/>
                  </a:lnTo>
                  <a:lnTo>
                    <a:pt x="1343" y="243"/>
                  </a:lnTo>
                  <a:lnTo>
                    <a:pt x="1319" y="256"/>
                  </a:lnTo>
                  <a:lnTo>
                    <a:pt x="1293" y="270"/>
                  </a:lnTo>
                  <a:lnTo>
                    <a:pt x="1267" y="282"/>
                  </a:lnTo>
                  <a:lnTo>
                    <a:pt x="1240" y="294"/>
                  </a:lnTo>
                  <a:lnTo>
                    <a:pt x="1211" y="305"/>
                  </a:lnTo>
                  <a:lnTo>
                    <a:pt x="1182" y="317"/>
                  </a:lnTo>
                  <a:lnTo>
                    <a:pt x="1150" y="326"/>
                  </a:lnTo>
                  <a:lnTo>
                    <a:pt x="1119" y="336"/>
                  </a:lnTo>
                  <a:lnTo>
                    <a:pt x="1086" y="343"/>
                  </a:lnTo>
                  <a:lnTo>
                    <a:pt x="1052" y="352"/>
                  </a:lnTo>
                  <a:lnTo>
                    <a:pt x="1019" y="358"/>
                  </a:lnTo>
                  <a:lnTo>
                    <a:pt x="983" y="364"/>
                  </a:lnTo>
                  <a:lnTo>
                    <a:pt x="947" y="370"/>
                  </a:lnTo>
                  <a:lnTo>
                    <a:pt x="910" y="374"/>
                  </a:lnTo>
                  <a:lnTo>
                    <a:pt x="873" y="377"/>
                  </a:lnTo>
                  <a:lnTo>
                    <a:pt x="836" y="379"/>
                  </a:lnTo>
                  <a:lnTo>
                    <a:pt x="797" y="381"/>
                  </a:lnTo>
                  <a:lnTo>
                    <a:pt x="758" y="381"/>
                  </a:lnTo>
                  <a:lnTo>
                    <a:pt x="719" y="381"/>
                  </a:lnTo>
                  <a:lnTo>
                    <a:pt x="680" y="379"/>
                  </a:lnTo>
                  <a:lnTo>
                    <a:pt x="642" y="377"/>
                  </a:lnTo>
                  <a:lnTo>
                    <a:pt x="605" y="374"/>
                  </a:lnTo>
                  <a:lnTo>
                    <a:pt x="568" y="370"/>
                  </a:lnTo>
                  <a:lnTo>
                    <a:pt x="533" y="364"/>
                  </a:lnTo>
                  <a:lnTo>
                    <a:pt x="497" y="358"/>
                  </a:lnTo>
                  <a:lnTo>
                    <a:pt x="463" y="352"/>
                  </a:lnTo>
                  <a:lnTo>
                    <a:pt x="429" y="343"/>
                  </a:lnTo>
                  <a:lnTo>
                    <a:pt x="397" y="336"/>
                  </a:lnTo>
                  <a:lnTo>
                    <a:pt x="365" y="326"/>
                  </a:lnTo>
                  <a:lnTo>
                    <a:pt x="334" y="317"/>
                  </a:lnTo>
                  <a:lnTo>
                    <a:pt x="304" y="305"/>
                  </a:lnTo>
                  <a:lnTo>
                    <a:pt x="276" y="294"/>
                  </a:lnTo>
                  <a:lnTo>
                    <a:pt x="248" y="282"/>
                  </a:lnTo>
                  <a:lnTo>
                    <a:pt x="222" y="270"/>
                  </a:lnTo>
                  <a:lnTo>
                    <a:pt x="197" y="256"/>
                  </a:lnTo>
                  <a:lnTo>
                    <a:pt x="173" y="243"/>
                  </a:lnTo>
                  <a:lnTo>
                    <a:pt x="151" y="228"/>
                  </a:lnTo>
                  <a:lnTo>
                    <a:pt x="130" y="213"/>
                  </a:lnTo>
                  <a:lnTo>
                    <a:pt x="110" y="198"/>
                  </a:lnTo>
                  <a:lnTo>
                    <a:pt x="92" y="182"/>
                  </a:lnTo>
                  <a:lnTo>
                    <a:pt x="75" y="165"/>
                  </a:lnTo>
                  <a:lnTo>
                    <a:pt x="60" y="149"/>
                  </a:lnTo>
                  <a:lnTo>
                    <a:pt x="46" y="132"/>
                  </a:lnTo>
                  <a:lnTo>
                    <a:pt x="34" y="114"/>
                  </a:lnTo>
                  <a:lnTo>
                    <a:pt x="24" y="96"/>
                  </a:lnTo>
                  <a:lnTo>
                    <a:pt x="16" y="78"/>
                  </a:lnTo>
                  <a:lnTo>
                    <a:pt x="9" y="59"/>
                  </a:lnTo>
                  <a:lnTo>
                    <a:pt x="4" y="40"/>
                  </a:lnTo>
                  <a:lnTo>
                    <a:pt x="1" y="21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1" y="325"/>
                  </a:lnTo>
                  <a:lnTo>
                    <a:pt x="4" y="344"/>
                  </a:lnTo>
                  <a:lnTo>
                    <a:pt x="9" y="363"/>
                  </a:lnTo>
                  <a:lnTo>
                    <a:pt x="16" y="382"/>
                  </a:lnTo>
                  <a:lnTo>
                    <a:pt x="24" y="400"/>
                  </a:lnTo>
                  <a:lnTo>
                    <a:pt x="34" y="418"/>
                  </a:lnTo>
                  <a:lnTo>
                    <a:pt x="46" y="436"/>
                  </a:lnTo>
                  <a:lnTo>
                    <a:pt x="60" y="453"/>
                  </a:lnTo>
                  <a:lnTo>
                    <a:pt x="75" y="470"/>
                  </a:lnTo>
                  <a:lnTo>
                    <a:pt x="92" y="487"/>
                  </a:lnTo>
                  <a:lnTo>
                    <a:pt x="110" y="503"/>
                  </a:lnTo>
                  <a:lnTo>
                    <a:pt x="130" y="518"/>
                  </a:lnTo>
                  <a:lnTo>
                    <a:pt x="151" y="532"/>
                  </a:lnTo>
                  <a:lnTo>
                    <a:pt x="173" y="547"/>
                  </a:lnTo>
                  <a:lnTo>
                    <a:pt x="197" y="561"/>
                  </a:lnTo>
                  <a:lnTo>
                    <a:pt x="222" y="575"/>
                  </a:lnTo>
                  <a:lnTo>
                    <a:pt x="248" y="586"/>
                  </a:lnTo>
                  <a:lnTo>
                    <a:pt x="276" y="599"/>
                  </a:lnTo>
                  <a:lnTo>
                    <a:pt x="304" y="610"/>
                  </a:lnTo>
                  <a:lnTo>
                    <a:pt x="334" y="621"/>
                  </a:lnTo>
                  <a:lnTo>
                    <a:pt x="365" y="631"/>
                  </a:lnTo>
                  <a:lnTo>
                    <a:pt x="397" y="640"/>
                  </a:lnTo>
                  <a:lnTo>
                    <a:pt x="429" y="648"/>
                  </a:lnTo>
                  <a:lnTo>
                    <a:pt x="463" y="656"/>
                  </a:lnTo>
                  <a:lnTo>
                    <a:pt x="497" y="663"/>
                  </a:lnTo>
                  <a:lnTo>
                    <a:pt x="533" y="669"/>
                  </a:lnTo>
                  <a:lnTo>
                    <a:pt x="568" y="674"/>
                  </a:lnTo>
                  <a:lnTo>
                    <a:pt x="605" y="678"/>
                  </a:lnTo>
                  <a:lnTo>
                    <a:pt x="642" y="682"/>
                  </a:lnTo>
                  <a:lnTo>
                    <a:pt x="680" y="684"/>
                  </a:lnTo>
                  <a:lnTo>
                    <a:pt x="719" y="686"/>
                  </a:lnTo>
                  <a:lnTo>
                    <a:pt x="758" y="686"/>
                  </a:lnTo>
                  <a:lnTo>
                    <a:pt x="797" y="686"/>
                  </a:lnTo>
                  <a:lnTo>
                    <a:pt x="836" y="684"/>
                  </a:lnTo>
                  <a:lnTo>
                    <a:pt x="873" y="682"/>
                  </a:lnTo>
                  <a:lnTo>
                    <a:pt x="910" y="678"/>
                  </a:lnTo>
                  <a:lnTo>
                    <a:pt x="947" y="674"/>
                  </a:lnTo>
                  <a:lnTo>
                    <a:pt x="983" y="669"/>
                  </a:lnTo>
                  <a:lnTo>
                    <a:pt x="1019" y="663"/>
                  </a:lnTo>
                  <a:lnTo>
                    <a:pt x="1052" y="656"/>
                  </a:lnTo>
                  <a:lnTo>
                    <a:pt x="1086" y="648"/>
                  </a:lnTo>
                  <a:lnTo>
                    <a:pt x="1119" y="640"/>
                  </a:lnTo>
                  <a:lnTo>
                    <a:pt x="1150" y="631"/>
                  </a:lnTo>
                  <a:lnTo>
                    <a:pt x="1182" y="621"/>
                  </a:lnTo>
                  <a:lnTo>
                    <a:pt x="1211" y="610"/>
                  </a:lnTo>
                  <a:lnTo>
                    <a:pt x="1240" y="599"/>
                  </a:lnTo>
                  <a:lnTo>
                    <a:pt x="1267" y="586"/>
                  </a:lnTo>
                  <a:lnTo>
                    <a:pt x="1293" y="575"/>
                  </a:lnTo>
                  <a:lnTo>
                    <a:pt x="1319" y="561"/>
                  </a:lnTo>
                  <a:lnTo>
                    <a:pt x="1343" y="547"/>
                  </a:lnTo>
                  <a:lnTo>
                    <a:pt x="1365" y="532"/>
                  </a:lnTo>
                  <a:lnTo>
                    <a:pt x="1386" y="518"/>
                  </a:lnTo>
                  <a:lnTo>
                    <a:pt x="1406" y="503"/>
                  </a:lnTo>
                  <a:lnTo>
                    <a:pt x="1424" y="487"/>
                  </a:lnTo>
                  <a:lnTo>
                    <a:pt x="1441" y="470"/>
                  </a:lnTo>
                  <a:lnTo>
                    <a:pt x="1455" y="453"/>
                  </a:lnTo>
                  <a:lnTo>
                    <a:pt x="1469" y="436"/>
                  </a:lnTo>
                  <a:lnTo>
                    <a:pt x="1482" y="418"/>
                  </a:lnTo>
                  <a:lnTo>
                    <a:pt x="1491" y="400"/>
                  </a:lnTo>
                  <a:lnTo>
                    <a:pt x="1500" y="382"/>
                  </a:lnTo>
                  <a:lnTo>
                    <a:pt x="1507" y="363"/>
                  </a:lnTo>
                  <a:lnTo>
                    <a:pt x="1511" y="344"/>
                  </a:lnTo>
                  <a:lnTo>
                    <a:pt x="1514" y="325"/>
                  </a:lnTo>
                  <a:lnTo>
                    <a:pt x="1515" y="305"/>
                  </a:lnTo>
                  <a:lnTo>
                    <a:pt x="1515" y="0"/>
                  </a:lnTo>
                  <a:close/>
                </a:path>
              </a:pathLst>
            </a:custGeom>
            <a:gradFill rotWithShape="1">
              <a:gsLst>
                <a:gs pos="0">
                  <a:srgbClr val="BFBFBF"/>
                </a:gs>
                <a:gs pos="50000">
                  <a:srgbClr val="969696"/>
                </a:gs>
                <a:gs pos="100000">
                  <a:srgbClr val="BFBFB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79" name="Freeform 41"/>
            <p:cNvSpPr>
              <a:spLocks noEditPoints="1"/>
            </p:cNvSpPr>
            <p:nvPr/>
          </p:nvSpPr>
          <p:spPr bwMode="auto">
            <a:xfrm>
              <a:off x="0" y="0"/>
              <a:ext cx="879" cy="441"/>
            </a:xfrm>
            <a:custGeom>
              <a:avLst/>
              <a:gdLst>
                <a:gd name="T0" fmla="*/ 642 w 1515"/>
                <a:gd name="T1" fmla="*/ 4 h 761"/>
                <a:gd name="T2" fmla="*/ 463 w 1515"/>
                <a:gd name="T3" fmla="*/ 29 h 761"/>
                <a:gd name="T4" fmla="*/ 304 w 1515"/>
                <a:gd name="T5" fmla="*/ 76 h 761"/>
                <a:gd name="T6" fmla="*/ 173 w 1515"/>
                <a:gd name="T7" fmla="*/ 138 h 761"/>
                <a:gd name="T8" fmla="*/ 75 w 1515"/>
                <a:gd name="T9" fmla="*/ 215 h 761"/>
                <a:gd name="T10" fmla="*/ 16 w 1515"/>
                <a:gd name="T11" fmla="*/ 303 h 761"/>
                <a:gd name="T12" fmla="*/ 1 w 1515"/>
                <a:gd name="T13" fmla="*/ 401 h 761"/>
                <a:gd name="T14" fmla="*/ 34 w 1515"/>
                <a:gd name="T15" fmla="*/ 494 h 761"/>
                <a:gd name="T16" fmla="*/ 110 w 1515"/>
                <a:gd name="T17" fmla="*/ 578 h 761"/>
                <a:gd name="T18" fmla="*/ 222 w 1515"/>
                <a:gd name="T19" fmla="*/ 650 h 761"/>
                <a:gd name="T20" fmla="*/ 365 w 1515"/>
                <a:gd name="T21" fmla="*/ 706 h 761"/>
                <a:gd name="T22" fmla="*/ 533 w 1515"/>
                <a:gd name="T23" fmla="*/ 744 h 761"/>
                <a:gd name="T24" fmla="*/ 719 w 1515"/>
                <a:gd name="T25" fmla="*/ 761 h 761"/>
                <a:gd name="T26" fmla="*/ 910 w 1515"/>
                <a:gd name="T27" fmla="*/ 754 h 761"/>
                <a:gd name="T28" fmla="*/ 1086 w 1515"/>
                <a:gd name="T29" fmla="*/ 723 h 761"/>
                <a:gd name="T30" fmla="*/ 1240 w 1515"/>
                <a:gd name="T31" fmla="*/ 674 h 761"/>
                <a:gd name="T32" fmla="*/ 1365 w 1515"/>
                <a:gd name="T33" fmla="*/ 608 h 761"/>
                <a:gd name="T34" fmla="*/ 1455 w 1515"/>
                <a:gd name="T35" fmla="*/ 529 h 761"/>
                <a:gd name="T36" fmla="*/ 1507 w 1515"/>
                <a:gd name="T37" fmla="*/ 439 h 761"/>
                <a:gd name="T38" fmla="*/ 1511 w 1515"/>
                <a:gd name="T39" fmla="*/ 341 h 761"/>
                <a:gd name="T40" fmla="*/ 1469 w 1515"/>
                <a:gd name="T41" fmla="*/ 249 h 761"/>
                <a:gd name="T42" fmla="*/ 1386 w 1515"/>
                <a:gd name="T43" fmla="*/ 168 h 761"/>
                <a:gd name="T44" fmla="*/ 1267 w 1515"/>
                <a:gd name="T45" fmla="*/ 99 h 761"/>
                <a:gd name="T46" fmla="*/ 1119 w 1515"/>
                <a:gd name="T47" fmla="*/ 45 h 761"/>
                <a:gd name="T48" fmla="*/ 947 w 1515"/>
                <a:gd name="T49" fmla="*/ 11 h 761"/>
                <a:gd name="T50" fmla="*/ 758 w 1515"/>
                <a:gd name="T51" fmla="*/ 0 h 761"/>
                <a:gd name="T52" fmla="*/ 654 w 1515"/>
                <a:gd name="T53" fmla="*/ 719 h 761"/>
                <a:gd name="T54" fmla="*/ 493 w 1515"/>
                <a:gd name="T55" fmla="*/ 697 h 761"/>
                <a:gd name="T56" fmla="*/ 349 w 1515"/>
                <a:gd name="T57" fmla="*/ 655 h 761"/>
                <a:gd name="T58" fmla="*/ 232 w 1515"/>
                <a:gd name="T59" fmla="*/ 598 h 761"/>
                <a:gd name="T60" fmla="*/ 143 w 1515"/>
                <a:gd name="T61" fmla="*/ 529 h 761"/>
                <a:gd name="T62" fmla="*/ 90 w 1515"/>
                <a:gd name="T63" fmla="*/ 449 h 761"/>
                <a:gd name="T64" fmla="*/ 77 w 1515"/>
                <a:gd name="T65" fmla="*/ 362 h 761"/>
                <a:gd name="T66" fmla="*/ 106 w 1515"/>
                <a:gd name="T67" fmla="*/ 279 h 761"/>
                <a:gd name="T68" fmla="*/ 175 w 1515"/>
                <a:gd name="T69" fmla="*/ 203 h 761"/>
                <a:gd name="T70" fmla="*/ 276 w 1515"/>
                <a:gd name="T71" fmla="*/ 138 h 761"/>
                <a:gd name="T72" fmla="*/ 404 w 1515"/>
                <a:gd name="T73" fmla="*/ 87 h 761"/>
                <a:gd name="T74" fmla="*/ 555 w 1515"/>
                <a:gd name="T75" fmla="*/ 54 h 761"/>
                <a:gd name="T76" fmla="*/ 723 w 1515"/>
                <a:gd name="T77" fmla="*/ 38 h 761"/>
                <a:gd name="T78" fmla="*/ 896 w 1515"/>
                <a:gd name="T79" fmla="*/ 45 h 761"/>
                <a:gd name="T80" fmla="*/ 1053 w 1515"/>
                <a:gd name="T81" fmla="*/ 72 h 761"/>
                <a:gd name="T82" fmla="*/ 1191 w 1515"/>
                <a:gd name="T83" fmla="*/ 116 h 761"/>
                <a:gd name="T84" fmla="*/ 1304 w 1515"/>
                <a:gd name="T85" fmla="*/ 175 h 761"/>
                <a:gd name="T86" fmla="*/ 1386 w 1515"/>
                <a:gd name="T87" fmla="*/ 247 h 761"/>
                <a:gd name="T88" fmla="*/ 1432 w 1515"/>
                <a:gd name="T89" fmla="*/ 329 h 761"/>
                <a:gd name="T90" fmla="*/ 1436 w 1515"/>
                <a:gd name="T91" fmla="*/ 415 h 761"/>
                <a:gd name="T92" fmla="*/ 1399 w 1515"/>
                <a:gd name="T93" fmla="*/ 498 h 761"/>
                <a:gd name="T94" fmla="*/ 1323 w 1515"/>
                <a:gd name="T95" fmla="*/ 572 h 761"/>
                <a:gd name="T96" fmla="*/ 1216 w 1515"/>
                <a:gd name="T97" fmla="*/ 634 h 761"/>
                <a:gd name="T98" fmla="*/ 1083 w 1515"/>
                <a:gd name="T99" fmla="*/ 682 h 761"/>
                <a:gd name="T100" fmla="*/ 928 w 1515"/>
                <a:gd name="T101" fmla="*/ 713 h 761"/>
                <a:gd name="T102" fmla="*/ 758 w 1515"/>
                <a:gd name="T103" fmla="*/ 723 h 761"/>
                <a:gd name="T104" fmla="*/ 0 w 1515"/>
                <a:gd name="T105" fmla="*/ 0 h 761"/>
                <a:gd name="T106" fmla="*/ 1515 w 1515"/>
                <a:gd name="T107" fmla="*/ 76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1515" h="761">
                  <a:moveTo>
                    <a:pt x="758" y="0"/>
                  </a:moveTo>
                  <a:lnTo>
                    <a:pt x="758" y="0"/>
                  </a:lnTo>
                  <a:lnTo>
                    <a:pt x="719" y="0"/>
                  </a:lnTo>
                  <a:lnTo>
                    <a:pt x="680" y="2"/>
                  </a:lnTo>
                  <a:lnTo>
                    <a:pt x="642" y="4"/>
                  </a:lnTo>
                  <a:lnTo>
                    <a:pt x="605" y="7"/>
                  </a:lnTo>
                  <a:lnTo>
                    <a:pt x="568" y="11"/>
                  </a:lnTo>
                  <a:lnTo>
                    <a:pt x="533" y="17"/>
                  </a:lnTo>
                  <a:lnTo>
                    <a:pt x="497" y="23"/>
                  </a:lnTo>
                  <a:lnTo>
                    <a:pt x="463" y="29"/>
                  </a:lnTo>
                  <a:lnTo>
                    <a:pt x="429" y="37"/>
                  </a:lnTo>
                  <a:lnTo>
                    <a:pt x="397" y="45"/>
                  </a:lnTo>
                  <a:lnTo>
                    <a:pt x="365" y="55"/>
                  </a:lnTo>
                  <a:lnTo>
                    <a:pt x="334" y="64"/>
                  </a:lnTo>
                  <a:lnTo>
                    <a:pt x="304" y="76"/>
                  </a:lnTo>
                  <a:lnTo>
                    <a:pt x="276" y="86"/>
                  </a:lnTo>
                  <a:lnTo>
                    <a:pt x="248" y="99"/>
                  </a:lnTo>
                  <a:lnTo>
                    <a:pt x="222" y="111"/>
                  </a:lnTo>
                  <a:lnTo>
                    <a:pt x="197" y="124"/>
                  </a:lnTo>
                  <a:lnTo>
                    <a:pt x="173" y="138"/>
                  </a:lnTo>
                  <a:lnTo>
                    <a:pt x="151" y="153"/>
                  </a:lnTo>
                  <a:lnTo>
                    <a:pt x="130" y="168"/>
                  </a:lnTo>
                  <a:lnTo>
                    <a:pt x="110" y="183"/>
                  </a:lnTo>
                  <a:lnTo>
                    <a:pt x="92" y="198"/>
                  </a:lnTo>
                  <a:lnTo>
                    <a:pt x="75" y="215"/>
                  </a:lnTo>
                  <a:lnTo>
                    <a:pt x="60" y="232"/>
                  </a:lnTo>
                  <a:lnTo>
                    <a:pt x="46" y="249"/>
                  </a:lnTo>
                  <a:lnTo>
                    <a:pt x="34" y="267"/>
                  </a:lnTo>
                  <a:lnTo>
                    <a:pt x="24" y="285"/>
                  </a:lnTo>
                  <a:lnTo>
                    <a:pt x="16" y="303"/>
                  </a:lnTo>
                  <a:lnTo>
                    <a:pt x="9" y="322"/>
                  </a:lnTo>
                  <a:lnTo>
                    <a:pt x="4" y="341"/>
                  </a:lnTo>
                  <a:lnTo>
                    <a:pt x="1" y="360"/>
                  </a:lnTo>
                  <a:lnTo>
                    <a:pt x="0" y="380"/>
                  </a:lnTo>
                  <a:lnTo>
                    <a:pt x="1" y="401"/>
                  </a:lnTo>
                  <a:lnTo>
                    <a:pt x="4" y="420"/>
                  </a:lnTo>
                  <a:lnTo>
                    <a:pt x="9" y="439"/>
                  </a:lnTo>
                  <a:lnTo>
                    <a:pt x="16" y="458"/>
                  </a:lnTo>
                  <a:lnTo>
                    <a:pt x="24" y="476"/>
                  </a:lnTo>
                  <a:lnTo>
                    <a:pt x="34" y="494"/>
                  </a:lnTo>
                  <a:lnTo>
                    <a:pt x="46" y="512"/>
                  </a:lnTo>
                  <a:lnTo>
                    <a:pt x="60" y="529"/>
                  </a:lnTo>
                  <a:lnTo>
                    <a:pt x="75" y="545"/>
                  </a:lnTo>
                  <a:lnTo>
                    <a:pt x="92" y="562"/>
                  </a:lnTo>
                  <a:lnTo>
                    <a:pt x="110" y="578"/>
                  </a:lnTo>
                  <a:lnTo>
                    <a:pt x="130" y="593"/>
                  </a:lnTo>
                  <a:lnTo>
                    <a:pt x="151" y="608"/>
                  </a:lnTo>
                  <a:lnTo>
                    <a:pt x="173" y="623"/>
                  </a:lnTo>
                  <a:lnTo>
                    <a:pt x="197" y="636"/>
                  </a:lnTo>
                  <a:lnTo>
                    <a:pt x="222" y="650"/>
                  </a:lnTo>
                  <a:lnTo>
                    <a:pt x="248" y="662"/>
                  </a:lnTo>
                  <a:lnTo>
                    <a:pt x="276" y="674"/>
                  </a:lnTo>
                  <a:lnTo>
                    <a:pt x="304" y="685"/>
                  </a:lnTo>
                  <a:lnTo>
                    <a:pt x="334" y="697"/>
                  </a:lnTo>
                  <a:lnTo>
                    <a:pt x="365" y="706"/>
                  </a:lnTo>
                  <a:lnTo>
                    <a:pt x="397" y="716"/>
                  </a:lnTo>
                  <a:lnTo>
                    <a:pt x="429" y="723"/>
                  </a:lnTo>
                  <a:lnTo>
                    <a:pt x="463" y="732"/>
                  </a:lnTo>
                  <a:lnTo>
                    <a:pt x="497" y="738"/>
                  </a:lnTo>
                  <a:lnTo>
                    <a:pt x="533" y="744"/>
                  </a:lnTo>
                  <a:lnTo>
                    <a:pt x="568" y="750"/>
                  </a:lnTo>
                  <a:lnTo>
                    <a:pt x="605" y="754"/>
                  </a:lnTo>
                  <a:lnTo>
                    <a:pt x="642" y="757"/>
                  </a:lnTo>
                  <a:lnTo>
                    <a:pt x="680" y="759"/>
                  </a:lnTo>
                  <a:lnTo>
                    <a:pt x="719" y="761"/>
                  </a:lnTo>
                  <a:lnTo>
                    <a:pt x="758" y="761"/>
                  </a:lnTo>
                  <a:lnTo>
                    <a:pt x="797" y="761"/>
                  </a:lnTo>
                  <a:lnTo>
                    <a:pt x="836" y="759"/>
                  </a:lnTo>
                  <a:lnTo>
                    <a:pt x="873" y="757"/>
                  </a:lnTo>
                  <a:lnTo>
                    <a:pt x="910" y="754"/>
                  </a:lnTo>
                  <a:lnTo>
                    <a:pt x="947" y="750"/>
                  </a:lnTo>
                  <a:lnTo>
                    <a:pt x="983" y="744"/>
                  </a:lnTo>
                  <a:lnTo>
                    <a:pt x="1019" y="738"/>
                  </a:lnTo>
                  <a:lnTo>
                    <a:pt x="1052" y="732"/>
                  </a:lnTo>
                  <a:lnTo>
                    <a:pt x="1086" y="723"/>
                  </a:lnTo>
                  <a:lnTo>
                    <a:pt x="1119" y="716"/>
                  </a:lnTo>
                  <a:lnTo>
                    <a:pt x="1150" y="706"/>
                  </a:lnTo>
                  <a:lnTo>
                    <a:pt x="1182" y="697"/>
                  </a:lnTo>
                  <a:lnTo>
                    <a:pt x="1211" y="685"/>
                  </a:lnTo>
                  <a:lnTo>
                    <a:pt x="1240" y="674"/>
                  </a:lnTo>
                  <a:lnTo>
                    <a:pt x="1267" y="662"/>
                  </a:lnTo>
                  <a:lnTo>
                    <a:pt x="1293" y="650"/>
                  </a:lnTo>
                  <a:lnTo>
                    <a:pt x="1319" y="636"/>
                  </a:lnTo>
                  <a:lnTo>
                    <a:pt x="1343" y="623"/>
                  </a:lnTo>
                  <a:lnTo>
                    <a:pt x="1365" y="608"/>
                  </a:lnTo>
                  <a:lnTo>
                    <a:pt x="1386" y="593"/>
                  </a:lnTo>
                  <a:lnTo>
                    <a:pt x="1406" y="578"/>
                  </a:lnTo>
                  <a:lnTo>
                    <a:pt x="1424" y="562"/>
                  </a:lnTo>
                  <a:lnTo>
                    <a:pt x="1441" y="545"/>
                  </a:lnTo>
                  <a:lnTo>
                    <a:pt x="1455" y="529"/>
                  </a:lnTo>
                  <a:lnTo>
                    <a:pt x="1469" y="512"/>
                  </a:lnTo>
                  <a:lnTo>
                    <a:pt x="1482" y="494"/>
                  </a:lnTo>
                  <a:lnTo>
                    <a:pt x="1491" y="476"/>
                  </a:lnTo>
                  <a:lnTo>
                    <a:pt x="1500" y="458"/>
                  </a:lnTo>
                  <a:lnTo>
                    <a:pt x="1507" y="439"/>
                  </a:lnTo>
                  <a:lnTo>
                    <a:pt x="1511" y="420"/>
                  </a:lnTo>
                  <a:lnTo>
                    <a:pt x="1514" y="401"/>
                  </a:lnTo>
                  <a:lnTo>
                    <a:pt x="1515" y="380"/>
                  </a:lnTo>
                  <a:lnTo>
                    <a:pt x="1514" y="360"/>
                  </a:lnTo>
                  <a:lnTo>
                    <a:pt x="1511" y="341"/>
                  </a:lnTo>
                  <a:lnTo>
                    <a:pt x="1507" y="322"/>
                  </a:lnTo>
                  <a:lnTo>
                    <a:pt x="1500" y="303"/>
                  </a:lnTo>
                  <a:lnTo>
                    <a:pt x="1491" y="285"/>
                  </a:lnTo>
                  <a:lnTo>
                    <a:pt x="1482" y="267"/>
                  </a:lnTo>
                  <a:lnTo>
                    <a:pt x="1469" y="249"/>
                  </a:lnTo>
                  <a:lnTo>
                    <a:pt x="1455" y="232"/>
                  </a:lnTo>
                  <a:lnTo>
                    <a:pt x="1441" y="215"/>
                  </a:lnTo>
                  <a:lnTo>
                    <a:pt x="1424" y="198"/>
                  </a:lnTo>
                  <a:lnTo>
                    <a:pt x="1406" y="183"/>
                  </a:lnTo>
                  <a:lnTo>
                    <a:pt x="1386" y="168"/>
                  </a:lnTo>
                  <a:lnTo>
                    <a:pt x="1365" y="153"/>
                  </a:lnTo>
                  <a:lnTo>
                    <a:pt x="1343" y="138"/>
                  </a:lnTo>
                  <a:lnTo>
                    <a:pt x="1319" y="124"/>
                  </a:lnTo>
                  <a:lnTo>
                    <a:pt x="1293" y="111"/>
                  </a:lnTo>
                  <a:lnTo>
                    <a:pt x="1267" y="99"/>
                  </a:lnTo>
                  <a:lnTo>
                    <a:pt x="1240" y="86"/>
                  </a:lnTo>
                  <a:lnTo>
                    <a:pt x="1211" y="76"/>
                  </a:lnTo>
                  <a:lnTo>
                    <a:pt x="1182" y="64"/>
                  </a:lnTo>
                  <a:lnTo>
                    <a:pt x="1150" y="55"/>
                  </a:lnTo>
                  <a:lnTo>
                    <a:pt x="1119" y="45"/>
                  </a:lnTo>
                  <a:lnTo>
                    <a:pt x="1086" y="37"/>
                  </a:lnTo>
                  <a:lnTo>
                    <a:pt x="1052" y="29"/>
                  </a:lnTo>
                  <a:lnTo>
                    <a:pt x="1019" y="23"/>
                  </a:lnTo>
                  <a:lnTo>
                    <a:pt x="983" y="17"/>
                  </a:lnTo>
                  <a:lnTo>
                    <a:pt x="947" y="11"/>
                  </a:lnTo>
                  <a:lnTo>
                    <a:pt x="910" y="7"/>
                  </a:lnTo>
                  <a:lnTo>
                    <a:pt x="873" y="4"/>
                  </a:lnTo>
                  <a:lnTo>
                    <a:pt x="836" y="2"/>
                  </a:lnTo>
                  <a:lnTo>
                    <a:pt x="797" y="0"/>
                  </a:lnTo>
                  <a:lnTo>
                    <a:pt x="758" y="0"/>
                  </a:lnTo>
                  <a:close/>
                  <a:moveTo>
                    <a:pt x="758" y="723"/>
                  </a:moveTo>
                  <a:lnTo>
                    <a:pt x="758" y="723"/>
                  </a:lnTo>
                  <a:lnTo>
                    <a:pt x="723" y="723"/>
                  </a:lnTo>
                  <a:lnTo>
                    <a:pt x="688" y="721"/>
                  </a:lnTo>
                  <a:lnTo>
                    <a:pt x="654" y="719"/>
                  </a:lnTo>
                  <a:lnTo>
                    <a:pt x="620" y="716"/>
                  </a:lnTo>
                  <a:lnTo>
                    <a:pt x="587" y="713"/>
                  </a:lnTo>
                  <a:lnTo>
                    <a:pt x="555" y="707"/>
                  </a:lnTo>
                  <a:lnTo>
                    <a:pt x="523" y="702"/>
                  </a:lnTo>
                  <a:lnTo>
                    <a:pt x="493" y="697"/>
                  </a:lnTo>
                  <a:lnTo>
                    <a:pt x="462" y="689"/>
                  </a:lnTo>
                  <a:lnTo>
                    <a:pt x="433" y="682"/>
                  </a:lnTo>
                  <a:lnTo>
                    <a:pt x="404" y="673"/>
                  </a:lnTo>
                  <a:lnTo>
                    <a:pt x="377" y="665"/>
                  </a:lnTo>
                  <a:lnTo>
                    <a:pt x="349" y="655"/>
                  </a:lnTo>
                  <a:lnTo>
                    <a:pt x="324" y="645"/>
                  </a:lnTo>
                  <a:lnTo>
                    <a:pt x="299" y="634"/>
                  </a:lnTo>
                  <a:lnTo>
                    <a:pt x="276" y="623"/>
                  </a:lnTo>
                  <a:lnTo>
                    <a:pt x="253" y="611"/>
                  </a:lnTo>
                  <a:lnTo>
                    <a:pt x="232" y="598"/>
                  </a:lnTo>
                  <a:lnTo>
                    <a:pt x="212" y="586"/>
                  </a:lnTo>
                  <a:lnTo>
                    <a:pt x="193" y="572"/>
                  </a:lnTo>
                  <a:lnTo>
                    <a:pt x="175" y="558"/>
                  </a:lnTo>
                  <a:lnTo>
                    <a:pt x="158" y="543"/>
                  </a:lnTo>
                  <a:lnTo>
                    <a:pt x="143" y="529"/>
                  </a:lnTo>
                  <a:lnTo>
                    <a:pt x="130" y="514"/>
                  </a:lnTo>
                  <a:lnTo>
                    <a:pt x="117" y="498"/>
                  </a:lnTo>
                  <a:lnTo>
                    <a:pt x="106" y="482"/>
                  </a:lnTo>
                  <a:lnTo>
                    <a:pt x="97" y="466"/>
                  </a:lnTo>
                  <a:lnTo>
                    <a:pt x="90" y="449"/>
                  </a:lnTo>
                  <a:lnTo>
                    <a:pt x="83" y="432"/>
                  </a:lnTo>
                  <a:lnTo>
                    <a:pt x="79" y="415"/>
                  </a:lnTo>
                  <a:lnTo>
                    <a:pt x="77" y="398"/>
                  </a:lnTo>
                  <a:lnTo>
                    <a:pt x="76" y="380"/>
                  </a:lnTo>
                  <a:lnTo>
                    <a:pt x="77" y="362"/>
                  </a:lnTo>
                  <a:lnTo>
                    <a:pt x="79" y="346"/>
                  </a:lnTo>
                  <a:lnTo>
                    <a:pt x="83" y="329"/>
                  </a:lnTo>
                  <a:lnTo>
                    <a:pt x="90" y="312"/>
                  </a:lnTo>
                  <a:lnTo>
                    <a:pt x="97" y="295"/>
                  </a:lnTo>
                  <a:lnTo>
                    <a:pt x="106" y="279"/>
                  </a:lnTo>
                  <a:lnTo>
                    <a:pt x="117" y="263"/>
                  </a:lnTo>
                  <a:lnTo>
                    <a:pt x="130" y="247"/>
                  </a:lnTo>
                  <a:lnTo>
                    <a:pt x="143" y="232"/>
                  </a:lnTo>
                  <a:lnTo>
                    <a:pt x="158" y="218"/>
                  </a:lnTo>
                  <a:lnTo>
                    <a:pt x="175" y="203"/>
                  </a:lnTo>
                  <a:lnTo>
                    <a:pt x="193" y="189"/>
                  </a:lnTo>
                  <a:lnTo>
                    <a:pt x="212" y="175"/>
                  </a:lnTo>
                  <a:lnTo>
                    <a:pt x="232" y="162"/>
                  </a:lnTo>
                  <a:lnTo>
                    <a:pt x="253" y="150"/>
                  </a:lnTo>
                  <a:lnTo>
                    <a:pt x="276" y="138"/>
                  </a:lnTo>
                  <a:lnTo>
                    <a:pt x="299" y="127"/>
                  </a:lnTo>
                  <a:lnTo>
                    <a:pt x="324" y="116"/>
                  </a:lnTo>
                  <a:lnTo>
                    <a:pt x="349" y="105"/>
                  </a:lnTo>
                  <a:lnTo>
                    <a:pt x="377" y="96"/>
                  </a:lnTo>
                  <a:lnTo>
                    <a:pt x="404" y="87"/>
                  </a:lnTo>
                  <a:lnTo>
                    <a:pt x="433" y="79"/>
                  </a:lnTo>
                  <a:lnTo>
                    <a:pt x="462" y="72"/>
                  </a:lnTo>
                  <a:lnTo>
                    <a:pt x="493" y="64"/>
                  </a:lnTo>
                  <a:lnTo>
                    <a:pt x="523" y="59"/>
                  </a:lnTo>
                  <a:lnTo>
                    <a:pt x="555" y="54"/>
                  </a:lnTo>
                  <a:lnTo>
                    <a:pt x="587" y="48"/>
                  </a:lnTo>
                  <a:lnTo>
                    <a:pt x="620" y="45"/>
                  </a:lnTo>
                  <a:lnTo>
                    <a:pt x="654" y="42"/>
                  </a:lnTo>
                  <a:lnTo>
                    <a:pt x="688" y="40"/>
                  </a:lnTo>
                  <a:lnTo>
                    <a:pt x="723" y="38"/>
                  </a:lnTo>
                  <a:lnTo>
                    <a:pt x="758" y="38"/>
                  </a:lnTo>
                  <a:lnTo>
                    <a:pt x="792" y="38"/>
                  </a:lnTo>
                  <a:lnTo>
                    <a:pt x="827" y="40"/>
                  </a:lnTo>
                  <a:lnTo>
                    <a:pt x="862" y="42"/>
                  </a:lnTo>
                  <a:lnTo>
                    <a:pt x="896" y="45"/>
                  </a:lnTo>
                  <a:lnTo>
                    <a:pt x="928" y="48"/>
                  </a:lnTo>
                  <a:lnTo>
                    <a:pt x="961" y="54"/>
                  </a:lnTo>
                  <a:lnTo>
                    <a:pt x="992" y="59"/>
                  </a:lnTo>
                  <a:lnTo>
                    <a:pt x="1023" y="64"/>
                  </a:lnTo>
                  <a:lnTo>
                    <a:pt x="1053" y="72"/>
                  </a:lnTo>
                  <a:lnTo>
                    <a:pt x="1083" y="79"/>
                  </a:lnTo>
                  <a:lnTo>
                    <a:pt x="1111" y="87"/>
                  </a:lnTo>
                  <a:lnTo>
                    <a:pt x="1139" y="96"/>
                  </a:lnTo>
                  <a:lnTo>
                    <a:pt x="1166" y="105"/>
                  </a:lnTo>
                  <a:lnTo>
                    <a:pt x="1191" y="116"/>
                  </a:lnTo>
                  <a:lnTo>
                    <a:pt x="1216" y="127"/>
                  </a:lnTo>
                  <a:lnTo>
                    <a:pt x="1240" y="138"/>
                  </a:lnTo>
                  <a:lnTo>
                    <a:pt x="1263" y="150"/>
                  </a:lnTo>
                  <a:lnTo>
                    <a:pt x="1284" y="162"/>
                  </a:lnTo>
                  <a:lnTo>
                    <a:pt x="1304" y="175"/>
                  </a:lnTo>
                  <a:lnTo>
                    <a:pt x="1323" y="189"/>
                  </a:lnTo>
                  <a:lnTo>
                    <a:pt x="1341" y="203"/>
                  </a:lnTo>
                  <a:lnTo>
                    <a:pt x="1358" y="218"/>
                  </a:lnTo>
                  <a:lnTo>
                    <a:pt x="1372" y="232"/>
                  </a:lnTo>
                  <a:lnTo>
                    <a:pt x="1386" y="247"/>
                  </a:lnTo>
                  <a:lnTo>
                    <a:pt x="1399" y="263"/>
                  </a:lnTo>
                  <a:lnTo>
                    <a:pt x="1409" y="279"/>
                  </a:lnTo>
                  <a:lnTo>
                    <a:pt x="1419" y="295"/>
                  </a:lnTo>
                  <a:lnTo>
                    <a:pt x="1426" y="312"/>
                  </a:lnTo>
                  <a:lnTo>
                    <a:pt x="1432" y="329"/>
                  </a:lnTo>
                  <a:lnTo>
                    <a:pt x="1436" y="346"/>
                  </a:lnTo>
                  <a:lnTo>
                    <a:pt x="1439" y="362"/>
                  </a:lnTo>
                  <a:lnTo>
                    <a:pt x="1440" y="380"/>
                  </a:lnTo>
                  <a:lnTo>
                    <a:pt x="1439" y="398"/>
                  </a:lnTo>
                  <a:lnTo>
                    <a:pt x="1436" y="415"/>
                  </a:lnTo>
                  <a:lnTo>
                    <a:pt x="1432" y="432"/>
                  </a:lnTo>
                  <a:lnTo>
                    <a:pt x="1426" y="449"/>
                  </a:lnTo>
                  <a:lnTo>
                    <a:pt x="1419" y="466"/>
                  </a:lnTo>
                  <a:lnTo>
                    <a:pt x="1409" y="482"/>
                  </a:lnTo>
                  <a:lnTo>
                    <a:pt x="1399" y="498"/>
                  </a:lnTo>
                  <a:lnTo>
                    <a:pt x="1386" y="514"/>
                  </a:lnTo>
                  <a:lnTo>
                    <a:pt x="1372" y="529"/>
                  </a:lnTo>
                  <a:lnTo>
                    <a:pt x="1358" y="543"/>
                  </a:lnTo>
                  <a:lnTo>
                    <a:pt x="1341" y="558"/>
                  </a:lnTo>
                  <a:lnTo>
                    <a:pt x="1323" y="572"/>
                  </a:lnTo>
                  <a:lnTo>
                    <a:pt x="1304" y="586"/>
                  </a:lnTo>
                  <a:lnTo>
                    <a:pt x="1284" y="598"/>
                  </a:lnTo>
                  <a:lnTo>
                    <a:pt x="1263" y="611"/>
                  </a:lnTo>
                  <a:lnTo>
                    <a:pt x="1240" y="623"/>
                  </a:lnTo>
                  <a:lnTo>
                    <a:pt x="1216" y="634"/>
                  </a:lnTo>
                  <a:lnTo>
                    <a:pt x="1191" y="645"/>
                  </a:lnTo>
                  <a:lnTo>
                    <a:pt x="1166" y="655"/>
                  </a:lnTo>
                  <a:lnTo>
                    <a:pt x="1139" y="665"/>
                  </a:lnTo>
                  <a:lnTo>
                    <a:pt x="1111" y="673"/>
                  </a:lnTo>
                  <a:lnTo>
                    <a:pt x="1083" y="682"/>
                  </a:lnTo>
                  <a:lnTo>
                    <a:pt x="1053" y="689"/>
                  </a:lnTo>
                  <a:lnTo>
                    <a:pt x="1023" y="697"/>
                  </a:lnTo>
                  <a:lnTo>
                    <a:pt x="992" y="702"/>
                  </a:lnTo>
                  <a:lnTo>
                    <a:pt x="961" y="707"/>
                  </a:lnTo>
                  <a:lnTo>
                    <a:pt x="928" y="713"/>
                  </a:lnTo>
                  <a:lnTo>
                    <a:pt x="896" y="716"/>
                  </a:lnTo>
                  <a:lnTo>
                    <a:pt x="862" y="719"/>
                  </a:lnTo>
                  <a:lnTo>
                    <a:pt x="827" y="721"/>
                  </a:lnTo>
                  <a:lnTo>
                    <a:pt x="792" y="723"/>
                  </a:lnTo>
                  <a:lnTo>
                    <a:pt x="758" y="7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80" name="Group 34"/>
          <p:cNvGrpSpPr>
            <a:grpSpLocks/>
          </p:cNvGrpSpPr>
          <p:nvPr/>
        </p:nvGrpSpPr>
        <p:grpSpPr bwMode="auto">
          <a:xfrm>
            <a:off x="6329028" y="4618880"/>
            <a:ext cx="767967" cy="770206"/>
            <a:chOff x="0" y="0"/>
            <a:chExt cx="704" cy="707"/>
          </a:xfrm>
        </p:grpSpPr>
        <p:sp>
          <p:nvSpPr>
            <p:cNvPr id="81" name="Freeform 43"/>
            <p:cNvSpPr>
              <a:spLocks/>
            </p:cNvSpPr>
            <p:nvPr/>
          </p:nvSpPr>
          <p:spPr bwMode="auto">
            <a:xfrm>
              <a:off x="44" y="21"/>
              <a:ext cx="616" cy="509"/>
            </a:xfrm>
            <a:custGeom>
              <a:avLst/>
              <a:gdLst>
                <a:gd name="T0" fmla="*/ 1060 w 1061"/>
                <a:gd name="T1" fmla="*/ 862 h 876"/>
                <a:gd name="T2" fmla="*/ 1050 w 1061"/>
                <a:gd name="T3" fmla="*/ 822 h 876"/>
                <a:gd name="T4" fmla="*/ 1028 w 1061"/>
                <a:gd name="T5" fmla="*/ 784 h 876"/>
                <a:gd name="T6" fmla="*/ 997 w 1061"/>
                <a:gd name="T7" fmla="*/ 749 h 876"/>
                <a:gd name="T8" fmla="*/ 956 w 1061"/>
                <a:gd name="T9" fmla="*/ 716 h 876"/>
                <a:gd name="T10" fmla="*/ 905 w 1061"/>
                <a:gd name="T11" fmla="*/ 688 h 876"/>
                <a:gd name="T12" fmla="*/ 848 w 1061"/>
                <a:gd name="T13" fmla="*/ 662 h 876"/>
                <a:gd name="T14" fmla="*/ 783 w 1061"/>
                <a:gd name="T15" fmla="*/ 641 h 876"/>
                <a:gd name="T16" fmla="*/ 713 w 1061"/>
                <a:gd name="T17" fmla="*/ 625 h 876"/>
                <a:gd name="T18" fmla="*/ 638 w 1061"/>
                <a:gd name="T19" fmla="*/ 615 h 876"/>
                <a:gd name="T20" fmla="*/ 558 w 1061"/>
                <a:gd name="T21" fmla="*/ 609 h 876"/>
                <a:gd name="T22" fmla="*/ 476 w 1061"/>
                <a:gd name="T23" fmla="*/ 611 h 876"/>
                <a:gd name="T24" fmla="*/ 398 w 1061"/>
                <a:gd name="T25" fmla="*/ 618 h 876"/>
                <a:gd name="T26" fmla="*/ 324 w 1061"/>
                <a:gd name="T27" fmla="*/ 631 h 876"/>
                <a:gd name="T28" fmla="*/ 256 w 1061"/>
                <a:gd name="T29" fmla="*/ 648 h 876"/>
                <a:gd name="T30" fmla="*/ 193 w 1061"/>
                <a:gd name="T31" fmla="*/ 671 h 876"/>
                <a:gd name="T32" fmla="*/ 138 w 1061"/>
                <a:gd name="T33" fmla="*/ 697 h 876"/>
                <a:gd name="T34" fmla="*/ 91 w 1061"/>
                <a:gd name="T35" fmla="*/ 727 h 876"/>
                <a:gd name="T36" fmla="*/ 53 w 1061"/>
                <a:gd name="T37" fmla="*/ 761 h 876"/>
                <a:gd name="T38" fmla="*/ 24 w 1061"/>
                <a:gd name="T39" fmla="*/ 797 h 876"/>
                <a:gd name="T40" fmla="*/ 6 w 1061"/>
                <a:gd name="T41" fmla="*/ 836 h 876"/>
                <a:gd name="T42" fmla="*/ 0 w 1061"/>
                <a:gd name="T43" fmla="*/ 876 h 876"/>
                <a:gd name="T44" fmla="*/ 3 w 1061"/>
                <a:gd name="T45" fmla="*/ 239 h 876"/>
                <a:gd name="T46" fmla="*/ 17 w 1061"/>
                <a:gd name="T47" fmla="*/ 200 h 876"/>
                <a:gd name="T48" fmla="*/ 42 w 1061"/>
                <a:gd name="T49" fmla="*/ 163 h 876"/>
                <a:gd name="T50" fmla="*/ 77 w 1061"/>
                <a:gd name="T51" fmla="*/ 128 h 876"/>
                <a:gd name="T52" fmla="*/ 121 w 1061"/>
                <a:gd name="T53" fmla="*/ 98 h 876"/>
                <a:gd name="T54" fmla="*/ 174 w 1061"/>
                <a:gd name="T55" fmla="*/ 69 h 876"/>
                <a:gd name="T56" fmla="*/ 234 w 1061"/>
                <a:gd name="T57" fmla="*/ 46 h 876"/>
                <a:gd name="T58" fmla="*/ 300 w 1061"/>
                <a:gd name="T59" fmla="*/ 27 h 876"/>
                <a:gd name="T60" fmla="*/ 373 w 1061"/>
                <a:gd name="T61" fmla="*/ 12 h 876"/>
                <a:gd name="T62" fmla="*/ 449 w 1061"/>
                <a:gd name="T63" fmla="*/ 3 h 876"/>
                <a:gd name="T64" fmla="*/ 530 w 1061"/>
                <a:gd name="T65" fmla="*/ 0 h 876"/>
                <a:gd name="T66" fmla="*/ 611 w 1061"/>
                <a:gd name="T67" fmla="*/ 3 h 876"/>
                <a:gd name="T68" fmla="*/ 688 w 1061"/>
                <a:gd name="T69" fmla="*/ 12 h 876"/>
                <a:gd name="T70" fmla="*/ 761 w 1061"/>
                <a:gd name="T71" fmla="*/ 27 h 876"/>
                <a:gd name="T72" fmla="*/ 827 w 1061"/>
                <a:gd name="T73" fmla="*/ 46 h 876"/>
                <a:gd name="T74" fmla="*/ 887 w 1061"/>
                <a:gd name="T75" fmla="*/ 69 h 876"/>
                <a:gd name="T76" fmla="*/ 940 w 1061"/>
                <a:gd name="T77" fmla="*/ 98 h 876"/>
                <a:gd name="T78" fmla="*/ 984 w 1061"/>
                <a:gd name="T79" fmla="*/ 128 h 876"/>
                <a:gd name="T80" fmla="*/ 1019 w 1061"/>
                <a:gd name="T81" fmla="*/ 163 h 876"/>
                <a:gd name="T82" fmla="*/ 1044 w 1061"/>
                <a:gd name="T83" fmla="*/ 200 h 876"/>
                <a:gd name="T84" fmla="*/ 1058 w 1061"/>
                <a:gd name="T85" fmla="*/ 239 h 876"/>
                <a:gd name="T86" fmla="*/ 1061 w 1061"/>
                <a:gd name="T87" fmla="*/ 876 h 876"/>
                <a:gd name="T88" fmla="*/ 0 w 1061"/>
                <a:gd name="T89" fmla="*/ 0 h 876"/>
                <a:gd name="T90" fmla="*/ 1061 w 1061"/>
                <a:gd name="T91" fmla="*/ 87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061" h="876">
                  <a:moveTo>
                    <a:pt x="1061" y="876"/>
                  </a:moveTo>
                  <a:lnTo>
                    <a:pt x="1061" y="876"/>
                  </a:lnTo>
                  <a:lnTo>
                    <a:pt x="1060" y="862"/>
                  </a:lnTo>
                  <a:lnTo>
                    <a:pt x="1058" y="849"/>
                  </a:lnTo>
                  <a:lnTo>
                    <a:pt x="1054" y="836"/>
                  </a:lnTo>
                  <a:lnTo>
                    <a:pt x="1050" y="822"/>
                  </a:lnTo>
                  <a:lnTo>
                    <a:pt x="1044" y="809"/>
                  </a:lnTo>
                  <a:lnTo>
                    <a:pt x="1037" y="797"/>
                  </a:lnTo>
                  <a:lnTo>
                    <a:pt x="1028" y="784"/>
                  </a:lnTo>
                  <a:lnTo>
                    <a:pt x="1019" y="772"/>
                  </a:lnTo>
                  <a:lnTo>
                    <a:pt x="1008" y="761"/>
                  </a:lnTo>
                  <a:lnTo>
                    <a:pt x="997" y="749"/>
                  </a:lnTo>
                  <a:lnTo>
                    <a:pt x="984" y="737"/>
                  </a:lnTo>
                  <a:lnTo>
                    <a:pt x="970" y="727"/>
                  </a:lnTo>
                  <a:lnTo>
                    <a:pt x="956" y="716"/>
                  </a:lnTo>
                  <a:lnTo>
                    <a:pt x="940" y="707"/>
                  </a:lnTo>
                  <a:lnTo>
                    <a:pt x="923" y="697"/>
                  </a:lnTo>
                  <a:lnTo>
                    <a:pt x="905" y="688"/>
                  </a:lnTo>
                  <a:lnTo>
                    <a:pt x="887" y="678"/>
                  </a:lnTo>
                  <a:lnTo>
                    <a:pt x="868" y="671"/>
                  </a:lnTo>
                  <a:lnTo>
                    <a:pt x="848" y="662"/>
                  </a:lnTo>
                  <a:lnTo>
                    <a:pt x="827" y="655"/>
                  </a:lnTo>
                  <a:lnTo>
                    <a:pt x="805" y="648"/>
                  </a:lnTo>
                  <a:lnTo>
                    <a:pt x="783" y="641"/>
                  </a:lnTo>
                  <a:lnTo>
                    <a:pt x="761" y="636"/>
                  </a:lnTo>
                  <a:lnTo>
                    <a:pt x="737" y="631"/>
                  </a:lnTo>
                  <a:lnTo>
                    <a:pt x="713" y="625"/>
                  </a:lnTo>
                  <a:lnTo>
                    <a:pt x="688" y="621"/>
                  </a:lnTo>
                  <a:lnTo>
                    <a:pt x="663" y="618"/>
                  </a:lnTo>
                  <a:lnTo>
                    <a:pt x="638" y="615"/>
                  </a:lnTo>
                  <a:lnTo>
                    <a:pt x="611" y="613"/>
                  </a:lnTo>
                  <a:lnTo>
                    <a:pt x="585" y="611"/>
                  </a:lnTo>
                  <a:lnTo>
                    <a:pt x="558" y="609"/>
                  </a:lnTo>
                  <a:lnTo>
                    <a:pt x="530" y="609"/>
                  </a:lnTo>
                  <a:lnTo>
                    <a:pt x="503" y="609"/>
                  </a:lnTo>
                  <a:lnTo>
                    <a:pt x="476" y="611"/>
                  </a:lnTo>
                  <a:lnTo>
                    <a:pt x="449" y="613"/>
                  </a:lnTo>
                  <a:lnTo>
                    <a:pt x="423" y="615"/>
                  </a:lnTo>
                  <a:lnTo>
                    <a:pt x="398" y="618"/>
                  </a:lnTo>
                  <a:lnTo>
                    <a:pt x="373" y="621"/>
                  </a:lnTo>
                  <a:lnTo>
                    <a:pt x="348" y="625"/>
                  </a:lnTo>
                  <a:lnTo>
                    <a:pt x="324" y="631"/>
                  </a:lnTo>
                  <a:lnTo>
                    <a:pt x="300" y="636"/>
                  </a:lnTo>
                  <a:lnTo>
                    <a:pt x="278" y="641"/>
                  </a:lnTo>
                  <a:lnTo>
                    <a:pt x="256" y="648"/>
                  </a:lnTo>
                  <a:lnTo>
                    <a:pt x="234" y="655"/>
                  </a:lnTo>
                  <a:lnTo>
                    <a:pt x="213" y="662"/>
                  </a:lnTo>
                  <a:lnTo>
                    <a:pt x="193" y="671"/>
                  </a:lnTo>
                  <a:lnTo>
                    <a:pt x="174" y="678"/>
                  </a:lnTo>
                  <a:lnTo>
                    <a:pt x="156" y="688"/>
                  </a:lnTo>
                  <a:lnTo>
                    <a:pt x="138" y="697"/>
                  </a:lnTo>
                  <a:lnTo>
                    <a:pt x="121" y="707"/>
                  </a:lnTo>
                  <a:lnTo>
                    <a:pt x="105" y="716"/>
                  </a:lnTo>
                  <a:lnTo>
                    <a:pt x="91" y="727"/>
                  </a:lnTo>
                  <a:lnTo>
                    <a:pt x="77" y="737"/>
                  </a:lnTo>
                  <a:lnTo>
                    <a:pt x="64" y="749"/>
                  </a:lnTo>
                  <a:lnTo>
                    <a:pt x="53" y="761"/>
                  </a:lnTo>
                  <a:lnTo>
                    <a:pt x="42" y="772"/>
                  </a:lnTo>
                  <a:lnTo>
                    <a:pt x="33" y="784"/>
                  </a:lnTo>
                  <a:lnTo>
                    <a:pt x="24" y="797"/>
                  </a:lnTo>
                  <a:lnTo>
                    <a:pt x="17" y="809"/>
                  </a:lnTo>
                  <a:lnTo>
                    <a:pt x="11" y="822"/>
                  </a:lnTo>
                  <a:lnTo>
                    <a:pt x="6" y="836"/>
                  </a:lnTo>
                  <a:lnTo>
                    <a:pt x="3" y="849"/>
                  </a:lnTo>
                  <a:lnTo>
                    <a:pt x="1" y="862"/>
                  </a:lnTo>
                  <a:lnTo>
                    <a:pt x="0" y="876"/>
                  </a:lnTo>
                  <a:lnTo>
                    <a:pt x="0" y="267"/>
                  </a:lnTo>
                  <a:lnTo>
                    <a:pt x="1" y="253"/>
                  </a:lnTo>
                  <a:lnTo>
                    <a:pt x="3" y="239"/>
                  </a:lnTo>
                  <a:lnTo>
                    <a:pt x="6" y="227"/>
                  </a:lnTo>
                  <a:lnTo>
                    <a:pt x="11" y="213"/>
                  </a:lnTo>
                  <a:lnTo>
                    <a:pt x="17" y="200"/>
                  </a:lnTo>
                  <a:lnTo>
                    <a:pt x="24" y="187"/>
                  </a:lnTo>
                  <a:lnTo>
                    <a:pt x="33" y="175"/>
                  </a:lnTo>
                  <a:lnTo>
                    <a:pt x="42" y="163"/>
                  </a:lnTo>
                  <a:lnTo>
                    <a:pt x="53" y="151"/>
                  </a:lnTo>
                  <a:lnTo>
                    <a:pt x="64" y="140"/>
                  </a:lnTo>
                  <a:lnTo>
                    <a:pt x="77" y="128"/>
                  </a:lnTo>
                  <a:lnTo>
                    <a:pt x="91" y="118"/>
                  </a:lnTo>
                  <a:lnTo>
                    <a:pt x="105" y="107"/>
                  </a:lnTo>
                  <a:lnTo>
                    <a:pt x="121" y="98"/>
                  </a:lnTo>
                  <a:lnTo>
                    <a:pt x="138" y="88"/>
                  </a:lnTo>
                  <a:lnTo>
                    <a:pt x="156" y="78"/>
                  </a:lnTo>
                  <a:lnTo>
                    <a:pt x="174" y="69"/>
                  </a:lnTo>
                  <a:lnTo>
                    <a:pt x="193" y="62"/>
                  </a:lnTo>
                  <a:lnTo>
                    <a:pt x="213" y="53"/>
                  </a:lnTo>
                  <a:lnTo>
                    <a:pt x="234" y="46"/>
                  </a:lnTo>
                  <a:lnTo>
                    <a:pt x="256" y="38"/>
                  </a:lnTo>
                  <a:lnTo>
                    <a:pt x="278" y="32"/>
                  </a:lnTo>
                  <a:lnTo>
                    <a:pt x="300" y="27"/>
                  </a:lnTo>
                  <a:lnTo>
                    <a:pt x="324" y="21"/>
                  </a:lnTo>
                  <a:lnTo>
                    <a:pt x="348" y="16"/>
                  </a:lnTo>
                  <a:lnTo>
                    <a:pt x="373" y="12"/>
                  </a:lnTo>
                  <a:lnTo>
                    <a:pt x="398" y="9"/>
                  </a:lnTo>
                  <a:lnTo>
                    <a:pt x="423" y="5"/>
                  </a:lnTo>
                  <a:lnTo>
                    <a:pt x="449" y="3"/>
                  </a:lnTo>
                  <a:lnTo>
                    <a:pt x="476" y="1"/>
                  </a:lnTo>
                  <a:lnTo>
                    <a:pt x="503" y="0"/>
                  </a:lnTo>
                  <a:lnTo>
                    <a:pt x="530" y="0"/>
                  </a:lnTo>
                  <a:lnTo>
                    <a:pt x="558" y="0"/>
                  </a:lnTo>
                  <a:lnTo>
                    <a:pt x="585" y="1"/>
                  </a:lnTo>
                  <a:lnTo>
                    <a:pt x="611" y="3"/>
                  </a:lnTo>
                  <a:lnTo>
                    <a:pt x="638" y="5"/>
                  </a:lnTo>
                  <a:lnTo>
                    <a:pt x="663" y="9"/>
                  </a:lnTo>
                  <a:lnTo>
                    <a:pt x="688" y="12"/>
                  </a:lnTo>
                  <a:lnTo>
                    <a:pt x="713" y="16"/>
                  </a:lnTo>
                  <a:lnTo>
                    <a:pt x="737" y="21"/>
                  </a:lnTo>
                  <a:lnTo>
                    <a:pt x="761" y="27"/>
                  </a:lnTo>
                  <a:lnTo>
                    <a:pt x="783" y="32"/>
                  </a:lnTo>
                  <a:lnTo>
                    <a:pt x="805" y="38"/>
                  </a:lnTo>
                  <a:lnTo>
                    <a:pt x="827" y="46"/>
                  </a:lnTo>
                  <a:lnTo>
                    <a:pt x="848" y="53"/>
                  </a:lnTo>
                  <a:lnTo>
                    <a:pt x="868" y="62"/>
                  </a:lnTo>
                  <a:lnTo>
                    <a:pt x="887" y="69"/>
                  </a:lnTo>
                  <a:lnTo>
                    <a:pt x="905" y="78"/>
                  </a:lnTo>
                  <a:lnTo>
                    <a:pt x="923" y="88"/>
                  </a:lnTo>
                  <a:lnTo>
                    <a:pt x="940" y="98"/>
                  </a:lnTo>
                  <a:lnTo>
                    <a:pt x="956" y="107"/>
                  </a:lnTo>
                  <a:lnTo>
                    <a:pt x="970" y="118"/>
                  </a:lnTo>
                  <a:lnTo>
                    <a:pt x="984" y="128"/>
                  </a:lnTo>
                  <a:lnTo>
                    <a:pt x="997" y="140"/>
                  </a:lnTo>
                  <a:lnTo>
                    <a:pt x="1008" y="151"/>
                  </a:lnTo>
                  <a:lnTo>
                    <a:pt x="1019" y="163"/>
                  </a:lnTo>
                  <a:lnTo>
                    <a:pt x="1028" y="175"/>
                  </a:lnTo>
                  <a:lnTo>
                    <a:pt x="1037" y="187"/>
                  </a:lnTo>
                  <a:lnTo>
                    <a:pt x="1044" y="200"/>
                  </a:lnTo>
                  <a:lnTo>
                    <a:pt x="1050" y="213"/>
                  </a:lnTo>
                  <a:lnTo>
                    <a:pt x="1054" y="227"/>
                  </a:lnTo>
                  <a:lnTo>
                    <a:pt x="1058" y="239"/>
                  </a:lnTo>
                  <a:lnTo>
                    <a:pt x="1060" y="253"/>
                  </a:lnTo>
                  <a:lnTo>
                    <a:pt x="1061" y="267"/>
                  </a:lnTo>
                  <a:lnTo>
                    <a:pt x="1061" y="876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82" name="Freeform 44"/>
            <p:cNvSpPr>
              <a:spLocks/>
            </p:cNvSpPr>
            <p:nvPr/>
          </p:nvSpPr>
          <p:spPr bwMode="auto">
            <a:xfrm>
              <a:off x="0" y="177"/>
              <a:ext cx="704" cy="530"/>
            </a:xfrm>
            <a:custGeom>
              <a:avLst/>
              <a:gdLst>
                <a:gd name="T0" fmla="*/ 1212 w 1213"/>
                <a:gd name="T1" fmla="*/ 16 h 914"/>
                <a:gd name="T2" fmla="*/ 1200 w 1213"/>
                <a:gd name="T3" fmla="*/ 61 h 914"/>
                <a:gd name="T4" fmla="*/ 1176 w 1213"/>
                <a:gd name="T5" fmla="*/ 104 h 914"/>
                <a:gd name="T6" fmla="*/ 1139 w 1213"/>
                <a:gd name="T7" fmla="*/ 145 h 914"/>
                <a:gd name="T8" fmla="*/ 1093 w 1213"/>
                <a:gd name="T9" fmla="*/ 182 h 914"/>
                <a:gd name="T10" fmla="*/ 1035 w 1213"/>
                <a:gd name="T11" fmla="*/ 216 h 914"/>
                <a:gd name="T12" fmla="*/ 970 w 1213"/>
                <a:gd name="T13" fmla="*/ 244 h 914"/>
                <a:gd name="T14" fmla="*/ 896 w 1213"/>
                <a:gd name="T15" fmla="*/ 267 h 914"/>
                <a:gd name="T16" fmla="*/ 815 w 1213"/>
                <a:gd name="T17" fmla="*/ 286 h 914"/>
                <a:gd name="T18" fmla="*/ 729 w 1213"/>
                <a:gd name="T19" fmla="*/ 298 h 914"/>
                <a:gd name="T20" fmla="*/ 638 w 1213"/>
                <a:gd name="T21" fmla="*/ 304 h 914"/>
                <a:gd name="T22" fmla="*/ 544 w 1213"/>
                <a:gd name="T23" fmla="*/ 303 h 914"/>
                <a:gd name="T24" fmla="*/ 455 w 1213"/>
                <a:gd name="T25" fmla="*/ 295 h 914"/>
                <a:gd name="T26" fmla="*/ 371 w 1213"/>
                <a:gd name="T27" fmla="*/ 280 h 914"/>
                <a:gd name="T28" fmla="*/ 292 w 1213"/>
                <a:gd name="T29" fmla="*/ 260 h 914"/>
                <a:gd name="T30" fmla="*/ 221 w 1213"/>
                <a:gd name="T31" fmla="*/ 235 h 914"/>
                <a:gd name="T32" fmla="*/ 158 w 1213"/>
                <a:gd name="T33" fmla="*/ 205 h 914"/>
                <a:gd name="T34" fmla="*/ 104 w 1213"/>
                <a:gd name="T35" fmla="*/ 170 h 914"/>
                <a:gd name="T36" fmla="*/ 60 w 1213"/>
                <a:gd name="T37" fmla="*/ 132 h 914"/>
                <a:gd name="T38" fmla="*/ 28 w 1213"/>
                <a:gd name="T39" fmla="*/ 91 h 914"/>
                <a:gd name="T40" fmla="*/ 8 w 1213"/>
                <a:gd name="T41" fmla="*/ 46 h 914"/>
                <a:gd name="T42" fmla="*/ 0 w 1213"/>
                <a:gd name="T43" fmla="*/ 0 h 914"/>
                <a:gd name="T44" fmla="*/ 4 w 1213"/>
                <a:gd name="T45" fmla="*/ 640 h 914"/>
                <a:gd name="T46" fmla="*/ 19 w 1213"/>
                <a:gd name="T47" fmla="*/ 685 h 914"/>
                <a:gd name="T48" fmla="*/ 48 w 1213"/>
                <a:gd name="T49" fmla="*/ 728 h 914"/>
                <a:gd name="T50" fmla="*/ 88 w 1213"/>
                <a:gd name="T51" fmla="*/ 767 h 914"/>
                <a:gd name="T52" fmla="*/ 139 w 1213"/>
                <a:gd name="T53" fmla="*/ 803 h 914"/>
                <a:gd name="T54" fmla="*/ 199 w 1213"/>
                <a:gd name="T55" fmla="*/ 834 h 914"/>
                <a:gd name="T56" fmla="*/ 268 w 1213"/>
                <a:gd name="T57" fmla="*/ 862 h 914"/>
                <a:gd name="T58" fmla="*/ 343 w 1213"/>
                <a:gd name="T59" fmla="*/ 884 h 914"/>
                <a:gd name="T60" fmla="*/ 427 w 1213"/>
                <a:gd name="T61" fmla="*/ 900 h 914"/>
                <a:gd name="T62" fmla="*/ 514 w 1213"/>
                <a:gd name="T63" fmla="*/ 911 h 914"/>
                <a:gd name="T64" fmla="*/ 606 w 1213"/>
                <a:gd name="T65" fmla="*/ 914 h 914"/>
                <a:gd name="T66" fmla="*/ 699 w 1213"/>
                <a:gd name="T67" fmla="*/ 911 h 914"/>
                <a:gd name="T68" fmla="*/ 786 w 1213"/>
                <a:gd name="T69" fmla="*/ 900 h 914"/>
                <a:gd name="T70" fmla="*/ 870 w 1213"/>
                <a:gd name="T71" fmla="*/ 884 h 914"/>
                <a:gd name="T72" fmla="*/ 945 w 1213"/>
                <a:gd name="T73" fmla="*/ 862 h 914"/>
                <a:gd name="T74" fmla="*/ 1014 w 1213"/>
                <a:gd name="T75" fmla="*/ 834 h 914"/>
                <a:gd name="T76" fmla="*/ 1074 w 1213"/>
                <a:gd name="T77" fmla="*/ 803 h 914"/>
                <a:gd name="T78" fmla="*/ 1125 w 1213"/>
                <a:gd name="T79" fmla="*/ 767 h 914"/>
                <a:gd name="T80" fmla="*/ 1165 w 1213"/>
                <a:gd name="T81" fmla="*/ 728 h 914"/>
                <a:gd name="T82" fmla="*/ 1194 w 1213"/>
                <a:gd name="T83" fmla="*/ 685 h 914"/>
                <a:gd name="T84" fmla="*/ 1209 w 1213"/>
                <a:gd name="T85" fmla="*/ 640 h 914"/>
                <a:gd name="T86" fmla="*/ 1213 w 1213"/>
                <a:gd name="T87" fmla="*/ 0 h 914"/>
                <a:gd name="T88" fmla="*/ 0 w 1213"/>
                <a:gd name="T89" fmla="*/ 0 h 914"/>
                <a:gd name="T90" fmla="*/ 1213 w 1213"/>
                <a:gd name="T91" fmla="*/ 914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T88" t="T89" r="T90" b="T91"/>
              <a:pathLst>
                <a:path w="1213" h="914">
                  <a:moveTo>
                    <a:pt x="1213" y="0"/>
                  </a:moveTo>
                  <a:lnTo>
                    <a:pt x="1213" y="0"/>
                  </a:lnTo>
                  <a:lnTo>
                    <a:pt x="1212" y="16"/>
                  </a:lnTo>
                  <a:lnTo>
                    <a:pt x="1209" y="30"/>
                  </a:lnTo>
                  <a:lnTo>
                    <a:pt x="1205" y="46"/>
                  </a:lnTo>
                  <a:lnTo>
                    <a:pt x="1200" y="61"/>
                  </a:lnTo>
                  <a:lnTo>
                    <a:pt x="1194" y="76"/>
                  </a:lnTo>
                  <a:lnTo>
                    <a:pt x="1185" y="91"/>
                  </a:lnTo>
                  <a:lnTo>
                    <a:pt x="1176" y="104"/>
                  </a:lnTo>
                  <a:lnTo>
                    <a:pt x="1165" y="118"/>
                  </a:lnTo>
                  <a:lnTo>
                    <a:pt x="1153" y="132"/>
                  </a:lnTo>
                  <a:lnTo>
                    <a:pt x="1139" y="145"/>
                  </a:lnTo>
                  <a:lnTo>
                    <a:pt x="1125" y="157"/>
                  </a:lnTo>
                  <a:lnTo>
                    <a:pt x="1109" y="170"/>
                  </a:lnTo>
                  <a:lnTo>
                    <a:pt x="1093" y="182"/>
                  </a:lnTo>
                  <a:lnTo>
                    <a:pt x="1074" y="193"/>
                  </a:lnTo>
                  <a:lnTo>
                    <a:pt x="1055" y="205"/>
                  </a:lnTo>
                  <a:lnTo>
                    <a:pt x="1035" y="216"/>
                  </a:lnTo>
                  <a:lnTo>
                    <a:pt x="1014" y="225"/>
                  </a:lnTo>
                  <a:lnTo>
                    <a:pt x="992" y="235"/>
                  </a:lnTo>
                  <a:lnTo>
                    <a:pt x="970" y="244"/>
                  </a:lnTo>
                  <a:lnTo>
                    <a:pt x="945" y="253"/>
                  </a:lnTo>
                  <a:lnTo>
                    <a:pt x="921" y="260"/>
                  </a:lnTo>
                  <a:lnTo>
                    <a:pt x="896" y="267"/>
                  </a:lnTo>
                  <a:lnTo>
                    <a:pt x="870" y="275"/>
                  </a:lnTo>
                  <a:lnTo>
                    <a:pt x="842" y="280"/>
                  </a:lnTo>
                  <a:lnTo>
                    <a:pt x="815" y="286"/>
                  </a:lnTo>
                  <a:lnTo>
                    <a:pt x="786" y="291"/>
                  </a:lnTo>
                  <a:lnTo>
                    <a:pt x="758" y="295"/>
                  </a:lnTo>
                  <a:lnTo>
                    <a:pt x="729" y="298"/>
                  </a:lnTo>
                  <a:lnTo>
                    <a:pt x="699" y="301"/>
                  </a:lnTo>
                  <a:lnTo>
                    <a:pt x="669" y="303"/>
                  </a:lnTo>
                  <a:lnTo>
                    <a:pt x="638" y="304"/>
                  </a:lnTo>
                  <a:lnTo>
                    <a:pt x="606" y="304"/>
                  </a:lnTo>
                  <a:lnTo>
                    <a:pt x="575" y="304"/>
                  </a:lnTo>
                  <a:lnTo>
                    <a:pt x="544" y="303"/>
                  </a:lnTo>
                  <a:lnTo>
                    <a:pt x="514" y="301"/>
                  </a:lnTo>
                  <a:lnTo>
                    <a:pt x="484" y="298"/>
                  </a:lnTo>
                  <a:lnTo>
                    <a:pt x="455" y="295"/>
                  </a:lnTo>
                  <a:lnTo>
                    <a:pt x="427" y="291"/>
                  </a:lnTo>
                  <a:lnTo>
                    <a:pt x="398" y="286"/>
                  </a:lnTo>
                  <a:lnTo>
                    <a:pt x="371" y="280"/>
                  </a:lnTo>
                  <a:lnTo>
                    <a:pt x="343" y="275"/>
                  </a:lnTo>
                  <a:lnTo>
                    <a:pt x="317" y="267"/>
                  </a:lnTo>
                  <a:lnTo>
                    <a:pt x="292" y="260"/>
                  </a:lnTo>
                  <a:lnTo>
                    <a:pt x="268" y="253"/>
                  </a:lnTo>
                  <a:lnTo>
                    <a:pt x="243" y="244"/>
                  </a:lnTo>
                  <a:lnTo>
                    <a:pt x="221" y="235"/>
                  </a:lnTo>
                  <a:lnTo>
                    <a:pt x="199" y="225"/>
                  </a:lnTo>
                  <a:lnTo>
                    <a:pt x="178" y="216"/>
                  </a:lnTo>
                  <a:lnTo>
                    <a:pt x="158" y="205"/>
                  </a:lnTo>
                  <a:lnTo>
                    <a:pt x="139" y="193"/>
                  </a:lnTo>
                  <a:lnTo>
                    <a:pt x="120" y="182"/>
                  </a:lnTo>
                  <a:lnTo>
                    <a:pt x="104" y="170"/>
                  </a:lnTo>
                  <a:lnTo>
                    <a:pt x="88" y="157"/>
                  </a:lnTo>
                  <a:lnTo>
                    <a:pt x="74" y="145"/>
                  </a:lnTo>
                  <a:lnTo>
                    <a:pt x="60" y="132"/>
                  </a:lnTo>
                  <a:lnTo>
                    <a:pt x="48" y="118"/>
                  </a:lnTo>
                  <a:lnTo>
                    <a:pt x="37" y="104"/>
                  </a:lnTo>
                  <a:lnTo>
                    <a:pt x="28" y="91"/>
                  </a:lnTo>
                  <a:lnTo>
                    <a:pt x="19" y="76"/>
                  </a:lnTo>
                  <a:lnTo>
                    <a:pt x="13" y="61"/>
                  </a:lnTo>
                  <a:lnTo>
                    <a:pt x="8" y="46"/>
                  </a:lnTo>
                  <a:lnTo>
                    <a:pt x="4" y="30"/>
                  </a:lnTo>
                  <a:lnTo>
                    <a:pt x="1" y="16"/>
                  </a:lnTo>
                  <a:lnTo>
                    <a:pt x="0" y="0"/>
                  </a:lnTo>
                  <a:lnTo>
                    <a:pt x="0" y="609"/>
                  </a:lnTo>
                  <a:lnTo>
                    <a:pt x="1" y="625"/>
                  </a:lnTo>
                  <a:lnTo>
                    <a:pt x="4" y="640"/>
                  </a:lnTo>
                  <a:lnTo>
                    <a:pt x="8" y="656"/>
                  </a:lnTo>
                  <a:lnTo>
                    <a:pt x="13" y="670"/>
                  </a:lnTo>
                  <a:lnTo>
                    <a:pt x="19" y="685"/>
                  </a:lnTo>
                  <a:lnTo>
                    <a:pt x="28" y="700"/>
                  </a:lnTo>
                  <a:lnTo>
                    <a:pt x="37" y="714"/>
                  </a:lnTo>
                  <a:lnTo>
                    <a:pt x="48" y="728"/>
                  </a:lnTo>
                  <a:lnTo>
                    <a:pt x="60" y="741"/>
                  </a:lnTo>
                  <a:lnTo>
                    <a:pt x="74" y="754"/>
                  </a:lnTo>
                  <a:lnTo>
                    <a:pt x="88" y="767"/>
                  </a:lnTo>
                  <a:lnTo>
                    <a:pt x="104" y="779"/>
                  </a:lnTo>
                  <a:lnTo>
                    <a:pt x="120" y="791"/>
                  </a:lnTo>
                  <a:lnTo>
                    <a:pt x="139" y="803"/>
                  </a:lnTo>
                  <a:lnTo>
                    <a:pt x="158" y="814"/>
                  </a:lnTo>
                  <a:lnTo>
                    <a:pt x="178" y="825"/>
                  </a:lnTo>
                  <a:lnTo>
                    <a:pt x="199" y="834"/>
                  </a:lnTo>
                  <a:lnTo>
                    <a:pt x="221" y="844"/>
                  </a:lnTo>
                  <a:lnTo>
                    <a:pt x="243" y="853"/>
                  </a:lnTo>
                  <a:lnTo>
                    <a:pt x="268" y="862"/>
                  </a:lnTo>
                  <a:lnTo>
                    <a:pt x="292" y="869"/>
                  </a:lnTo>
                  <a:lnTo>
                    <a:pt x="317" y="877"/>
                  </a:lnTo>
                  <a:lnTo>
                    <a:pt x="343" y="884"/>
                  </a:lnTo>
                  <a:lnTo>
                    <a:pt x="371" y="889"/>
                  </a:lnTo>
                  <a:lnTo>
                    <a:pt x="398" y="896"/>
                  </a:lnTo>
                  <a:lnTo>
                    <a:pt x="427" y="900"/>
                  </a:lnTo>
                  <a:lnTo>
                    <a:pt x="455" y="904"/>
                  </a:lnTo>
                  <a:lnTo>
                    <a:pt x="484" y="907"/>
                  </a:lnTo>
                  <a:lnTo>
                    <a:pt x="514" y="911"/>
                  </a:lnTo>
                  <a:lnTo>
                    <a:pt x="544" y="913"/>
                  </a:lnTo>
                  <a:lnTo>
                    <a:pt x="575" y="914"/>
                  </a:lnTo>
                  <a:lnTo>
                    <a:pt x="606" y="914"/>
                  </a:lnTo>
                  <a:lnTo>
                    <a:pt x="638" y="914"/>
                  </a:lnTo>
                  <a:lnTo>
                    <a:pt x="669" y="913"/>
                  </a:lnTo>
                  <a:lnTo>
                    <a:pt x="699" y="911"/>
                  </a:lnTo>
                  <a:lnTo>
                    <a:pt x="729" y="907"/>
                  </a:lnTo>
                  <a:lnTo>
                    <a:pt x="758" y="904"/>
                  </a:lnTo>
                  <a:lnTo>
                    <a:pt x="786" y="900"/>
                  </a:lnTo>
                  <a:lnTo>
                    <a:pt x="815" y="896"/>
                  </a:lnTo>
                  <a:lnTo>
                    <a:pt x="842" y="889"/>
                  </a:lnTo>
                  <a:lnTo>
                    <a:pt x="870" y="884"/>
                  </a:lnTo>
                  <a:lnTo>
                    <a:pt x="896" y="877"/>
                  </a:lnTo>
                  <a:lnTo>
                    <a:pt x="921" y="869"/>
                  </a:lnTo>
                  <a:lnTo>
                    <a:pt x="945" y="862"/>
                  </a:lnTo>
                  <a:lnTo>
                    <a:pt x="970" y="853"/>
                  </a:lnTo>
                  <a:lnTo>
                    <a:pt x="992" y="844"/>
                  </a:lnTo>
                  <a:lnTo>
                    <a:pt x="1014" y="834"/>
                  </a:lnTo>
                  <a:lnTo>
                    <a:pt x="1035" y="825"/>
                  </a:lnTo>
                  <a:lnTo>
                    <a:pt x="1055" y="814"/>
                  </a:lnTo>
                  <a:lnTo>
                    <a:pt x="1074" y="803"/>
                  </a:lnTo>
                  <a:lnTo>
                    <a:pt x="1093" y="791"/>
                  </a:lnTo>
                  <a:lnTo>
                    <a:pt x="1109" y="779"/>
                  </a:lnTo>
                  <a:lnTo>
                    <a:pt x="1125" y="767"/>
                  </a:lnTo>
                  <a:lnTo>
                    <a:pt x="1139" y="754"/>
                  </a:lnTo>
                  <a:lnTo>
                    <a:pt x="1153" y="741"/>
                  </a:lnTo>
                  <a:lnTo>
                    <a:pt x="1165" y="728"/>
                  </a:lnTo>
                  <a:lnTo>
                    <a:pt x="1176" y="714"/>
                  </a:lnTo>
                  <a:lnTo>
                    <a:pt x="1185" y="700"/>
                  </a:lnTo>
                  <a:lnTo>
                    <a:pt x="1194" y="685"/>
                  </a:lnTo>
                  <a:lnTo>
                    <a:pt x="1200" y="670"/>
                  </a:lnTo>
                  <a:lnTo>
                    <a:pt x="1205" y="656"/>
                  </a:lnTo>
                  <a:lnTo>
                    <a:pt x="1209" y="640"/>
                  </a:lnTo>
                  <a:lnTo>
                    <a:pt x="1212" y="625"/>
                  </a:lnTo>
                  <a:lnTo>
                    <a:pt x="1213" y="609"/>
                  </a:lnTo>
                  <a:lnTo>
                    <a:pt x="1213" y="0"/>
                  </a:lnTo>
                  <a:close/>
                </a:path>
              </a:pathLst>
            </a:custGeom>
            <a:gradFill rotWithShape="1">
              <a:gsLst>
                <a:gs pos="0">
                  <a:srgbClr val="BFBFBF"/>
                </a:gs>
                <a:gs pos="50000">
                  <a:srgbClr val="969696"/>
                </a:gs>
                <a:gs pos="100000">
                  <a:srgbClr val="BFBFB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83" name="Freeform 45"/>
            <p:cNvSpPr>
              <a:spLocks noEditPoints="1"/>
            </p:cNvSpPr>
            <p:nvPr/>
          </p:nvSpPr>
          <p:spPr bwMode="auto">
            <a:xfrm>
              <a:off x="0" y="0"/>
              <a:ext cx="704" cy="353"/>
            </a:xfrm>
            <a:custGeom>
              <a:avLst/>
              <a:gdLst>
                <a:gd name="T0" fmla="*/ 514 w 1213"/>
                <a:gd name="T1" fmla="*/ 3 h 609"/>
                <a:gd name="T2" fmla="*/ 371 w 1213"/>
                <a:gd name="T3" fmla="*/ 24 h 609"/>
                <a:gd name="T4" fmla="*/ 243 w 1213"/>
                <a:gd name="T5" fmla="*/ 60 h 609"/>
                <a:gd name="T6" fmla="*/ 139 w 1213"/>
                <a:gd name="T7" fmla="*/ 111 h 609"/>
                <a:gd name="T8" fmla="*/ 60 w 1213"/>
                <a:gd name="T9" fmla="*/ 173 h 609"/>
                <a:gd name="T10" fmla="*/ 13 w 1213"/>
                <a:gd name="T11" fmla="*/ 243 h 609"/>
                <a:gd name="T12" fmla="*/ 1 w 1213"/>
                <a:gd name="T13" fmla="*/ 321 h 609"/>
                <a:gd name="T14" fmla="*/ 28 w 1213"/>
                <a:gd name="T15" fmla="*/ 396 h 609"/>
                <a:gd name="T16" fmla="*/ 88 w 1213"/>
                <a:gd name="T17" fmla="*/ 462 h 609"/>
                <a:gd name="T18" fmla="*/ 178 w 1213"/>
                <a:gd name="T19" fmla="*/ 521 h 609"/>
                <a:gd name="T20" fmla="*/ 292 w 1213"/>
                <a:gd name="T21" fmla="*/ 565 h 609"/>
                <a:gd name="T22" fmla="*/ 427 w 1213"/>
                <a:gd name="T23" fmla="*/ 596 h 609"/>
                <a:gd name="T24" fmla="*/ 575 w 1213"/>
                <a:gd name="T25" fmla="*/ 609 h 609"/>
                <a:gd name="T26" fmla="*/ 729 w 1213"/>
                <a:gd name="T27" fmla="*/ 603 h 609"/>
                <a:gd name="T28" fmla="*/ 870 w 1213"/>
                <a:gd name="T29" fmla="*/ 580 h 609"/>
                <a:gd name="T30" fmla="*/ 992 w 1213"/>
                <a:gd name="T31" fmla="*/ 540 h 609"/>
                <a:gd name="T32" fmla="*/ 1093 w 1213"/>
                <a:gd name="T33" fmla="*/ 487 h 609"/>
                <a:gd name="T34" fmla="*/ 1165 w 1213"/>
                <a:gd name="T35" fmla="*/ 423 h 609"/>
                <a:gd name="T36" fmla="*/ 1205 w 1213"/>
                <a:gd name="T37" fmla="*/ 351 h 609"/>
                <a:gd name="T38" fmla="*/ 1209 w 1213"/>
                <a:gd name="T39" fmla="*/ 274 h 609"/>
                <a:gd name="T40" fmla="*/ 1176 w 1213"/>
                <a:gd name="T41" fmla="*/ 200 h 609"/>
                <a:gd name="T42" fmla="*/ 1109 w 1213"/>
                <a:gd name="T43" fmla="*/ 134 h 609"/>
                <a:gd name="T44" fmla="*/ 1014 w 1213"/>
                <a:gd name="T45" fmla="*/ 79 h 609"/>
                <a:gd name="T46" fmla="*/ 896 w 1213"/>
                <a:gd name="T47" fmla="*/ 37 h 609"/>
                <a:gd name="T48" fmla="*/ 758 w 1213"/>
                <a:gd name="T49" fmla="*/ 10 h 609"/>
                <a:gd name="T50" fmla="*/ 606 w 1213"/>
                <a:gd name="T51" fmla="*/ 0 h 609"/>
                <a:gd name="T52" fmla="*/ 525 w 1213"/>
                <a:gd name="T53" fmla="*/ 568 h 609"/>
                <a:gd name="T54" fmla="*/ 400 w 1213"/>
                <a:gd name="T55" fmla="*/ 550 h 609"/>
                <a:gd name="T56" fmla="*/ 289 w 1213"/>
                <a:gd name="T57" fmla="*/ 518 h 609"/>
                <a:gd name="T58" fmla="*/ 197 w 1213"/>
                <a:gd name="T59" fmla="*/ 474 h 609"/>
                <a:gd name="T60" fmla="*/ 129 w 1213"/>
                <a:gd name="T61" fmla="*/ 420 h 609"/>
                <a:gd name="T62" fmla="*/ 87 w 1213"/>
                <a:gd name="T63" fmla="*/ 359 h 609"/>
                <a:gd name="T64" fmla="*/ 77 w 1213"/>
                <a:gd name="T65" fmla="*/ 291 h 609"/>
                <a:gd name="T66" fmla="*/ 100 w 1213"/>
                <a:gd name="T67" fmla="*/ 225 h 609"/>
                <a:gd name="T68" fmla="*/ 153 w 1213"/>
                <a:gd name="T69" fmla="*/ 166 h 609"/>
                <a:gd name="T70" fmla="*/ 232 w 1213"/>
                <a:gd name="T71" fmla="*/ 116 h 609"/>
                <a:gd name="T72" fmla="*/ 332 w 1213"/>
                <a:gd name="T73" fmla="*/ 76 h 609"/>
                <a:gd name="T74" fmla="*/ 449 w 1213"/>
                <a:gd name="T75" fmla="*/ 50 h 609"/>
                <a:gd name="T76" fmla="*/ 579 w 1213"/>
                <a:gd name="T77" fmla="*/ 38 h 609"/>
                <a:gd name="T78" fmla="*/ 714 w 1213"/>
                <a:gd name="T79" fmla="*/ 43 h 609"/>
                <a:gd name="T80" fmla="*/ 837 w 1213"/>
                <a:gd name="T81" fmla="*/ 65 h 609"/>
                <a:gd name="T82" fmla="*/ 944 w 1213"/>
                <a:gd name="T83" fmla="*/ 100 h 609"/>
                <a:gd name="T84" fmla="*/ 1032 w 1213"/>
                <a:gd name="T85" fmla="*/ 145 h 609"/>
                <a:gd name="T86" fmla="*/ 1095 w 1213"/>
                <a:gd name="T87" fmla="*/ 201 h 609"/>
                <a:gd name="T88" fmla="*/ 1130 w 1213"/>
                <a:gd name="T89" fmla="*/ 265 h 609"/>
                <a:gd name="T90" fmla="*/ 1134 w 1213"/>
                <a:gd name="T91" fmla="*/ 332 h 609"/>
                <a:gd name="T92" fmla="*/ 1104 w 1213"/>
                <a:gd name="T93" fmla="*/ 397 h 609"/>
                <a:gd name="T94" fmla="*/ 1046 w 1213"/>
                <a:gd name="T95" fmla="*/ 454 h 609"/>
                <a:gd name="T96" fmla="*/ 963 w 1213"/>
                <a:gd name="T97" fmla="*/ 503 h 609"/>
                <a:gd name="T98" fmla="*/ 859 w 1213"/>
                <a:gd name="T99" fmla="*/ 540 h 609"/>
                <a:gd name="T100" fmla="*/ 739 w 1213"/>
                <a:gd name="T101" fmla="*/ 563 h 609"/>
                <a:gd name="T102" fmla="*/ 606 w 1213"/>
                <a:gd name="T103" fmla="*/ 571 h 609"/>
                <a:gd name="T104" fmla="*/ 0 w 1213"/>
                <a:gd name="T105" fmla="*/ 0 h 609"/>
                <a:gd name="T106" fmla="*/ 1213 w 1213"/>
                <a:gd name="T107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1213" h="609">
                  <a:moveTo>
                    <a:pt x="606" y="0"/>
                  </a:moveTo>
                  <a:lnTo>
                    <a:pt x="606" y="0"/>
                  </a:lnTo>
                  <a:lnTo>
                    <a:pt x="575" y="0"/>
                  </a:lnTo>
                  <a:lnTo>
                    <a:pt x="544" y="1"/>
                  </a:lnTo>
                  <a:lnTo>
                    <a:pt x="514" y="3"/>
                  </a:lnTo>
                  <a:lnTo>
                    <a:pt x="484" y="6"/>
                  </a:lnTo>
                  <a:lnTo>
                    <a:pt x="455" y="10"/>
                  </a:lnTo>
                  <a:lnTo>
                    <a:pt x="427" y="14"/>
                  </a:lnTo>
                  <a:lnTo>
                    <a:pt x="398" y="18"/>
                  </a:lnTo>
                  <a:lnTo>
                    <a:pt x="371" y="24"/>
                  </a:lnTo>
                  <a:lnTo>
                    <a:pt x="343" y="30"/>
                  </a:lnTo>
                  <a:lnTo>
                    <a:pt x="317" y="37"/>
                  </a:lnTo>
                  <a:lnTo>
                    <a:pt x="292" y="45"/>
                  </a:lnTo>
                  <a:lnTo>
                    <a:pt x="268" y="52"/>
                  </a:lnTo>
                  <a:lnTo>
                    <a:pt x="243" y="60"/>
                  </a:lnTo>
                  <a:lnTo>
                    <a:pt x="221" y="70"/>
                  </a:lnTo>
                  <a:lnTo>
                    <a:pt x="199" y="79"/>
                  </a:lnTo>
                  <a:lnTo>
                    <a:pt x="178" y="89"/>
                  </a:lnTo>
                  <a:lnTo>
                    <a:pt x="158" y="100"/>
                  </a:lnTo>
                  <a:lnTo>
                    <a:pt x="139" y="111"/>
                  </a:lnTo>
                  <a:lnTo>
                    <a:pt x="120" y="123"/>
                  </a:lnTo>
                  <a:lnTo>
                    <a:pt x="104" y="134"/>
                  </a:lnTo>
                  <a:lnTo>
                    <a:pt x="88" y="147"/>
                  </a:lnTo>
                  <a:lnTo>
                    <a:pt x="74" y="160"/>
                  </a:lnTo>
                  <a:lnTo>
                    <a:pt x="60" y="173"/>
                  </a:lnTo>
                  <a:lnTo>
                    <a:pt x="48" y="186"/>
                  </a:lnTo>
                  <a:lnTo>
                    <a:pt x="37" y="200"/>
                  </a:lnTo>
                  <a:lnTo>
                    <a:pt x="28" y="214"/>
                  </a:lnTo>
                  <a:lnTo>
                    <a:pt x="19" y="229"/>
                  </a:lnTo>
                  <a:lnTo>
                    <a:pt x="13" y="243"/>
                  </a:lnTo>
                  <a:lnTo>
                    <a:pt x="8" y="258"/>
                  </a:lnTo>
                  <a:lnTo>
                    <a:pt x="4" y="274"/>
                  </a:lnTo>
                  <a:lnTo>
                    <a:pt x="1" y="289"/>
                  </a:lnTo>
                  <a:lnTo>
                    <a:pt x="0" y="305"/>
                  </a:lnTo>
                  <a:lnTo>
                    <a:pt x="1" y="321"/>
                  </a:lnTo>
                  <a:lnTo>
                    <a:pt x="4" y="335"/>
                  </a:lnTo>
                  <a:lnTo>
                    <a:pt x="8" y="351"/>
                  </a:lnTo>
                  <a:lnTo>
                    <a:pt x="13" y="366"/>
                  </a:lnTo>
                  <a:lnTo>
                    <a:pt x="19" y="381"/>
                  </a:lnTo>
                  <a:lnTo>
                    <a:pt x="28" y="396"/>
                  </a:lnTo>
                  <a:lnTo>
                    <a:pt x="37" y="409"/>
                  </a:lnTo>
                  <a:lnTo>
                    <a:pt x="48" y="423"/>
                  </a:lnTo>
                  <a:lnTo>
                    <a:pt x="60" y="437"/>
                  </a:lnTo>
                  <a:lnTo>
                    <a:pt x="74" y="450"/>
                  </a:lnTo>
                  <a:lnTo>
                    <a:pt x="88" y="462"/>
                  </a:lnTo>
                  <a:lnTo>
                    <a:pt x="104" y="475"/>
                  </a:lnTo>
                  <a:lnTo>
                    <a:pt x="120" y="487"/>
                  </a:lnTo>
                  <a:lnTo>
                    <a:pt x="139" y="498"/>
                  </a:lnTo>
                  <a:lnTo>
                    <a:pt x="158" y="510"/>
                  </a:lnTo>
                  <a:lnTo>
                    <a:pt x="178" y="521"/>
                  </a:lnTo>
                  <a:lnTo>
                    <a:pt x="199" y="530"/>
                  </a:lnTo>
                  <a:lnTo>
                    <a:pt x="221" y="540"/>
                  </a:lnTo>
                  <a:lnTo>
                    <a:pt x="243" y="549"/>
                  </a:lnTo>
                  <a:lnTo>
                    <a:pt x="268" y="558"/>
                  </a:lnTo>
                  <a:lnTo>
                    <a:pt x="292" y="565"/>
                  </a:lnTo>
                  <a:lnTo>
                    <a:pt x="317" y="572"/>
                  </a:lnTo>
                  <a:lnTo>
                    <a:pt x="343" y="580"/>
                  </a:lnTo>
                  <a:lnTo>
                    <a:pt x="371" y="585"/>
                  </a:lnTo>
                  <a:lnTo>
                    <a:pt x="398" y="591"/>
                  </a:lnTo>
                  <a:lnTo>
                    <a:pt x="427" y="596"/>
                  </a:lnTo>
                  <a:lnTo>
                    <a:pt x="455" y="600"/>
                  </a:lnTo>
                  <a:lnTo>
                    <a:pt x="484" y="603"/>
                  </a:lnTo>
                  <a:lnTo>
                    <a:pt x="514" y="606"/>
                  </a:lnTo>
                  <a:lnTo>
                    <a:pt x="544" y="608"/>
                  </a:lnTo>
                  <a:lnTo>
                    <a:pt x="575" y="609"/>
                  </a:lnTo>
                  <a:lnTo>
                    <a:pt x="606" y="609"/>
                  </a:lnTo>
                  <a:lnTo>
                    <a:pt x="638" y="609"/>
                  </a:lnTo>
                  <a:lnTo>
                    <a:pt x="669" y="608"/>
                  </a:lnTo>
                  <a:lnTo>
                    <a:pt x="699" y="606"/>
                  </a:lnTo>
                  <a:lnTo>
                    <a:pt x="729" y="603"/>
                  </a:lnTo>
                  <a:lnTo>
                    <a:pt x="758" y="600"/>
                  </a:lnTo>
                  <a:lnTo>
                    <a:pt x="786" y="596"/>
                  </a:lnTo>
                  <a:lnTo>
                    <a:pt x="815" y="591"/>
                  </a:lnTo>
                  <a:lnTo>
                    <a:pt x="842" y="585"/>
                  </a:lnTo>
                  <a:lnTo>
                    <a:pt x="870" y="580"/>
                  </a:lnTo>
                  <a:lnTo>
                    <a:pt x="896" y="572"/>
                  </a:lnTo>
                  <a:lnTo>
                    <a:pt x="921" y="565"/>
                  </a:lnTo>
                  <a:lnTo>
                    <a:pt x="945" y="558"/>
                  </a:lnTo>
                  <a:lnTo>
                    <a:pt x="970" y="549"/>
                  </a:lnTo>
                  <a:lnTo>
                    <a:pt x="992" y="540"/>
                  </a:lnTo>
                  <a:lnTo>
                    <a:pt x="1014" y="530"/>
                  </a:lnTo>
                  <a:lnTo>
                    <a:pt x="1035" y="521"/>
                  </a:lnTo>
                  <a:lnTo>
                    <a:pt x="1055" y="510"/>
                  </a:lnTo>
                  <a:lnTo>
                    <a:pt x="1074" y="498"/>
                  </a:lnTo>
                  <a:lnTo>
                    <a:pt x="1093" y="487"/>
                  </a:lnTo>
                  <a:lnTo>
                    <a:pt x="1109" y="475"/>
                  </a:lnTo>
                  <a:lnTo>
                    <a:pt x="1125" y="462"/>
                  </a:lnTo>
                  <a:lnTo>
                    <a:pt x="1139" y="450"/>
                  </a:lnTo>
                  <a:lnTo>
                    <a:pt x="1153" y="437"/>
                  </a:lnTo>
                  <a:lnTo>
                    <a:pt x="1165" y="423"/>
                  </a:lnTo>
                  <a:lnTo>
                    <a:pt x="1176" y="409"/>
                  </a:lnTo>
                  <a:lnTo>
                    <a:pt x="1185" y="396"/>
                  </a:lnTo>
                  <a:lnTo>
                    <a:pt x="1194" y="381"/>
                  </a:lnTo>
                  <a:lnTo>
                    <a:pt x="1200" y="366"/>
                  </a:lnTo>
                  <a:lnTo>
                    <a:pt x="1205" y="351"/>
                  </a:lnTo>
                  <a:lnTo>
                    <a:pt x="1209" y="335"/>
                  </a:lnTo>
                  <a:lnTo>
                    <a:pt x="1212" y="321"/>
                  </a:lnTo>
                  <a:lnTo>
                    <a:pt x="1213" y="305"/>
                  </a:lnTo>
                  <a:lnTo>
                    <a:pt x="1212" y="289"/>
                  </a:lnTo>
                  <a:lnTo>
                    <a:pt x="1209" y="274"/>
                  </a:lnTo>
                  <a:lnTo>
                    <a:pt x="1205" y="258"/>
                  </a:lnTo>
                  <a:lnTo>
                    <a:pt x="1200" y="243"/>
                  </a:lnTo>
                  <a:lnTo>
                    <a:pt x="1194" y="229"/>
                  </a:lnTo>
                  <a:lnTo>
                    <a:pt x="1185" y="214"/>
                  </a:lnTo>
                  <a:lnTo>
                    <a:pt x="1176" y="200"/>
                  </a:lnTo>
                  <a:lnTo>
                    <a:pt x="1165" y="186"/>
                  </a:lnTo>
                  <a:lnTo>
                    <a:pt x="1153" y="173"/>
                  </a:lnTo>
                  <a:lnTo>
                    <a:pt x="1139" y="160"/>
                  </a:lnTo>
                  <a:lnTo>
                    <a:pt x="1125" y="147"/>
                  </a:lnTo>
                  <a:lnTo>
                    <a:pt x="1109" y="134"/>
                  </a:lnTo>
                  <a:lnTo>
                    <a:pt x="1093" y="123"/>
                  </a:lnTo>
                  <a:lnTo>
                    <a:pt x="1074" y="111"/>
                  </a:lnTo>
                  <a:lnTo>
                    <a:pt x="1055" y="100"/>
                  </a:lnTo>
                  <a:lnTo>
                    <a:pt x="1035" y="89"/>
                  </a:lnTo>
                  <a:lnTo>
                    <a:pt x="1014" y="79"/>
                  </a:lnTo>
                  <a:lnTo>
                    <a:pt x="992" y="70"/>
                  </a:lnTo>
                  <a:lnTo>
                    <a:pt x="970" y="60"/>
                  </a:lnTo>
                  <a:lnTo>
                    <a:pt x="945" y="52"/>
                  </a:lnTo>
                  <a:lnTo>
                    <a:pt x="921" y="45"/>
                  </a:lnTo>
                  <a:lnTo>
                    <a:pt x="896" y="37"/>
                  </a:lnTo>
                  <a:lnTo>
                    <a:pt x="870" y="30"/>
                  </a:lnTo>
                  <a:lnTo>
                    <a:pt x="842" y="24"/>
                  </a:lnTo>
                  <a:lnTo>
                    <a:pt x="815" y="18"/>
                  </a:lnTo>
                  <a:lnTo>
                    <a:pt x="786" y="14"/>
                  </a:lnTo>
                  <a:lnTo>
                    <a:pt x="758" y="10"/>
                  </a:lnTo>
                  <a:lnTo>
                    <a:pt x="729" y="6"/>
                  </a:lnTo>
                  <a:lnTo>
                    <a:pt x="699" y="3"/>
                  </a:lnTo>
                  <a:lnTo>
                    <a:pt x="669" y="1"/>
                  </a:lnTo>
                  <a:lnTo>
                    <a:pt x="638" y="0"/>
                  </a:lnTo>
                  <a:lnTo>
                    <a:pt x="606" y="0"/>
                  </a:lnTo>
                  <a:close/>
                  <a:moveTo>
                    <a:pt x="606" y="571"/>
                  </a:moveTo>
                  <a:lnTo>
                    <a:pt x="606" y="571"/>
                  </a:lnTo>
                  <a:lnTo>
                    <a:pt x="579" y="571"/>
                  </a:lnTo>
                  <a:lnTo>
                    <a:pt x="552" y="570"/>
                  </a:lnTo>
                  <a:lnTo>
                    <a:pt x="525" y="568"/>
                  </a:lnTo>
                  <a:lnTo>
                    <a:pt x="499" y="566"/>
                  </a:lnTo>
                  <a:lnTo>
                    <a:pt x="474" y="563"/>
                  </a:lnTo>
                  <a:lnTo>
                    <a:pt x="449" y="560"/>
                  </a:lnTo>
                  <a:lnTo>
                    <a:pt x="424" y="555"/>
                  </a:lnTo>
                  <a:lnTo>
                    <a:pt x="400" y="550"/>
                  </a:lnTo>
                  <a:lnTo>
                    <a:pt x="376" y="545"/>
                  </a:lnTo>
                  <a:lnTo>
                    <a:pt x="354" y="540"/>
                  </a:lnTo>
                  <a:lnTo>
                    <a:pt x="332" y="533"/>
                  </a:lnTo>
                  <a:lnTo>
                    <a:pt x="310" y="526"/>
                  </a:lnTo>
                  <a:lnTo>
                    <a:pt x="289" y="518"/>
                  </a:lnTo>
                  <a:lnTo>
                    <a:pt x="269" y="510"/>
                  </a:lnTo>
                  <a:lnTo>
                    <a:pt x="250" y="503"/>
                  </a:lnTo>
                  <a:lnTo>
                    <a:pt x="232" y="493"/>
                  </a:lnTo>
                  <a:lnTo>
                    <a:pt x="214" y="484"/>
                  </a:lnTo>
                  <a:lnTo>
                    <a:pt x="197" y="474"/>
                  </a:lnTo>
                  <a:lnTo>
                    <a:pt x="181" y="464"/>
                  </a:lnTo>
                  <a:lnTo>
                    <a:pt x="167" y="454"/>
                  </a:lnTo>
                  <a:lnTo>
                    <a:pt x="153" y="443"/>
                  </a:lnTo>
                  <a:lnTo>
                    <a:pt x="140" y="432"/>
                  </a:lnTo>
                  <a:lnTo>
                    <a:pt x="129" y="420"/>
                  </a:lnTo>
                  <a:lnTo>
                    <a:pt x="118" y="408"/>
                  </a:lnTo>
                  <a:lnTo>
                    <a:pt x="109" y="397"/>
                  </a:lnTo>
                  <a:lnTo>
                    <a:pt x="100" y="384"/>
                  </a:lnTo>
                  <a:lnTo>
                    <a:pt x="93" y="371"/>
                  </a:lnTo>
                  <a:lnTo>
                    <a:pt x="87" y="359"/>
                  </a:lnTo>
                  <a:lnTo>
                    <a:pt x="82" y="345"/>
                  </a:lnTo>
                  <a:lnTo>
                    <a:pt x="79" y="332"/>
                  </a:lnTo>
                  <a:lnTo>
                    <a:pt x="77" y="319"/>
                  </a:lnTo>
                  <a:lnTo>
                    <a:pt x="76" y="305"/>
                  </a:lnTo>
                  <a:lnTo>
                    <a:pt x="77" y="291"/>
                  </a:lnTo>
                  <a:lnTo>
                    <a:pt x="79" y="277"/>
                  </a:lnTo>
                  <a:lnTo>
                    <a:pt x="82" y="265"/>
                  </a:lnTo>
                  <a:lnTo>
                    <a:pt x="87" y="251"/>
                  </a:lnTo>
                  <a:lnTo>
                    <a:pt x="93" y="238"/>
                  </a:lnTo>
                  <a:lnTo>
                    <a:pt x="100" y="225"/>
                  </a:lnTo>
                  <a:lnTo>
                    <a:pt x="109" y="213"/>
                  </a:lnTo>
                  <a:lnTo>
                    <a:pt x="118" y="201"/>
                  </a:lnTo>
                  <a:lnTo>
                    <a:pt x="129" y="189"/>
                  </a:lnTo>
                  <a:lnTo>
                    <a:pt x="140" y="178"/>
                  </a:lnTo>
                  <a:lnTo>
                    <a:pt x="153" y="166"/>
                  </a:lnTo>
                  <a:lnTo>
                    <a:pt x="167" y="156"/>
                  </a:lnTo>
                  <a:lnTo>
                    <a:pt x="181" y="145"/>
                  </a:lnTo>
                  <a:lnTo>
                    <a:pt x="197" y="136"/>
                  </a:lnTo>
                  <a:lnTo>
                    <a:pt x="214" y="126"/>
                  </a:lnTo>
                  <a:lnTo>
                    <a:pt x="232" y="116"/>
                  </a:lnTo>
                  <a:lnTo>
                    <a:pt x="250" y="107"/>
                  </a:lnTo>
                  <a:lnTo>
                    <a:pt x="269" y="100"/>
                  </a:lnTo>
                  <a:lnTo>
                    <a:pt x="289" y="91"/>
                  </a:lnTo>
                  <a:lnTo>
                    <a:pt x="310" y="84"/>
                  </a:lnTo>
                  <a:lnTo>
                    <a:pt x="332" y="76"/>
                  </a:lnTo>
                  <a:lnTo>
                    <a:pt x="354" y="70"/>
                  </a:lnTo>
                  <a:lnTo>
                    <a:pt x="376" y="65"/>
                  </a:lnTo>
                  <a:lnTo>
                    <a:pt x="400" y="59"/>
                  </a:lnTo>
                  <a:lnTo>
                    <a:pt x="424" y="54"/>
                  </a:lnTo>
                  <a:lnTo>
                    <a:pt x="449" y="50"/>
                  </a:lnTo>
                  <a:lnTo>
                    <a:pt x="474" y="47"/>
                  </a:lnTo>
                  <a:lnTo>
                    <a:pt x="499" y="43"/>
                  </a:lnTo>
                  <a:lnTo>
                    <a:pt x="525" y="41"/>
                  </a:lnTo>
                  <a:lnTo>
                    <a:pt x="552" y="39"/>
                  </a:lnTo>
                  <a:lnTo>
                    <a:pt x="579" y="38"/>
                  </a:lnTo>
                  <a:lnTo>
                    <a:pt x="606" y="38"/>
                  </a:lnTo>
                  <a:lnTo>
                    <a:pt x="634" y="38"/>
                  </a:lnTo>
                  <a:lnTo>
                    <a:pt x="661" y="39"/>
                  </a:lnTo>
                  <a:lnTo>
                    <a:pt x="687" y="41"/>
                  </a:lnTo>
                  <a:lnTo>
                    <a:pt x="714" y="43"/>
                  </a:lnTo>
                  <a:lnTo>
                    <a:pt x="739" y="47"/>
                  </a:lnTo>
                  <a:lnTo>
                    <a:pt x="764" y="50"/>
                  </a:lnTo>
                  <a:lnTo>
                    <a:pt x="789" y="54"/>
                  </a:lnTo>
                  <a:lnTo>
                    <a:pt x="813" y="59"/>
                  </a:lnTo>
                  <a:lnTo>
                    <a:pt x="837" y="65"/>
                  </a:lnTo>
                  <a:lnTo>
                    <a:pt x="859" y="70"/>
                  </a:lnTo>
                  <a:lnTo>
                    <a:pt x="881" y="76"/>
                  </a:lnTo>
                  <a:lnTo>
                    <a:pt x="903" y="84"/>
                  </a:lnTo>
                  <a:lnTo>
                    <a:pt x="924" y="91"/>
                  </a:lnTo>
                  <a:lnTo>
                    <a:pt x="944" y="100"/>
                  </a:lnTo>
                  <a:lnTo>
                    <a:pt x="963" y="107"/>
                  </a:lnTo>
                  <a:lnTo>
                    <a:pt x="981" y="116"/>
                  </a:lnTo>
                  <a:lnTo>
                    <a:pt x="999" y="126"/>
                  </a:lnTo>
                  <a:lnTo>
                    <a:pt x="1016" y="136"/>
                  </a:lnTo>
                  <a:lnTo>
                    <a:pt x="1032" y="145"/>
                  </a:lnTo>
                  <a:lnTo>
                    <a:pt x="1046" y="156"/>
                  </a:lnTo>
                  <a:lnTo>
                    <a:pt x="1060" y="166"/>
                  </a:lnTo>
                  <a:lnTo>
                    <a:pt x="1073" y="178"/>
                  </a:lnTo>
                  <a:lnTo>
                    <a:pt x="1084" y="189"/>
                  </a:lnTo>
                  <a:lnTo>
                    <a:pt x="1095" y="201"/>
                  </a:lnTo>
                  <a:lnTo>
                    <a:pt x="1104" y="213"/>
                  </a:lnTo>
                  <a:lnTo>
                    <a:pt x="1113" y="225"/>
                  </a:lnTo>
                  <a:lnTo>
                    <a:pt x="1120" y="238"/>
                  </a:lnTo>
                  <a:lnTo>
                    <a:pt x="1126" y="251"/>
                  </a:lnTo>
                  <a:lnTo>
                    <a:pt x="1130" y="265"/>
                  </a:lnTo>
                  <a:lnTo>
                    <a:pt x="1134" y="277"/>
                  </a:lnTo>
                  <a:lnTo>
                    <a:pt x="1136" y="291"/>
                  </a:lnTo>
                  <a:lnTo>
                    <a:pt x="1137" y="305"/>
                  </a:lnTo>
                  <a:lnTo>
                    <a:pt x="1136" y="319"/>
                  </a:lnTo>
                  <a:lnTo>
                    <a:pt x="1134" y="332"/>
                  </a:lnTo>
                  <a:lnTo>
                    <a:pt x="1130" y="345"/>
                  </a:lnTo>
                  <a:lnTo>
                    <a:pt x="1126" y="359"/>
                  </a:lnTo>
                  <a:lnTo>
                    <a:pt x="1120" y="371"/>
                  </a:lnTo>
                  <a:lnTo>
                    <a:pt x="1113" y="384"/>
                  </a:lnTo>
                  <a:lnTo>
                    <a:pt x="1104" y="397"/>
                  </a:lnTo>
                  <a:lnTo>
                    <a:pt x="1095" y="408"/>
                  </a:lnTo>
                  <a:lnTo>
                    <a:pt x="1084" y="420"/>
                  </a:lnTo>
                  <a:lnTo>
                    <a:pt x="1073" y="432"/>
                  </a:lnTo>
                  <a:lnTo>
                    <a:pt x="1060" y="443"/>
                  </a:lnTo>
                  <a:lnTo>
                    <a:pt x="1046" y="454"/>
                  </a:lnTo>
                  <a:lnTo>
                    <a:pt x="1032" y="464"/>
                  </a:lnTo>
                  <a:lnTo>
                    <a:pt x="1016" y="474"/>
                  </a:lnTo>
                  <a:lnTo>
                    <a:pt x="999" y="484"/>
                  </a:lnTo>
                  <a:lnTo>
                    <a:pt x="981" y="493"/>
                  </a:lnTo>
                  <a:lnTo>
                    <a:pt x="963" y="503"/>
                  </a:lnTo>
                  <a:lnTo>
                    <a:pt x="944" y="510"/>
                  </a:lnTo>
                  <a:lnTo>
                    <a:pt x="924" y="518"/>
                  </a:lnTo>
                  <a:lnTo>
                    <a:pt x="903" y="526"/>
                  </a:lnTo>
                  <a:lnTo>
                    <a:pt x="881" y="533"/>
                  </a:lnTo>
                  <a:lnTo>
                    <a:pt x="859" y="540"/>
                  </a:lnTo>
                  <a:lnTo>
                    <a:pt x="837" y="545"/>
                  </a:lnTo>
                  <a:lnTo>
                    <a:pt x="813" y="550"/>
                  </a:lnTo>
                  <a:lnTo>
                    <a:pt x="789" y="555"/>
                  </a:lnTo>
                  <a:lnTo>
                    <a:pt x="764" y="560"/>
                  </a:lnTo>
                  <a:lnTo>
                    <a:pt x="739" y="563"/>
                  </a:lnTo>
                  <a:lnTo>
                    <a:pt x="714" y="566"/>
                  </a:lnTo>
                  <a:lnTo>
                    <a:pt x="687" y="568"/>
                  </a:lnTo>
                  <a:lnTo>
                    <a:pt x="661" y="570"/>
                  </a:lnTo>
                  <a:lnTo>
                    <a:pt x="634" y="571"/>
                  </a:lnTo>
                  <a:lnTo>
                    <a:pt x="606" y="5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84" name="Group 38"/>
          <p:cNvGrpSpPr>
            <a:grpSpLocks/>
          </p:cNvGrpSpPr>
          <p:nvPr/>
        </p:nvGrpSpPr>
        <p:grpSpPr bwMode="auto">
          <a:xfrm>
            <a:off x="6432019" y="3349383"/>
            <a:ext cx="575415" cy="866481"/>
            <a:chOff x="0" y="0"/>
            <a:chExt cx="528" cy="795"/>
          </a:xfrm>
        </p:grpSpPr>
        <p:sp>
          <p:nvSpPr>
            <p:cNvPr id="85" name="Line 47"/>
            <p:cNvSpPr>
              <a:spLocks noChangeShapeType="1"/>
            </p:cNvSpPr>
            <p:nvPr/>
          </p:nvSpPr>
          <p:spPr bwMode="auto">
            <a:xfrm>
              <a:off x="0" y="132"/>
              <a:ext cx="1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86" name="Line 48"/>
            <p:cNvSpPr>
              <a:spLocks noChangeShapeType="1"/>
            </p:cNvSpPr>
            <p:nvPr/>
          </p:nvSpPr>
          <p:spPr bwMode="auto">
            <a:xfrm>
              <a:off x="0" y="132"/>
              <a:ext cx="1" cy="1"/>
            </a:xfrm>
            <a:prstGeom prst="line">
              <a:avLst/>
            </a:prstGeom>
            <a:noFill/>
            <a:ln w="1588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87" name="Freeform 49"/>
            <p:cNvSpPr>
              <a:spLocks/>
            </p:cNvSpPr>
            <p:nvPr/>
          </p:nvSpPr>
          <p:spPr bwMode="auto">
            <a:xfrm>
              <a:off x="44" y="20"/>
              <a:ext cx="440" cy="642"/>
            </a:xfrm>
            <a:custGeom>
              <a:avLst/>
              <a:gdLst>
                <a:gd name="T0" fmla="*/ 758 w 758"/>
                <a:gd name="T1" fmla="*/ 190 h 1104"/>
                <a:gd name="T2" fmla="*/ 756 w 758"/>
                <a:gd name="T3" fmla="*/ 171 h 1104"/>
                <a:gd name="T4" fmla="*/ 751 w 758"/>
                <a:gd name="T5" fmla="*/ 152 h 1104"/>
                <a:gd name="T6" fmla="*/ 741 w 758"/>
                <a:gd name="T7" fmla="*/ 133 h 1104"/>
                <a:gd name="T8" fmla="*/ 729 w 758"/>
                <a:gd name="T9" fmla="*/ 116 h 1104"/>
                <a:gd name="T10" fmla="*/ 713 w 758"/>
                <a:gd name="T11" fmla="*/ 99 h 1104"/>
                <a:gd name="T12" fmla="*/ 694 w 758"/>
                <a:gd name="T13" fmla="*/ 83 h 1104"/>
                <a:gd name="T14" fmla="*/ 648 w 758"/>
                <a:gd name="T15" fmla="*/ 56 h 1104"/>
                <a:gd name="T16" fmla="*/ 591 w 758"/>
                <a:gd name="T17" fmla="*/ 32 h 1104"/>
                <a:gd name="T18" fmla="*/ 527 w 758"/>
                <a:gd name="T19" fmla="*/ 14 h 1104"/>
                <a:gd name="T20" fmla="*/ 456 w 758"/>
                <a:gd name="T21" fmla="*/ 4 h 1104"/>
                <a:gd name="T22" fmla="*/ 379 w 758"/>
                <a:gd name="T23" fmla="*/ 0 h 1104"/>
                <a:gd name="T24" fmla="*/ 302 w 758"/>
                <a:gd name="T25" fmla="*/ 4 h 1104"/>
                <a:gd name="T26" fmla="*/ 232 w 758"/>
                <a:gd name="T27" fmla="*/ 14 h 1104"/>
                <a:gd name="T28" fmla="*/ 168 w 758"/>
                <a:gd name="T29" fmla="*/ 32 h 1104"/>
                <a:gd name="T30" fmla="*/ 111 w 758"/>
                <a:gd name="T31" fmla="*/ 56 h 1104"/>
                <a:gd name="T32" fmla="*/ 65 w 758"/>
                <a:gd name="T33" fmla="*/ 83 h 1104"/>
                <a:gd name="T34" fmla="*/ 46 w 758"/>
                <a:gd name="T35" fmla="*/ 99 h 1104"/>
                <a:gd name="T36" fmla="*/ 30 w 758"/>
                <a:gd name="T37" fmla="*/ 116 h 1104"/>
                <a:gd name="T38" fmla="*/ 17 w 758"/>
                <a:gd name="T39" fmla="*/ 133 h 1104"/>
                <a:gd name="T40" fmla="*/ 8 w 758"/>
                <a:gd name="T41" fmla="*/ 152 h 1104"/>
                <a:gd name="T42" fmla="*/ 2 w 758"/>
                <a:gd name="T43" fmla="*/ 171 h 1104"/>
                <a:gd name="T44" fmla="*/ 0 w 758"/>
                <a:gd name="T45" fmla="*/ 190 h 1104"/>
                <a:gd name="T46" fmla="*/ 0 w 758"/>
                <a:gd name="T47" fmla="*/ 1095 h 1104"/>
                <a:gd name="T48" fmla="*/ 5 w 758"/>
                <a:gd name="T49" fmla="*/ 1076 h 1104"/>
                <a:gd name="T50" fmla="*/ 12 w 758"/>
                <a:gd name="T51" fmla="*/ 1056 h 1104"/>
                <a:gd name="T52" fmla="*/ 24 w 758"/>
                <a:gd name="T53" fmla="*/ 1038 h 1104"/>
                <a:gd name="T54" fmla="*/ 38 w 758"/>
                <a:gd name="T55" fmla="*/ 1022 h 1104"/>
                <a:gd name="T56" fmla="*/ 55 w 758"/>
                <a:gd name="T57" fmla="*/ 1006 h 1104"/>
                <a:gd name="T58" fmla="*/ 87 w 758"/>
                <a:gd name="T59" fmla="*/ 983 h 1104"/>
                <a:gd name="T60" fmla="*/ 138 w 758"/>
                <a:gd name="T61" fmla="*/ 957 h 1104"/>
                <a:gd name="T62" fmla="*/ 198 w 758"/>
                <a:gd name="T63" fmla="*/ 937 h 1104"/>
                <a:gd name="T64" fmla="*/ 267 w 758"/>
                <a:gd name="T65" fmla="*/ 922 h 1104"/>
                <a:gd name="T66" fmla="*/ 340 w 758"/>
                <a:gd name="T67" fmla="*/ 915 h 1104"/>
                <a:gd name="T68" fmla="*/ 418 w 758"/>
                <a:gd name="T69" fmla="*/ 915 h 1104"/>
                <a:gd name="T70" fmla="*/ 492 w 758"/>
                <a:gd name="T71" fmla="*/ 922 h 1104"/>
                <a:gd name="T72" fmla="*/ 560 w 758"/>
                <a:gd name="T73" fmla="*/ 937 h 1104"/>
                <a:gd name="T74" fmla="*/ 620 w 758"/>
                <a:gd name="T75" fmla="*/ 957 h 1104"/>
                <a:gd name="T76" fmla="*/ 672 w 758"/>
                <a:gd name="T77" fmla="*/ 983 h 1104"/>
                <a:gd name="T78" fmla="*/ 703 w 758"/>
                <a:gd name="T79" fmla="*/ 1006 h 1104"/>
                <a:gd name="T80" fmla="*/ 720 w 758"/>
                <a:gd name="T81" fmla="*/ 1022 h 1104"/>
                <a:gd name="T82" fmla="*/ 735 w 758"/>
                <a:gd name="T83" fmla="*/ 1038 h 1104"/>
                <a:gd name="T84" fmla="*/ 746 w 758"/>
                <a:gd name="T85" fmla="*/ 1056 h 1104"/>
                <a:gd name="T86" fmla="*/ 754 w 758"/>
                <a:gd name="T87" fmla="*/ 1076 h 1104"/>
                <a:gd name="T88" fmla="*/ 758 w 758"/>
                <a:gd name="T89" fmla="*/ 1095 h 1104"/>
                <a:gd name="T90" fmla="*/ 758 w 758"/>
                <a:gd name="T91" fmla="*/ 190 h 1104"/>
                <a:gd name="T92" fmla="*/ 0 w 758"/>
                <a:gd name="T93" fmla="*/ 0 h 1104"/>
                <a:gd name="T94" fmla="*/ 758 w 758"/>
                <a:gd name="T95" fmla="*/ 1104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T92" t="T93" r="T94" b="T95"/>
              <a:pathLst>
                <a:path w="758" h="1104">
                  <a:moveTo>
                    <a:pt x="758" y="190"/>
                  </a:moveTo>
                  <a:lnTo>
                    <a:pt x="758" y="190"/>
                  </a:lnTo>
                  <a:lnTo>
                    <a:pt x="758" y="181"/>
                  </a:lnTo>
                  <a:lnTo>
                    <a:pt x="756" y="171"/>
                  </a:lnTo>
                  <a:lnTo>
                    <a:pt x="754" y="162"/>
                  </a:lnTo>
                  <a:lnTo>
                    <a:pt x="751" y="152"/>
                  </a:lnTo>
                  <a:lnTo>
                    <a:pt x="746" y="142"/>
                  </a:lnTo>
                  <a:lnTo>
                    <a:pt x="741" y="133"/>
                  </a:lnTo>
                  <a:lnTo>
                    <a:pt x="735" y="125"/>
                  </a:lnTo>
                  <a:lnTo>
                    <a:pt x="729" y="116"/>
                  </a:lnTo>
                  <a:lnTo>
                    <a:pt x="720" y="108"/>
                  </a:lnTo>
                  <a:lnTo>
                    <a:pt x="713" y="99"/>
                  </a:lnTo>
                  <a:lnTo>
                    <a:pt x="703" y="92"/>
                  </a:lnTo>
                  <a:lnTo>
                    <a:pt x="694" y="83"/>
                  </a:lnTo>
                  <a:lnTo>
                    <a:pt x="672" y="70"/>
                  </a:lnTo>
                  <a:lnTo>
                    <a:pt x="648" y="56"/>
                  </a:lnTo>
                  <a:lnTo>
                    <a:pt x="620" y="43"/>
                  </a:lnTo>
                  <a:lnTo>
                    <a:pt x="591" y="32"/>
                  </a:lnTo>
                  <a:lnTo>
                    <a:pt x="560" y="23"/>
                  </a:lnTo>
                  <a:lnTo>
                    <a:pt x="527" y="14"/>
                  </a:lnTo>
                  <a:lnTo>
                    <a:pt x="492" y="8"/>
                  </a:lnTo>
                  <a:lnTo>
                    <a:pt x="456" y="4"/>
                  </a:lnTo>
                  <a:lnTo>
                    <a:pt x="418" y="1"/>
                  </a:lnTo>
                  <a:lnTo>
                    <a:pt x="379" y="0"/>
                  </a:lnTo>
                  <a:lnTo>
                    <a:pt x="340" y="1"/>
                  </a:lnTo>
                  <a:lnTo>
                    <a:pt x="302" y="4"/>
                  </a:lnTo>
                  <a:lnTo>
                    <a:pt x="267" y="8"/>
                  </a:lnTo>
                  <a:lnTo>
                    <a:pt x="232" y="14"/>
                  </a:lnTo>
                  <a:lnTo>
                    <a:pt x="198" y="23"/>
                  </a:lnTo>
                  <a:lnTo>
                    <a:pt x="168" y="32"/>
                  </a:lnTo>
                  <a:lnTo>
                    <a:pt x="138" y="43"/>
                  </a:lnTo>
                  <a:lnTo>
                    <a:pt x="111" y="56"/>
                  </a:lnTo>
                  <a:lnTo>
                    <a:pt x="87" y="70"/>
                  </a:lnTo>
                  <a:lnTo>
                    <a:pt x="65" y="83"/>
                  </a:lnTo>
                  <a:lnTo>
                    <a:pt x="55" y="92"/>
                  </a:lnTo>
                  <a:lnTo>
                    <a:pt x="46" y="99"/>
                  </a:lnTo>
                  <a:lnTo>
                    <a:pt x="38" y="108"/>
                  </a:lnTo>
                  <a:lnTo>
                    <a:pt x="30" y="116"/>
                  </a:lnTo>
                  <a:lnTo>
                    <a:pt x="24" y="125"/>
                  </a:lnTo>
                  <a:lnTo>
                    <a:pt x="17" y="133"/>
                  </a:lnTo>
                  <a:lnTo>
                    <a:pt x="12" y="142"/>
                  </a:lnTo>
                  <a:lnTo>
                    <a:pt x="8" y="152"/>
                  </a:lnTo>
                  <a:lnTo>
                    <a:pt x="5" y="162"/>
                  </a:lnTo>
                  <a:lnTo>
                    <a:pt x="2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1104"/>
                  </a:lnTo>
                  <a:lnTo>
                    <a:pt x="0" y="1095"/>
                  </a:lnTo>
                  <a:lnTo>
                    <a:pt x="2" y="1085"/>
                  </a:lnTo>
                  <a:lnTo>
                    <a:pt x="5" y="1076"/>
                  </a:lnTo>
                  <a:lnTo>
                    <a:pt x="8" y="1066"/>
                  </a:lnTo>
                  <a:lnTo>
                    <a:pt x="12" y="1056"/>
                  </a:lnTo>
                  <a:lnTo>
                    <a:pt x="17" y="1047"/>
                  </a:lnTo>
                  <a:lnTo>
                    <a:pt x="24" y="1038"/>
                  </a:lnTo>
                  <a:lnTo>
                    <a:pt x="30" y="1030"/>
                  </a:lnTo>
                  <a:lnTo>
                    <a:pt x="38" y="1022"/>
                  </a:lnTo>
                  <a:lnTo>
                    <a:pt x="46" y="1013"/>
                  </a:lnTo>
                  <a:lnTo>
                    <a:pt x="55" y="1006"/>
                  </a:lnTo>
                  <a:lnTo>
                    <a:pt x="65" y="997"/>
                  </a:lnTo>
                  <a:lnTo>
                    <a:pt x="87" y="983"/>
                  </a:lnTo>
                  <a:lnTo>
                    <a:pt x="111" y="970"/>
                  </a:lnTo>
                  <a:lnTo>
                    <a:pt x="138" y="957"/>
                  </a:lnTo>
                  <a:lnTo>
                    <a:pt x="168" y="946"/>
                  </a:lnTo>
                  <a:lnTo>
                    <a:pt x="198" y="937"/>
                  </a:lnTo>
                  <a:lnTo>
                    <a:pt x="232" y="928"/>
                  </a:lnTo>
                  <a:lnTo>
                    <a:pt x="267" y="922"/>
                  </a:lnTo>
                  <a:lnTo>
                    <a:pt x="302" y="918"/>
                  </a:lnTo>
                  <a:lnTo>
                    <a:pt x="340" y="915"/>
                  </a:lnTo>
                  <a:lnTo>
                    <a:pt x="379" y="914"/>
                  </a:lnTo>
                  <a:lnTo>
                    <a:pt x="418" y="915"/>
                  </a:lnTo>
                  <a:lnTo>
                    <a:pt x="456" y="918"/>
                  </a:lnTo>
                  <a:lnTo>
                    <a:pt x="492" y="922"/>
                  </a:lnTo>
                  <a:lnTo>
                    <a:pt x="527" y="928"/>
                  </a:lnTo>
                  <a:lnTo>
                    <a:pt x="560" y="937"/>
                  </a:lnTo>
                  <a:lnTo>
                    <a:pt x="591" y="946"/>
                  </a:lnTo>
                  <a:lnTo>
                    <a:pt x="620" y="957"/>
                  </a:lnTo>
                  <a:lnTo>
                    <a:pt x="648" y="970"/>
                  </a:lnTo>
                  <a:lnTo>
                    <a:pt x="672" y="983"/>
                  </a:lnTo>
                  <a:lnTo>
                    <a:pt x="694" y="997"/>
                  </a:lnTo>
                  <a:lnTo>
                    <a:pt x="703" y="1006"/>
                  </a:lnTo>
                  <a:lnTo>
                    <a:pt x="713" y="1013"/>
                  </a:lnTo>
                  <a:lnTo>
                    <a:pt x="720" y="1022"/>
                  </a:lnTo>
                  <a:lnTo>
                    <a:pt x="729" y="1030"/>
                  </a:lnTo>
                  <a:lnTo>
                    <a:pt x="735" y="1038"/>
                  </a:lnTo>
                  <a:lnTo>
                    <a:pt x="741" y="1047"/>
                  </a:lnTo>
                  <a:lnTo>
                    <a:pt x="746" y="1056"/>
                  </a:lnTo>
                  <a:lnTo>
                    <a:pt x="751" y="1066"/>
                  </a:lnTo>
                  <a:lnTo>
                    <a:pt x="754" y="1076"/>
                  </a:lnTo>
                  <a:lnTo>
                    <a:pt x="756" y="1085"/>
                  </a:lnTo>
                  <a:lnTo>
                    <a:pt x="758" y="1095"/>
                  </a:lnTo>
                  <a:lnTo>
                    <a:pt x="758" y="1104"/>
                  </a:lnTo>
                  <a:lnTo>
                    <a:pt x="758" y="19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88" name="Freeform 50"/>
            <p:cNvSpPr>
              <a:spLocks/>
            </p:cNvSpPr>
            <p:nvPr/>
          </p:nvSpPr>
          <p:spPr bwMode="auto">
            <a:xfrm>
              <a:off x="0" y="132"/>
              <a:ext cx="528" cy="663"/>
            </a:xfrm>
            <a:custGeom>
              <a:avLst/>
              <a:gdLst>
                <a:gd name="T0" fmla="*/ 909 w 909"/>
                <a:gd name="T1" fmla="*/ 0 h 1143"/>
                <a:gd name="T2" fmla="*/ 907 w 909"/>
                <a:gd name="T3" fmla="*/ 23 h 1143"/>
                <a:gd name="T4" fmla="*/ 899 w 909"/>
                <a:gd name="T5" fmla="*/ 47 h 1143"/>
                <a:gd name="T6" fmla="*/ 889 w 909"/>
                <a:gd name="T7" fmla="*/ 68 h 1143"/>
                <a:gd name="T8" fmla="*/ 873 w 909"/>
                <a:gd name="T9" fmla="*/ 89 h 1143"/>
                <a:gd name="T10" fmla="*/ 854 w 909"/>
                <a:gd name="T11" fmla="*/ 109 h 1143"/>
                <a:gd name="T12" fmla="*/ 831 w 909"/>
                <a:gd name="T13" fmla="*/ 128 h 1143"/>
                <a:gd name="T14" fmla="*/ 805 w 909"/>
                <a:gd name="T15" fmla="*/ 145 h 1143"/>
                <a:gd name="T16" fmla="*/ 775 w 909"/>
                <a:gd name="T17" fmla="*/ 162 h 1143"/>
                <a:gd name="T18" fmla="*/ 744 w 909"/>
                <a:gd name="T19" fmla="*/ 177 h 1143"/>
                <a:gd name="T20" fmla="*/ 671 w 909"/>
                <a:gd name="T21" fmla="*/ 201 h 1143"/>
                <a:gd name="T22" fmla="*/ 589 w 909"/>
                <a:gd name="T23" fmla="*/ 218 h 1143"/>
                <a:gd name="T24" fmla="*/ 500 w 909"/>
                <a:gd name="T25" fmla="*/ 228 h 1143"/>
                <a:gd name="T26" fmla="*/ 408 w 909"/>
                <a:gd name="T27" fmla="*/ 228 h 1143"/>
                <a:gd name="T28" fmla="*/ 319 w 909"/>
                <a:gd name="T29" fmla="*/ 218 h 1143"/>
                <a:gd name="T30" fmla="*/ 237 w 909"/>
                <a:gd name="T31" fmla="*/ 201 h 1143"/>
                <a:gd name="T32" fmla="*/ 165 w 909"/>
                <a:gd name="T33" fmla="*/ 177 h 1143"/>
                <a:gd name="T34" fmla="*/ 133 w 909"/>
                <a:gd name="T35" fmla="*/ 162 h 1143"/>
                <a:gd name="T36" fmla="*/ 104 w 909"/>
                <a:gd name="T37" fmla="*/ 145 h 1143"/>
                <a:gd name="T38" fmla="*/ 77 w 909"/>
                <a:gd name="T39" fmla="*/ 128 h 1143"/>
                <a:gd name="T40" fmla="*/ 54 w 909"/>
                <a:gd name="T41" fmla="*/ 109 h 1143"/>
                <a:gd name="T42" fmla="*/ 35 w 909"/>
                <a:gd name="T43" fmla="*/ 89 h 1143"/>
                <a:gd name="T44" fmla="*/ 20 w 909"/>
                <a:gd name="T45" fmla="*/ 68 h 1143"/>
                <a:gd name="T46" fmla="*/ 9 w 909"/>
                <a:gd name="T47" fmla="*/ 47 h 1143"/>
                <a:gd name="T48" fmla="*/ 2 w 909"/>
                <a:gd name="T49" fmla="*/ 23 h 1143"/>
                <a:gd name="T50" fmla="*/ 0 w 909"/>
                <a:gd name="T51" fmla="*/ 0 h 1143"/>
                <a:gd name="T52" fmla="*/ 1 w 909"/>
                <a:gd name="T53" fmla="*/ 926 h 1143"/>
                <a:gd name="T54" fmla="*/ 5 w 909"/>
                <a:gd name="T55" fmla="*/ 949 h 1143"/>
                <a:gd name="T56" fmla="*/ 14 w 909"/>
                <a:gd name="T57" fmla="*/ 971 h 1143"/>
                <a:gd name="T58" fmla="*/ 27 w 909"/>
                <a:gd name="T59" fmla="*/ 992 h 1143"/>
                <a:gd name="T60" fmla="*/ 45 w 909"/>
                <a:gd name="T61" fmla="*/ 1014 h 1143"/>
                <a:gd name="T62" fmla="*/ 66 w 909"/>
                <a:gd name="T63" fmla="*/ 1033 h 1143"/>
                <a:gd name="T64" fmla="*/ 90 w 909"/>
                <a:gd name="T65" fmla="*/ 1051 h 1143"/>
                <a:gd name="T66" fmla="*/ 117 w 909"/>
                <a:gd name="T67" fmla="*/ 1067 h 1143"/>
                <a:gd name="T68" fmla="*/ 149 w 909"/>
                <a:gd name="T69" fmla="*/ 1083 h 1143"/>
                <a:gd name="T70" fmla="*/ 200 w 909"/>
                <a:gd name="T71" fmla="*/ 1103 h 1143"/>
                <a:gd name="T72" fmla="*/ 277 w 909"/>
                <a:gd name="T73" fmla="*/ 1125 h 1143"/>
                <a:gd name="T74" fmla="*/ 363 w 909"/>
                <a:gd name="T75" fmla="*/ 1138 h 1143"/>
                <a:gd name="T76" fmla="*/ 454 w 909"/>
                <a:gd name="T77" fmla="*/ 1143 h 1143"/>
                <a:gd name="T78" fmla="*/ 546 w 909"/>
                <a:gd name="T79" fmla="*/ 1138 h 1143"/>
                <a:gd name="T80" fmla="*/ 631 w 909"/>
                <a:gd name="T81" fmla="*/ 1125 h 1143"/>
                <a:gd name="T82" fmla="*/ 709 w 909"/>
                <a:gd name="T83" fmla="*/ 1103 h 1143"/>
                <a:gd name="T84" fmla="*/ 759 w 909"/>
                <a:gd name="T85" fmla="*/ 1083 h 1143"/>
                <a:gd name="T86" fmla="*/ 791 w 909"/>
                <a:gd name="T87" fmla="*/ 1067 h 1143"/>
                <a:gd name="T88" fmla="*/ 818 w 909"/>
                <a:gd name="T89" fmla="*/ 1051 h 1143"/>
                <a:gd name="T90" fmla="*/ 842 w 909"/>
                <a:gd name="T91" fmla="*/ 1033 h 1143"/>
                <a:gd name="T92" fmla="*/ 864 w 909"/>
                <a:gd name="T93" fmla="*/ 1014 h 1143"/>
                <a:gd name="T94" fmla="*/ 881 w 909"/>
                <a:gd name="T95" fmla="*/ 992 h 1143"/>
                <a:gd name="T96" fmla="*/ 894 w 909"/>
                <a:gd name="T97" fmla="*/ 971 h 1143"/>
                <a:gd name="T98" fmla="*/ 903 w 909"/>
                <a:gd name="T99" fmla="*/ 949 h 1143"/>
                <a:gd name="T100" fmla="*/ 908 w 909"/>
                <a:gd name="T101" fmla="*/ 926 h 1143"/>
                <a:gd name="T102" fmla="*/ 909 w 909"/>
                <a:gd name="T103" fmla="*/ 0 h 1143"/>
                <a:gd name="T104" fmla="*/ 0 w 909"/>
                <a:gd name="T105" fmla="*/ 0 h 1143"/>
                <a:gd name="T106" fmla="*/ 909 w 909"/>
                <a:gd name="T107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T104" t="T105" r="T106" b="T107"/>
              <a:pathLst>
                <a:path w="909" h="1143">
                  <a:moveTo>
                    <a:pt x="909" y="0"/>
                  </a:moveTo>
                  <a:lnTo>
                    <a:pt x="909" y="0"/>
                  </a:lnTo>
                  <a:lnTo>
                    <a:pt x="908" y="12"/>
                  </a:lnTo>
                  <a:lnTo>
                    <a:pt x="907" y="23"/>
                  </a:lnTo>
                  <a:lnTo>
                    <a:pt x="903" y="35"/>
                  </a:lnTo>
                  <a:lnTo>
                    <a:pt x="899" y="47"/>
                  </a:lnTo>
                  <a:lnTo>
                    <a:pt x="894" y="57"/>
                  </a:lnTo>
                  <a:lnTo>
                    <a:pt x="889" y="68"/>
                  </a:lnTo>
                  <a:lnTo>
                    <a:pt x="881" y="78"/>
                  </a:lnTo>
                  <a:lnTo>
                    <a:pt x="873" y="89"/>
                  </a:lnTo>
                  <a:lnTo>
                    <a:pt x="864" y="100"/>
                  </a:lnTo>
                  <a:lnTo>
                    <a:pt x="854" y="109"/>
                  </a:lnTo>
                  <a:lnTo>
                    <a:pt x="842" y="119"/>
                  </a:lnTo>
                  <a:lnTo>
                    <a:pt x="831" y="128"/>
                  </a:lnTo>
                  <a:lnTo>
                    <a:pt x="818" y="137"/>
                  </a:lnTo>
                  <a:lnTo>
                    <a:pt x="805" y="145"/>
                  </a:lnTo>
                  <a:lnTo>
                    <a:pt x="791" y="153"/>
                  </a:lnTo>
                  <a:lnTo>
                    <a:pt x="775" y="162"/>
                  </a:lnTo>
                  <a:lnTo>
                    <a:pt x="759" y="169"/>
                  </a:lnTo>
                  <a:lnTo>
                    <a:pt x="744" y="177"/>
                  </a:lnTo>
                  <a:lnTo>
                    <a:pt x="709" y="189"/>
                  </a:lnTo>
                  <a:lnTo>
                    <a:pt x="671" y="201"/>
                  </a:lnTo>
                  <a:lnTo>
                    <a:pt x="631" y="211"/>
                  </a:lnTo>
                  <a:lnTo>
                    <a:pt x="589" y="218"/>
                  </a:lnTo>
                  <a:lnTo>
                    <a:pt x="546" y="224"/>
                  </a:lnTo>
                  <a:lnTo>
                    <a:pt x="500" y="228"/>
                  </a:lnTo>
                  <a:lnTo>
                    <a:pt x="454" y="229"/>
                  </a:lnTo>
                  <a:lnTo>
                    <a:pt x="408" y="228"/>
                  </a:lnTo>
                  <a:lnTo>
                    <a:pt x="363" y="224"/>
                  </a:lnTo>
                  <a:lnTo>
                    <a:pt x="319" y="218"/>
                  </a:lnTo>
                  <a:lnTo>
                    <a:pt x="277" y="211"/>
                  </a:lnTo>
                  <a:lnTo>
                    <a:pt x="237" y="201"/>
                  </a:lnTo>
                  <a:lnTo>
                    <a:pt x="200" y="189"/>
                  </a:lnTo>
                  <a:lnTo>
                    <a:pt x="165" y="177"/>
                  </a:lnTo>
                  <a:lnTo>
                    <a:pt x="149" y="169"/>
                  </a:lnTo>
                  <a:lnTo>
                    <a:pt x="133" y="162"/>
                  </a:lnTo>
                  <a:lnTo>
                    <a:pt x="117" y="153"/>
                  </a:lnTo>
                  <a:lnTo>
                    <a:pt x="104" y="145"/>
                  </a:lnTo>
                  <a:lnTo>
                    <a:pt x="90" y="137"/>
                  </a:lnTo>
                  <a:lnTo>
                    <a:pt x="77" y="128"/>
                  </a:lnTo>
                  <a:lnTo>
                    <a:pt x="66" y="119"/>
                  </a:lnTo>
                  <a:lnTo>
                    <a:pt x="54" y="109"/>
                  </a:lnTo>
                  <a:lnTo>
                    <a:pt x="45" y="100"/>
                  </a:lnTo>
                  <a:lnTo>
                    <a:pt x="35" y="89"/>
                  </a:lnTo>
                  <a:lnTo>
                    <a:pt x="27" y="78"/>
                  </a:lnTo>
                  <a:lnTo>
                    <a:pt x="20" y="68"/>
                  </a:lnTo>
                  <a:lnTo>
                    <a:pt x="14" y="57"/>
                  </a:lnTo>
                  <a:lnTo>
                    <a:pt x="9" y="47"/>
                  </a:lnTo>
                  <a:lnTo>
                    <a:pt x="5" y="35"/>
                  </a:lnTo>
                  <a:lnTo>
                    <a:pt x="2" y="23"/>
                  </a:lnTo>
                  <a:lnTo>
                    <a:pt x="1" y="12"/>
                  </a:lnTo>
                  <a:lnTo>
                    <a:pt x="0" y="0"/>
                  </a:lnTo>
                  <a:lnTo>
                    <a:pt x="0" y="914"/>
                  </a:lnTo>
                  <a:lnTo>
                    <a:pt x="1" y="926"/>
                  </a:lnTo>
                  <a:lnTo>
                    <a:pt x="2" y="937"/>
                  </a:lnTo>
                  <a:lnTo>
                    <a:pt x="5" y="949"/>
                  </a:lnTo>
                  <a:lnTo>
                    <a:pt x="9" y="961"/>
                  </a:lnTo>
                  <a:lnTo>
                    <a:pt x="14" y="971"/>
                  </a:lnTo>
                  <a:lnTo>
                    <a:pt x="20" y="982"/>
                  </a:lnTo>
                  <a:lnTo>
                    <a:pt x="27" y="992"/>
                  </a:lnTo>
                  <a:lnTo>
                    <a:pt x="35" y="1003"/>
                  </a:lnTo>
                  <a:lnTo>
                    <a:pt x="45" y="1014"/>
                  </a:lnTo>
                  <a:lnTo>
                    <a:pt x="54" y="1023"/>
                  </a:lnTo>
                  <a:lnTo>
                    <a:pt x="66" y="1033"/>
                  </a:lnTo>
                  <a:lnTo>
                    <a:pt x="77" y="1042"/>
                  </a:lnTo>
                  <a:lnTo>
                    <a:pt x="90" y="1051"/>
                  </a:lnTo>
                  <a:lnTo>
                    <a:pt x="104" y="1059"/>
                  </a:lnTo>
                  <a:lnTo>
                    <a:pt x="117" y="1067"/>
                  </a:lnTo>
                  <a:lnTo>
                    <a:pt x="133" y="1076"/>
                  </a:lnTo>
                  <a:lnTo>
                    <a:pt x="149" y="1083"/>
                  </a:lnTo>
                  <a:lnTo>
                    <a:pt x="165" y="1091"/>
                  </a:lnTo>
                  <a:lnTo>
                    <a:pt x="200" y="1103"/>
                  </a:lnTo>
                  <a:lnTo>
                    <a:pt x="237" y="1115"/>
                  </a:lnTo>
                  <a:lnTo>
                    <a:pt x="277" y="1125"/>
                  </a:lnTo>
                  <a:lnTo>
                    <a:pt x="319" y="1132"/>
                  </a:lnTo>
                  <a:lnTo>
                    <a:pt x="363" y="1138"/>
                  </a:lnTo>
                  <a:lnTo>
                    <a:pt x="408" y="1141"/>
                  </a:lnTo>
                  <a:lnTo>
                    <a:pt x="454" y="1143"/>
                  </a:lnTo>
                  <a:lnTo>
                    <a:pt x="500" y="1141"/>
                  </a:lnTo>
                  <a:lnTo>
                    <a:pt x="546" y="1138"/>
                  </a:lnTo>
                  <a:lnTo>
                    <a:pt x="589" y="1132"/>
                  </a:lnTo>
                  <a:lnTo>
                    <a:pt x="631" y="1125"/>
                  </a:lnTo>
                  <a:lnTo>
                    <a:pt x="671" y="1115"/>
                  </a:lnTo>
                  <a:lnTo>
                    <a:pt x="709" y="1103"/>
                  </a:lnTo>
                  <a:lnTo>
                    <a:pt x="744" y="1091"/>
                  </a:lnTo>
                  <a:lnTo>
                    <a:pt x="759" y="1083"/>
                  </a:lnTo>
                  <a:lnTo>
                    <a:pt x="775" y="1076"/>
                  </a:lnTo>
                  <a:lnTo>
                    <a:pt x="791" y="1067"/>
                  </a:lnTo>
                  <a:lnTo>
                    <a:pt x="805" y="1059"/>
                  </a:lnTo>
                  <a:lnTo>
                    <a:pt x="818" y="1051"/>
                  </a:lnTo>
                  <a:lnTo>
                    <a:pt x="831" y="1042"/>
                  </a:lnTo>
                  <a:lnTo>
                    <a:pt x="842" y="1033"/>
                  </a:lnTo>
                  <a:lnTo>
                    <a:pt x="854" y="1023"/>
                  </a:lnTo>
                  <a:lnTo>
                    <a:pt x="864" y="1014"/>
                  </a:lnTo>
                  <a:lnTo>
                    <a:pt x="873" y="1003"/>
                  </a:lnTo>
                  <a:lnTo>
                    <a:pt x="881" y="992"/>
                  </a:lnTo>
                  <a:lnTo>
                    <a:pt x="889" y="982"/>
                  </a:lnTo>
                  <a:lnTo>
                    <a:pt x="894" y="971"/>
                  </a:lnTo>
                  <a:lnTo>
                    <a:pt x="899" y="961"/>
                  </a:lnTo>
                  <a:lnTo>
                    <a:pt x="903" y="949"/>
                  </a:lnTo>
                  <a:lnTo>
                    <a:pt x="907" y="937"/>
                  </a:lnTo>
                  <a:lnTo>
                    <a:pt x="908" y="926"/>
                  </a:lnTo>
                  <a:lnTo>
                    <a:pt x="909" y="914"/>
                  </a:lnTo>
                  <a:lnTo>
                    <a:pt x="909" y="0"/>
                  </a:lnTo>
                  <a:close/>
                </a:path>
              </a:pathLst>
            </a:custGeom>
            <a:gradFill rotWithShape="1">
              <a:gsLst>
                <a:gs pos="0">
                  <a:srgbClr val="BFBFBF"/>
                </a:gs>
                <a:gs pos="50000">
                  <a:srgbClr val="969696"/>
                </a:gs>
                <a:gs pos="100000">
                  <a:srgbClr val="BFBFB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0" y="0"/>
              <a:ext cx="528" cy="265"/>
            </a:xfrm>
            <a:custGeom>
              <a:avLst/>
              <a:gdLst>
                <a:gd name="T0" fmla="*/ 363 w 909"/>
                <a:gd name="T1" fmla="*/ 4 h 457"/>
                <a:gd name="T2" fmla="*/ 200 w 909"/>
                <a:gd name="T3" fmla="*/ 39 h 457"/>
                <a:gd name="T4" fmla="*/ 117 w 909"/>
                <a:gd name="T5" fmla="*/ 75 h 457"/>
                <a:gd name="T6" fmla="*/ 66 w 909"/>
                <a:gd name="T7" fmla="*/ 110 h 457"/>
                <a:gd name="T8" fmla="*/ 27 w 909"/>
                <a:gd name="T9" fmla="*/ 150 h 457"/>
                <a:gd name="T10" fmla="*/ 5 w 909"/>
                <a:gd name="T11" fmla="*/ 193 h 457"/>
                <a:gd name="T12" fmla="*/ 1 w 909"/>
                <a:gd name="T13" fmla="*/ 240 h 457"/>
                <a:gd name="T14" fmla="*/ 14 w 909"/>
                <a:gd name="T15" fmla="*/ 285 h 457"/>
                <a:gd name="T16" fmla="*/ 45 w 909"/>
                <a:gd name="T17" fmla="*/ 328 h 457"/>
                <a:gd name="T18" fmla="*/ 90 w 909"/>
                <a:gd name="T19" fmla="*/ 365 h 457"/>
                <a:gd name="T20" fmla="*/ 149 w 909"/>
                <a:gd name="T21" fmla="*/ 397 h 457"/>
                <a:gd name="T22" fmla="*/ 277 w 909"/>
                <a:gd name="T23" fmla="*/ 439 h 457"/>
                <a:gd name="T24" fmla="*/ 454 w 909"/>
                <a:gd name="T25" fmla="*/ 457 h 457"/>
                <a:gd name="T26" fmla="*/ 631 w 909"/>
                <a:gd name="T27" fmla="*/ 439 h 457"/>
                <a:gd name="T28" fmla="*/ 759 w 909"/>
                <a:gd name="T29" fmla="*/ 397 h 457"/>
                <a:gd name="T30" fmla="*/ 818 w 909"/>
                <a:gd name="T31" fmla="*/ 365 h 457"/>
                <a:gd name="T32" fmla="*/ 864 w 909"/>
                <a:gd name="T33" fmla="*/ 328 h 457"/>
                <a:gd name="T34" fmla="*/ 894 w 909"/>
                <a:gd name="T35" fmla="*/ 285 h 457"/>
                <a:gd name="T36" fmla="*/ 908 w 909"/>
                <a:gd name="T37" fmla="*/ 240 h 457"/>
                <a:gd name="T38" fmla="*/ 903 w 909"/>
                <a:gd name="T39" fmla="*/ 193 h 457"/>
                <a:gd name="T40" fmla="*/ 881 w 909"/>
                <a:gd name="T41" fmla="*/ 150 h 457"/>
                <a:gd name="T42" fmla="*/ 842 w 909"/>
                <a:gd name="T43" fmla="*/ 110 h 457"/>
                <a:gd name="T44" fmla="*/ 791 w 909"/>
                <a:gd name="T45" fmla="*/ 75 h 457"/>
                <a:gd name="T46" fmla="*/ 709 w 909"/>
                <a:gd name="T47" fmla="*/ 39 h 457"/>
                <a:gd name="T48" fmla="*/ 546 w 909"/>
                <a:gd name="T49" fmla="*/ 4 h 457"/>
                <a:gd name="T50" fmla="*/ 454 w 909"/>
                <a:gd name="T51" fmla="*/ 419 h 457"/>
                <a:gd name="T52" fmla="*/ 307 w 909"/>
                <a:gd name="T53" fmla="*/ 404 h 457"/>
                <a:gd name="T54" fmla="*/ 186 w 909"/>
                <a:gd name="T55" fmla="*/ 362 h 457"/>
                <a:gd name="T56" fmla="*/ 121 w 909"/>
                <a:gd name="T57" fmla="*/ 319 h 457"/>
                <a:gd name="T58" fmla="*/ 92 w 909"/>
                <a:gd name="T59" fmla="*/ 285 h 457"/>
                <a:gd name="T60" fmla="*/ 77 w 909"/>
                <a:gd name="T61" fmla="*/ 247 h 457"/>
                <a:gd name="T62" fmla="*/ 77 w 909"/>
                <a:gd name="T63" fmla="*/ 209 h 457"/>
                <a:gd name="T64" fmla="*/ 92 w 909"/>
                <a:gd name="T65" fmla="*/ 171 h 457"/>
                <a:gd name="T66" fmla="*/ 121 w 909"/>
                <a:gd name="T67" fmla="*/ 137 h 457"/>
                <a:gd name="T68" fmla="*/ 186 w 909"/>
                <a:gd name="T69" fmla="*/ 94 h 457"/>
                <a:gd name="T70" fmla="*/ 307 w 909"/>
                <a:gd name="T71" fmla="*/ 52 h 457"/>
                <a:gd name="T72" fmla="*/ 454 w 909"/>
                <a:gd name="T73" fmla="*/ 38 h 457"/>
                <a:gd name="T74" fmla="*/ 602 w 909"/>
                <a:gd name="T75" fmla="*/ 52 h 457"/>
                <a:gd name="T76" fmla="*/ 723 w 909"/>
                <a:gd name="T77" fmla="*/ 94 h 457"/>
                <a:gd name="T78" fmla="*/ 788 w 909"/>
                <a:gd name="T79" fmla="*/ 137 h 457"/>
                <a:gd name="T80" fmla="*/ 816 w 909"/>
                <a:gd name="T81" fmla="*/ 171 h 457"/>
                <a:gd name="T82" fmla="*/ 831 w 909"/>
                <a:gd name="T83" fmla="*/ 209 h 457"/>
                <a:gd name="T84" fmla="*/ 831 w 909"/>
                <a:gd name="T85" fmla="*/ 247 h 457"/>
                <a:gd name="T86" fmla="*/ 816 w 909"/>
                <a:gd name="T87" fmla="*/ 285 h 457"/>
                <a:gd name="T88" fmla="*/ 788 w 909"/>
                <a:gd name="T89" fmla="*/ 319 h 457"/>
                <a:gd name="T90" fmla="*/ 723 w 909"/>
                <a:gd name="T91" fmla="*/ 362 h 457"/>
                <a:gd name="T92" fmla="*/ 602 w 909"/>
                <a:gd name="T93" fmla="*/ 404 h 457"/>
                <a:gd name="T94" fmla="*/ 454 w 909"/>
                <a:gd name="T95" fmla="*/ 419 h 457"/>
                <a:gd name="T96" fmla="*/ 0 w 909"/>
                <a:gd name="T97" fmla="*/ 0 h 457"/>
                <a:gd name="T98" fmla="*/ 909 w 909"/>
                <a:gd name="T9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909" h="457">
                  <a:moveTo>
                    <a:pt x="454" y="0"/>
                  </a:moveTo>
                  <a:lnTo>
                    <a:pt x="454" y="0"/>
                  </a:lnTo>
                  <a:lnTo>
                    <a:pt x="408" y="1"/>
                  </a:lnTo>
                  <a:lnTo>
                    <a:pt x="363" y="4"/>
                  </a:lnTo>
                  <a:lnTo>
                    <a:pt x="319" y="10"/>
                  </a:lnTo>
                  <a:lnTo>
                    <a:pt x="277" y="18"/>
                  </a:lnTo>
                  <a:lnTo>
                    <a:pt x="237" y="27"/>
                  </a:lnTo>
                  <a:lnTo>
                    <a:pt x="200" y="39"/>
                  </a:lnTo>
                  <a:lnTo>
                    <a:pt x="165" y="51"/>
                  </a:lnTo>
                  <a:lnTo>
                    <a:pt x="149" y="59"/>
                  </a:lnTo>
                  <a:lnTo>
                    <a:pt x="133" y="66"/>
                  </a:lnTo>
                  <a:lnTo>
                    <a:pt x="117" y="75"/>
                  </a:lnTo>
                  <a:lnTo>
                    <a:pt x="104" y="83"/>
                  </a:lnTo>
                  <a:lnTo>
                    <a:pt x="90" y="92"/>
                  </a:lnTo>
                  <a:lnTo>
                    <a:pt x="77" y="100"/>
                  </a:lnTo>
                  <a:lnTo>
                    <a:pt x="66" y="110"/>
                  </a:lnTo>
                  <a:lnTo>
                    <a:pt x="54" y="119"/>
                  </a:lnTo>
                  <a:lnTo>
                    <a:pt x="45" y="129"/>
                  </a:lnTo>
                  <a:lnTo>
                    <a:pt x="35" y="139"/>
                  </a:lnTo>
                  <a:lnTo>
                    <a:pt x="27" y="150"/>
                  </a:lnTo>
                  <a:lnTo>
                    <a:pt x="20" y="160"/>
                  </a:lnTo>
                  <a:lnTo>
                    <a:pt x="14" y="171"/>
                  </a:lnTo>
                  <a:lnTo>
                    <a:pt x="9" y="182"/>
                  </a:lnTo>
                  <a:lnTo>
                    <a:pt x="5" y="193"/>
                  </a:lnTo>
                  <a:lnTo>
                    <a:pt x="2" y="205"/>
                  </a:lnTo>
                  <a:lnTo>
                    <a:pt x="1" y="216"/>
                  </a:lnTo>
                  <a:lnTo>
                    <a:pt x="0" y="228"/>
                  </a:lnTo>
                  <a:lnTo>
                    <a:pt x="1" y="240"/>
                  </a:lnTo>
                  <a:lnTo>
                    <a:pt x="2" y="251"/>
                  </a:lnTo>
                  <a:lnTo>
                    <a:pt x="5" y="263"/>
                  </a:lnTo>
                  <a:lnTo>
                    <a:pt x="9" y="275"/>
                  </a:lnTo>
                  <a:lnTo>
                    <a:pt x="14" y="285"/>
                  </a:lnTo>
                  <a:lnTo>
                    <a:pt x="20" y="296"/>
                  </a:lnTo>
                  <a:lnTo>
                    <a:pt x="27" y="306"/>
                  </a:lnTo>
                  <a:lnTo>
                    <a:pt x="35" y="317"/>
                  </a:lnTo>
                  <a:lnTo>
                    <a:pt x="45" y="328"/>
                  </a:lnTo>
                  <a:lnTo>
                    <a:pt x="54" y="337"/>
                  </a:lnTo>
                  <a:lnTo>
                    <a:pt x="66" y="347"/>
                  </a:lnTo>
                  <a:lnTo>
                    <a:pt x="77" y="356"/>
                  </a:lnTo>
                  <a:lnTo>
                    <a:pt x="90" y="365"/>
                  </a:lnTo>
                  <a:lnTo>
                    <a:pt x="104" y="373"/>
                  </a:lnTo>
                  <a:lnTo>
                    <a:pt x="117" y="381"/>
                  </a:lnTo>
                  <a:lnTo>
                    <a:pt x="133" y="390"/>
                  </a:lnTo>
                  <a:lnTo>
                    <a:pt x="149" y="397"/>
                  </a:lnTo>
                  <a:lnTo>
                    <a:pt x="165" y="405"/>
                  </a:lnTo>
                  <a:lnTo>
                    <a:pt x="200" y="417"/>
                  </a:lnTo>
                  <a:lnTo>
                    <a:pt x="237" y="429"/>
                  </a:lnTo>
                  <a:lnTo>
                    <a:pt x="277" y="439"/>
                  </a:lnTo>
                  <a:lnTo>
                    <a:pt x="319" y="446"/>
                  </a:lnTo>
                  <a:lnTo>
                    <a:pt x="363" y="452"/>
                  </a:lnTo>
                  <a:lnTo>
                    <a:pt x="408" y="456"/>
                  </a:lnTo>
                  <a:lnTo>
                    <a:pt x="454" y="457"/>
                  </a:lnTo>
                  <a:lnTo>
                    <a:pt x="500" y="456"/>
                  </a:lnTo>
                  <a:lnTo>
                    <a:pt x="546" y="452"/>
                  </a:lnTo>
                  <a:lnTo>
                    <a:pt x="589" y="446"/>
                  </a:lnTo>
                  <a:lnTo>
                    <a:pt x="631" y="439"/>
                  </a:lnTo>
                  <a:lnTo>
                    <a:pt x="671" y="429"/>
                  </a:lnTo>
                  <a:lnTo>
                    <a:pt x="709" y="417"/>
                  </a:lnTo>
                  <a:lnTo>
                    <a:pt x="744" y="405"/>
                  </a:lnTo>
                  <a:lnTo>
                    <a:pt x="759" y="397"/>
                  </a:lnTo>
                  <a:lnTo>
                    <a:pt x="775" y="390"/>
                  </a:lnTo>
                  <a:lnTo>
                    <a:pt x="791" y="381"/>
                  </a:lnTo>
                  <a:lnTo>
                    <a:pt x="805" y="373"/>
                  </a:lnTo>
                  <a:lnTo>
                    <a:pt x="818" y="365"/>
                  </a:lnTo>
                  <a:lnTo>
                    <a:pt x="831" y="356"/>
                  </a:lnTo>
                  <a:lnTo>
                    <a:pt x="842" y="347"/>
                  </a:lnTo>
                  <a:lnTo>
                    <a:pt x="854" y="337"/>
                  </a:lnTo>
                  <a:lnTo>
                    <a:pt x="864" y="328"/>
                  </a:lnTo>
                  <a:lnTo>
                    <a:pt x="873" y="317"/>
                  </a:lnTo>
                  <a:lnTo>
                    <a:pt x="881" y="306"/>
                  </a:lnTo>
                  <a:lnTo>
                    <a:pt x="889" y="296"/>
                  </a:lnTo>
                  <a:lnTo>
                    <a:pt x="894" y="285"/>
                  </a:lnTo>
                  <a:lnTo>
                    <a:pt x="899" y="275"/>
                  </a:lnTo>
                  <a:lnTo>
                    <a:pt x="903" y="263"/>
                  </a:lnTo>
                  <a:lnTo>
                    <a:pt x="907" y="251"/>
                  </a:lnTo>
                  <a:lnTo>
                    <a:pt x="908" y="240"/>
                  </a:lnTo>
                  <a:lnTo>
                    <a:pt x="909" y="228"/>
                  </a:lnTo>
                  <a:lnTo>
                    <a:pt x="908" y="216"/>
                  </a:lnTo>
                  <a:lnTo>
                    <a:pt x="907" y="205"/>
                  </a:lnTo>
                  <a:lnTo>
                    <a:pt x="903" y="193"/>
                  </a:lnTo>
                  <a:lnTo>
                    <a:pt x="899" y="182"/>
                  </a:lnTo>
                  <a:lnTo>
                    <a:pt x="894" y="171"/>
                  </a:lnTo>
                  <a:lnTo>
                    <a:pt x="889" y="160"/>
                  </a:lnTo>
                  <a:lnTo>
                    <a:pt x="881" y="150"/>
                  </a:lnTo>
                  <a:lnTo>
                    <a:pt x="873" y="139"/>
                  </a:lnTo>
                  <a:lnTo>
                    <a:pt x="864" y="129"/>
                  </a:lnTo>
                  <a:lnTo>
                    <a:pt x="854" y="119"/>
                  </a:lnTo>
                  <a:lnTo>
                    <a:pt x="842" y="110"/>
                  </a:lnTo>
                  <a:lnTo>
                    <a:pt x="831" y="100"/>
                  </a:lnTo>
                  <a:lnTo>
                    <a:pt x="818" y="92"/>
                  </a:lnTo>
                  <a:lnTo>
                    <a:pt x="805" y="83"/>
                  </a:lnTo>
                  <a:lnTo>
                    <a:pt x="791" y="75"/>
                  </a:lnTo>
                  <a:lnTo>
                    <a:pt x="775" y="66"/>
                  </a:lnTo>
                  <a:lnTo>
                    <a:pt x="759" y="59"/>
                  </a:lnTo>
                  <a:lnTo>
                    <a:pt x="744" y="51"/>
                  </a:lnTo>
                  <a:lnTo>
                    <a:pt x="709" y="39"/>
                  </a:lnTo>
                  <a:lnTo>
                    <a:pt x="671" y="27"/>
                  </a:lnTo>
                  <a:lnTo>
                    <a:pt x="631" y="18"/>
                  </a:lnTo>
                  <a:lnTo>
                    <a:pt x="589" y="10"/>
                  </a:lnTo>
                  <a:lnTo>
                    <a:pt x="546" y="4"/>
                  </a:lnTo>
                  <a:lnTo>
                    <a:pt x="500" y="1"/>
                  </a:lnTo>
                  <a:lnTo>
                    <a:pt x="454" y="0"/>
                  </a:lnTo>
                  <a:close/>
                  <a:moveTo>
                    <a:pt x="454" y="419"/>
                  </a:moveTo>
                  <a:lnTo>
                    <a:pt x="454" y="419"/>
                  </a:lnTo>
                  <a:lnTo>
                    <a:pt x="415" y="417"/>
                  </a:lnTo>
                  <a:lnTo>
                    <a:pt x="377" y="414"/>
                  </a:lnTo>
                  <a:lnTo>
                    <a:pt x="342" y="410"/>
                  </a:lnTo>
                  <a:lnTo>
                    <a:pt x="307" y="404"/>
                  </a:lnTo>
                  <a:lnTo>
                    <a:pt x="273" y="395"/>
                  </a:lnTo>
                  <a:lnTo>
                    <a:pt x="243" y="386"/>
                  </a:lnTo>
                  <a:lnTo>
                    <a:pt x="213" y="375"/>
                  </a:lnTo>
                  <a:lnTo>
                    <a:pt x="186" y="362"/>
                  </a:lnTo>
                  <a:lnTo>
                    <a:pt x="162" y="349"/>
                  </a:lnTo>
                  <a:lnTo>
                    <a:pt x="140" y="335"/>
                  </a:lnTo>
                  <a:lnTo>
                    <a:pt x="130" y="326"/>
                  </a:lnTo>
                  <a:lnTo>
                    <a:pt x="121" y="319"/>
                  </a:lnTo>
                  <a:lnTo>
                    <a:pt x="113" y="311"/>
                  </a:lnTo>
                  <a:lnTo>
                    <a:pt x="105" y="302"/>
                  </a:lnTo>
                  <a:lnTo>
                    <a:pt x="99" y="294"/>
                  </a:lnTo>
                  <a:lnTo>
                    <a:pt x="92" y="285"/>
                  </a:lnTo>
                  <a:lnTo>
                    <a:pt x="87" y="276"/>
                  </a:lnTo>
                  <a:lnTo>
                    <a:pt x="83" y="266"/>
                  </a:lnTo>
                  <a:lnTo>
                    <a:pt x="80" y="257"/>
                  </a:lnTo>
                  <a:lnTo>
                    <a:pt x="77" y="247"/>
                  </a:lnTo>
                  <a:lnTo>
                    <a:pt x="75" y="238"/>
                  </a:lnTo>
                  <a:lnTo>
                    <a:pt x="75" y="228"/>
                  </a:lnTo>
                  <a:lnTo>
                    <a:pt x="75" y="219"/>
                  </a:lnTo>
                  <a:lnTo>
                    <a:pt x="77" y="209"/>
                  </a:lnTo>
                  <a:lnTo>
                    <a:pt x="80" y="200"/>
                  </a:lnTo>
                  <a:lnTo>
                    <a:pt x="83" y="190"/>
                  </a:lnTo>
                  <a:lnTo>
                    <a:pt x="87" y="180"/>
                  </a:lnTo>
                  <a:lnTo>
                    <a:pt x="92" y="171"/>
                  </a:lnTo>
                  <a:lnTo>
                    <a:pt x="99" y="163"/>
                  </a:lnTo>
                  <a:lnTo>
                    <a:pt x="105" y="154"/>
                  </a:lnTo>
                  <a:lnTo>
                    <a:pt x="113" y="146"/>
                  </a:lnTo>
                  <a:lnTo>
                    <a:pt x="121" y="137"/>
                  </a:lnTo>
                  <a:lnTo>
                    <a:pt x="130" y="130"/>
                  </a:lnTo>
                  <a:lnTo>
                    <a:pt x="140" y="121"/>
                  </a:lnTo>
                  <a:lnTo>
                    <a:pt x="162" y="108"/>
                  </a:lnTo>
                  <a:lnTo>
                    <a:pt x="186" y="94"/>
                  </a:lnTo>
                  <a:lnTo>
                    <a:pt x="213" y="81"/>
                  </a:lnTo>
                  <a:lnTo>
                    <a:pt x="243" y="70"/>
                  </a:lnTo>
                  <a:lnTo>
                    <a:pt x="273" y="61"/>
                  </a:lnTo>
                  <a:lnTo>
                    <a:pt x="307" y="52"/>
                  </a:lnTo>
                  <a:lnTo>
                    <a:pt x="342" y="46"/>
                  </a:lnTo>
                  <a:lnTo>
                    <a:pt x="377" y="42"/>
                  </a:lnTo>
                  <a:lnTo>
                    <a:pt x="415" y="39"/>
                  </a:lnTo>
                  <a:lnTo>
                    <a:pt x="454" y="38"/>
                  </a:lnTo>
                  <a:lnTo>
                    <a:pt x="493" y="39"/>
                  </a:lnTo>
                  <a:lnTo>
                    <a:pt x="531" y="42"/>
                  </a:lnTo>
                  <a:lnTo>
                    <a:pt x="567" y="46"/>
                  </a:lnTo>
                  <a:lnTo>
                    <a:pt x="602" y="52"/>
                  </a:lnTo>
                  <a:lnTo>
                    <a:pt x="635" y="61"/>
                  </a:lnTo>
                  <a:lnTo>
                    <a:pt x="666" y="70"/>
                  </a:lnTo>
                  <a:lnTo>
                    <a:pt x="695" y="81"/>
                  </a:lnTo>
                  <a:lnTo>
                    <a:pt x="723" y="94"/>
                  </a:lnTo>
                  <a:lnTo>
                    <a:pt x="747" y="108"/>
                  </a:lnTo>
                  <a:lnTo>
                    <a:pt x="769" y="121"/>
                  </a:lnTo>
                  <a:lnTo>
                    <a:pt x="778" y="130"/>
                  </a:lnTo>
                  <a:lnTo>
                    <a:pt x="788" y="137"/>
                  </a:lnTo>
                  <a:lnTo>
                    <a:pt x="796" y="146"/>
                  </a:lnTo>
                  <a:lnTo>
                    <a:pt x="804" y="154"/>
                  </a:lnTo>
                  <a:lnTo>
                    <a:pt x="810" y="163"/>
                  </a:lnTo>
                  <a:lnTo>
                    <a:pt x="816" y="171"/>
                  </a:lnTo>
                  <a:lnTo>
                    <a:pt x="821" y="180"/>
                  </a:lnTo>
                  <a:lnTo>
                    <a:pt x="826" y="190"/>
                  </a:lnTo>
                  <a:lnTo>
                    <a:pt x="829" y="200"/>
                  </a:lnTo>
                  <a:lnTo>
                    <a:pt x="831" y="209"/>
                  </a:lnTo>
                  <a:lnTo>
                    <a:pt x="833" y="219"/>
                  </a:lnTo>
                  <a:lnTo>
                    <a:pt x="833" y="228"/>
                  </a:lnTo>
                  <a:lnTo>
                    <a:pt x="833" y="238"/>
                  </a:lnTo>
                  <a:lnTo>
                    <a:pt x="831" y="247"/>
                  </a:lnTo>
                  <a:lnTo>
                    <a:pt x="829" y="257"/>
                  </a:lnTo>
                  <a:lnTo>
                    <a:pt x="826" y="266"/>
                  </a:lnTo>
                  <a:lnTo>
                    <a:pt x="821" y="276"/>
                  </a:lnTo>
                  <a:lnTo>
                    <a:pt x="816" y="285"/>
                  </a:lnTo>
                  <a:lnTo>
                    <a:pt x="810" y="294"/>
                  </a:lnTo>
                  <a:lnTo>
                    <a:pt x="804" y="302"/>
                  </a:lnTo>
                  <a:lnTo>
                    <a:pt x="796" y="311"/>
                  </a:lnTo>
                  <a:lnTo>
                    <a:pt x="788" y="319"/>
                  </a:lnTo>
                  <a:lnTo>
                    <a:pt x="778" y="326"/>
                  </a:lnTo>
                  <a:lnTo>
                    <a:pt x="769" y="335"/>
                  </a:lnTo>
                  <a:lnTo>
                    <a:pt x="747" y="349"/>
                  </a:lnTo>
                  <a:lnTo>
                    <a:pt x="723" y="362"/>
                  </a:lnTo>
                  <a:lnTo>
                    <a:pt x="695" y="375"/>
                  </a:lnTo>
                  <a:lnTo>
                    <a:pt x="666" y="386"/>
                  </a:lnTo>
                  <a:lnTo>
                    <a:pt x="635" y="395"/>
                  </a:lnTo>
                  <a:lnTo>
                    <a:pt x="602" y="404"/>
                  </a:lnTo>
                  <a:lnTo>
                    <a:pt x="567" y="410"/>
                  </a:lnTo>
                  <a:lnTo>
                    <a:pt x="531" y="414"/>
                  </a:lnTo>
                  <a:lnTo>
                    <a:pt x="493" y="417"/>
                  </a:lnTo>
                  <a:lnTo>
                    <a:pt x="454" y="4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/>
              </a:pPr>
              <a:endParaRPr lang="zh-CN" altLang="en-US" kern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90" name="Text Box 52"/>
          <p:cNvSpPr>
            <a:spLocks noChangeArrowheads="1"/>
          </p:cNvSpPr>
          <p:nvPr/>
        </p:nvSpPr>
        <p:spPr bwMode="auto">
          <a:xfrm>
            <a:off x="7244765" y="2359757"/>
            <a:ext cx="3707738" cy="65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latinLnBrk="1" hangingPunct="1"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C00000"/>
                </a:solidFill>
                <a:latin typeface="Arial Black" pitchFamily="34" charset="0"/>
                <a:ea typeface="Gulim" pitchFamily="34" charset="-127"/>
                <a:sym typeface="Arial Black" pitchFamily="34" charset="0"/>
              </a:rPr>
              <a:t>Step 4</a:t>
            </a:r>
            <a:endParaRPr lang="zh-CN" altLang="en-US" sz="1400" b="1" smtClean="0">
              <a:solidFill>
                <a:srgbClr val="C00000"/>
              </a:solidFill>
              <a:latin typeface="Arial Black" pitchFamily="34" charset="0"/>
              <a:ea typeface="Gulim" pitchFamily="34" charset="-127"/>
              <a:sym typeface="Arial Black" pitchFamily="34" charset="0"/>
            </a:endParaRPr>
          </a:p>
          <a:p>
            <a:pPr eaLnBrk="1" latinLnBrk="1" hangingPunct="1">
              <a:buFont typeface="Arial" pitchFamily="34" charset="0"/>
              <a:buNone/>
            </a:pPr>
            <a:r>
              <a:rPr lang="zh-CN" altLang="en-US" sz="1000" smtClean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在此插入内容在此插入内容</a:t>
            </a:r>
            <a:endParaRPr lang="en-US" altLang="zh-CN" sz="1000" b="1" smtClean="0">
              <a:solidFill>
                <a:srgbClr val="9E9E9E"/>
              </a:solidFill>
              <a:ea typeface="Gulim" pitchFamily="34" charset="-127"/>
              <a:sym typeface="Arial" pitchFamily="34" charset="0"/>
            </a:endParaRPr>
          </a:p>
        </p:txBody>
      </p:sp>
      <p:sp>
        <p:nvSpPr>
          <p:cNvPr id="91" name="Text Box 53"/>
          <p:cNvSpPr>
            <a:spLocks noChangeArrowheads="1"/>
          </p:cNvSpPr>
          <p:nvPr/>
        </p:nvSpPr>
        <p:spPr bwMode="auto">
          <a:xfrm>
            <a:off x="7244765" y="3463569"/>
            <a:ext cx="3707738" cy="65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latinLnBrk="1" hangingPunct="1"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9E9E9E"/>
                </a:solidFill>
                <a:latin typeface="Arial Black" pitchFamily="34" charset="0"/>
                <a:ea typeface="Gulim" pitchFamily="34" charset="-127"/>
                <a:sym typeface="Arial Black" pitchFamily="34" charset="0"/>
              </a:rPr>
              <a:t>Step 3</a:t>
            </a:r>
            <a:endParaRPr lang="zh-CN" altLang="en-US" sz="1400" b="1" smtClean="0">
              <a:solidFill>
                <a:srgbClr val="9E9E9E"/>
              </a:solidFill>
              <a:latin typeface="Arial Black" pitchFamily="34" charset="0"/>
              <a:ea typeface="Gulim" pitchFamily="34" charset="-127"/>
              <a:sym typeface="Arial Black" pitchFamily="34" charset="0"/>
            </a:endParaRPr>
          </a:p>
          <a:p>
            <a:pPr eaLnBrk="1" latinLnBrk="1" hangingPunct="1">
              <a:buFont typeface="Arial" pitchFamily="34" charset="0"/>
              <a:buNone/>
            </a:pPr>
            <a:r>
              <a:rPr lang="zh-CN" altLang="en-US" sz="1000" smtClean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在此插入内容在此插入内容</a:t>
            </a:r>
            <a:endParaRPr lang="en-US" altLang="zh-CN" sz="1000" b="1" smtClean="0">
              <a:solidFill>
                <a:srgbClr val="9E9E9E"/>
              </a:solidFill>
              <a:ea typeface="Gulim" pitchFamily="34" charset="-127"/>
              <a:sym typeface="Arial" pitchFamily="34" charset="0"/>
            </a:endParaRPr>
          </a:p>
        </p:txBody>
      </p:sp>
      <p:sp>
        <p:nvSpPr>
          <p:cNvPr id="92" name="Text Box 54"/>
          <p:cNvSpPr>
            <a:spLocks noChangeArrowheads="1"/>
          </p:cNvSpPr>
          <p:nvPr/>
        </p:nvSpPr>
        <p:spPr bwMode="auto">
          <a:xfrm>
            <a:off x="7244765" y="4672614"/>
            <a:ext cx="3707738" cy="65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latinLnBrk="1" hangingPunct="1"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9E9E9E"/>
                </a:solidFill>
                <a:latin typeface="Arial Black" pitchFamily="34" charset="0"/>
                <a:ea typeface="Gulim" pitchFamily="34" charset="-127"/>
                <a:sym typeface="Arial Black" pitchFamily="34" charset="0"/>
              </a:rPr>
              <a:t>Step 2</a:t>
            </a:r>
            <a:endParaRPr lang="zh-CN" altLang="en-US" sz="1400" b="1" smtClean="0">
              <a:solidFill>
                <a:srgbClr val="9E9E9E"/>
              </a:solidFill>
              <a:latin typeface="Arial Black" pitchFamily="34" charset="0"/>
              <a:ea typeface="Gulim" pitchFamily="34" charset="-127"/>
              <a:sym typeface="Arial Black" pitchFamily="34" charset="0"/>
            </a:endParaRPr>
          </a:p>
          <a:p>
            <a:pPr eaLnBrk="1" latinLnBrk="1" hangingPunct="1">
              <a:buFont typeface="Arial" pitchFamily="34" charset="0"/>
              <a:buNone/>
            </a:pPr>
            <a:r>
              <a:rPr lang="zh-CN" altLang="en-US" sz="1000" smtClean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在此插入内容在此插入内容</a:t>
            </a:r>
            <a:endParaRPr lang="en-US" altLang="zh-CN" sz="1000" b="1" smtClean="0">
              <a:solidFill>
                <a:srgbClr val="9E9E9E"/>
              </a:solidFill>
              <a:ea typeface="Gulim" pitchFamily="34" charset="-127"/>
              <a:sym typeface="Arial" pitchFamily="34" charset="0"/>
            </a:endParaRPr>
          </a:p>
        </p:txBody>
      </p:sp>
      <p:sp>
        <p:nvSpPr>
          <p:cNvPr id="93" name="Text Box 55"/>
          <p:cNvSpPr>
            <a:spLocks noChangeArrowheads="1"/>
          </p:cNvSpPr>
          <p:nvPr/>
        </p:nvSpPr>
        <p:spPr bwMode="auto">
          <a:xfrm>
            <a:off x="7244765" y="5756278"/>
            <a:ext cx="3707738" cy="65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latinLnBrk="1" hangingPunct="1">
              <a:buFont typeface="Arial" pitchFamily="34" charset="0"/>
              <a:buNone/>
            </a:pPr>
            <a:r>
              <a:rPr lang="en-US" altLang="zh-CN" sz="1400" b="1" smtClean="0">
                <a:solidFill>
                  <a:srgbClr val="9E9E9E"/>
                </a:solidFill>
                <a:latin typeface="Arial Black" pitchFamily="34" charset="0"/>
                <a:ea typeface="Gulim" pitchFamily="34" charset="-127"/>
                <a:sym typeface="Arial Black" pitchFamily="34" charset="0"/>
              </a:rPr>
              <a:t>Step 1</a:t>
            </a:r>
            <a:endParaRPr lang="zh-CN" altLang="en-US" sz="1400" b="1" smtClean="0">
              <a:solidFill>
                <a:srgbClr val="9E9E9E"/>
              </a:solidFill>
              <a:latin typeface="Arial Black" pitchFamily="34" charset="0"/>
              <a:ea typeface="Gulim" pitchFamily="34" charset="-127"/>
              <a:sym typeface="Arial Black" pitchFamily="34" charset="0"/>
            </a:endParaRPr>
          </a:p>
          <a:p>
            <a:pPr eaLnBrk="1" latinLnBrk="1" hangingPunct="1">
              <a:buFont typeface="Arial" pitchFamily="34" charset="0"/>
              <a:buNone/>
            </a:pPr>
            <a:r>
              <a:rPr lang="zh-CN" altLang="en-US" sz="1000" smtClean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在此插入内容在此插入内容</a:t>
            </a:r>
            <a:endParaRPr lang="en-US" altLang="zh-CN" sz="1000" b="1" smtClean="0">
              <a:solidFill>
                <a:srgbClr val="9E9E9E"/>
              </a:solidFill>
              <a:ea typeface="Gulim" pitchFamily="34" charset="-127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03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308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2019-08-29T01:20:56Z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